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FCD09A-914D-5F46-9BA6-58A630E8D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CC3571-6FBF-EC48-BEFE-36FDAED12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98F78-B57D-6F41-B239-B39786E1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6D59EB-B70A-B844-A55D-4A480FFE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803F9-99DA-AC41-8102-71B38209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08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7AB21-0F5B-654D-9A97-3F92B313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B9367E-9F12-A54B-AB4E-C7785261E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C0829E-5500-BF43-A888-CD3A6BAC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5F73C-929A-EC42-A707-DA4C0933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EA7BD6-DCD1-6E48-B8DB-5073375C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56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BB14FC-4E68-5A4C-B1AC-26CED52BC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DDFF23-AA6F-1049-A533-8FAB00B91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04D6C7-73C5-1A4D-BC37-22E6BC7F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8C90A-08F6-3A41-AAA2-252F3000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FC11E-FC9E-9B40-A7A2-84197082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7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26C51-E9C9-9E4E-AD17-55099479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54DCF-8E62-0841-A8BF-3454FD7F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4D6EEB-85DE-4F40-935D-9EE5FE1B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967C18-F8DB-0344-A58E-7E66EF7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52C8E-B7CB-CE4D-9206-6436F4CF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2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41773-67BA-2147-AAC8-5C41B217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1C5F80-BEEB-534B-A9E1-463D54C0C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DAAC0-40CE-E844-AF0B-7647DD95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4F4BB5-3FF7-CB45-B5F8-042F9369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D2913F-FF54-9E41-9F1D-1463491B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1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81902-0C20-2949-9E91-14120DD4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BEE28E-5C28-9B49-9095-D837E0BA2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DB42CA-0D6D-1242-88DF-17A351315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1F44D6-B8A1-DD41-A099-84075ECF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6F0EE7-D6F8-014F-B299-5E7BB632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6261C3-44AE-924C-B9DC-BBB787DE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50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17F06-01AA-E94A-A8AE-63797E91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D08223-A146-6244-9768-DD0A46037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D5C7BB-A1F2-CA41-BE02-D1E6EEA6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32A43C-3DCA-2F4C-BD7F-4681F9D52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1CD6A5-036F-A145-A3B1-91F81B829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710465-4CC4-7449-88C3-ED27AD74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28520A-659D-D34C-911C-0687A8F4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422AFC-2E29-4140-A748-AC00D3B9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8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4FABB-E4E5-7843-AE36-6ED18B4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4C76D7-8C1D-A747-B627-4124F4DA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6DD671-F07A-C34A-BAAD-7356E302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E5BDB5-337F-1948-B5D9-4CAB43CD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2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C8FAEA-AF7B-234E-AE3A-167F8EED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A8D4E8-CC7D-E541-BBC0-B48EB363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1E485D-D260-7A48-BDEF-C867A567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3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D36E6-4999-F345-8727-B62C1D98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16279-A6F9-8044-AB8A-82E513D8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F22D53-C212-8A45-8098-57E4F32CA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1BE1AE-B983-CD47-8DE1-C5B1E99E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34C672-2A39-3041-92D0-5A430293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375A69-BC5E-A245-AA1B-27AC913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0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6E993-EB19-6247-9AF1-1D07AD38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958516-D00D-CC48-99AF-0021ADB76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72732A-0BCE-BE4A-A798-3012A5092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DB8135-4B50-6E4C-867B-C6141C73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B43DE5-D924-2844-9970-04B3E6A8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8065E0-7567-F440-9A57-AA117A1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93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DA943B-F6AE-0F4F-B002-92706CA3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C107DA-9E62-5E4D-B2AF-15B54D6F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05B701-0EFC-8B44-BF12-8F0C3146D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AB969-04F5-684B-A6AA-D91AE693628B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63C93-99DF-0145-BBC4-62D7AB48C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B7691-1152-4B4C-B617-75282435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FD2C-304D-5648-8BAD-E76B5062E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39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-mark.org/award/describe/4738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B5B41-5B91-6A41-A3AA-80121FBB1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B89B23-4B67-884A-8856-483707578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携帯電話の画面&#10;&#10;自動的に生成された説明">
            <a:extLst>
              <a:ext uri="{FF2B5EF4-FFF2-40B4-BE49-F238E27FC236}">
                <a16:creationId xmlns:a16="http://schemas.microsoft.com/office/drawing/2014/main" id="{6A027321-F01C-1046-843B-6D13A38DA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0578" y="1069816"/>
            <a:ext cx="1951517" cy="195151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283BD6C-846B-5241-8616-89B463FB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353799" y="275914"/>
            <a:ext cx="119063" cy="89212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976992-BE8E-0742-88C5-35BC0747616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467975" y="1025210"/>
            <a:ext cx="885824" cy="892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ja-JP" altLang="en-US"/>
              <a:t>　　　　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F906E0B-39EA-9049-8ACC-76FF63874B7D}"/>
              </a:ext>
            </a:extLst>
          </p:cNvPr>
          <p:cNvCxnSpPr/>
          <p:nvPr/>
        </p:nvCxnSpPr>
        <p:spPr>
          <a:xfrm>
            <a:off x="4463716" y="365126"/>
            <a:ext cx="0" cy="572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矢印 8">
            <a:extLst>
              <a:ext uri="{FF2B5EF4-FFF2-40B4-BE49-F238E27FC236}">
                <a16:creationId xmlns:a16="http://schemas.microsoft.com/office/drawing/2014/main" id="{D1EBFDAB-6382-D848-A6F1-9469424D1ABB}"/>
              </a:ext>
            </a:extLst>
          </p:cNvPr>
          <p:cNvSpPr/>
          <p:nvPr/>
        </p:nvSpPr>
        <p:spPr>
          <a:xfrm>
            <a:off x="3561348" y="1632321"/>
            <a:ext cx="1985211" cy="737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データ送信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2239302-CC7D-7A46-87B3-9E0964771F09}"/>
              </a:ext>
            </a:extLst>
          </p:cNvPr>
          <p:cNvSpPr/>
          <p:nvPr/>
        </p:nvSpPr>
        <p:spPr>
          <a:xfrm>
            <a:off x="5991726" y="1114423"/>
            <a:ext cx="2538663" cy="18573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0D6162-F17D-0F40-9778-3A2D0C0BEB58}"/>
              </a:ext>
            </a:extLst>
          </p:cNvPr>
          <p:cNvSpPr txBox="1"/>
          <p:nvPr/>
        </p:nvSpPr>
        <p:spPr>
          <a:xfrm>
            <a:off x="6245394" y="17704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データベース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FB7154B-4567-A647-9B52-C860E0E51BD6}"/>
              </a:ext>
            </a:extLst>
          </p:cNvPr>
          <p:cNvSpPr/>
          <p:nvPr/>
        </p:nvSpPr>
        <p:spPr>
          <a:xfrm>
            <a:off x="5991726" y="4299755"/>
            <a:ext cx="2538658" cy="13114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A287B3-BC0C-6A4C-AEC1-236E2CB20816}"/>
              </a:ext>
            </a:extLst>
          </p:cNvPr>
          <p:cNvSpPr txBox="1"/>
          <p:nvPr/>
        </p:nvSpPr>
        <p:spPr>
          <a:xfrm>
            <a:off x="6128081" y="4724643"/>
            <a:ext cx="226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置き忘れ判定</a:t>
            </a:r>
          </a:p>
        </p:txBody>
      </p:sp>
      <p:sp>
        <p:nvSpPr>
          <p:cNvPr id="18" name="屈折矢印 17">
            <a:extLst>
              <a:ext uri="{FF2B5EF4-FFF2-40B4-BE49-F238E27FC236}">
                <a16:creationId xmlns:a16="http://schemas.microsoft.com/office/drawing/2014/main" id="{45DE30F2-5D87-ED42-80CF-5DF56FA11BA2}"/>
              </a:ext>
            </a:extLst>
          </p:cNvPr>
          <p:cNvSpPr/>
          <p:nvPr/>
        </p:nvSpPr>
        <p:spPr>
          <a:xfrm flipH="1">
            <a:off x="2615825" y="3320714"/>
            <a:ext cx="3099144" cy="1951517"/>
          </a:xfrm>
          <a:prstGeom prst="bentUpArrow">
            <a:avLst>
              <a:gd name="adj1" fmla="val 25000"/>
              <a:gd name="adj2" fmla="val 247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Slack bot</a:t>
            </a:r>
            <a:r>
              <a:rPr kumimoji="1" lang="ja-JP" altLang="en-US" sz="2000"/>
              <a:t>で通知</a:t>
            </a:r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174CFEAC-4A5C-BF47-B3DF-E51691863C56}"/>
              </a:ext>
            </a:extLst>
          </p:cNvPr>
          <p:cNvSpPr/>
          <p:nvPr/>
        </p:nvSpPr>
        <p:spPr>
          <a:xfrm>
            <a:off x="6245393" y="3116056"/>
            <a:ext cx="2031321" cy="1039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比較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79393F9-3E51-B94E-9BFA-DB15DAEC2DDC}"/>
              </a:ext>
            </a:extLst>
          </p:cNvPr>
          <p:cNvSpPr txBox="1"/>
          <p:nvPr/>
        </p:nvSpPr>
        <p:spPr>
          <a:xfrm>
            <a:off x="1415172" y="7358063"/>
            <a:ext cx="12006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3" tooltip="https://www.g-mark.org/award/describe/47382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4" tooltip="https://creativecommons.org/licenses/by-nd/3.0/"/>
              </a:rPr>
              <a:t>CC BY-ND</a:t>
            </a:r>
            <a:r>
              <a:rPr lang="ja-JP" altLang="en-US" sz="900"/>
              <a:t> のライセンスを許諾されています</a:t>
            </a:r>
          </a:p>
        </p:txBody>
      </p:sp>
      <p:pic>
        <p:nvPicPr>
          <p:cNvPr id="24" name="図 23" descr="屋内, 座る, 鏡, 小さい が含まれている画像&#10;&#10;自動的に生成された説明">
            <a:extLst>
              <a:ext uri="{FF2B5EF4-FFF2-40B4-BE49-F238E27FC236}">
                <a16:creationId xmlns:a16="http://schemas.microsoft.com/office/drawing/2014/main" id="{D22B6D08-1609-AB46-9A4D-FABE75B04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3" y="1364907"/>
            <a:ext cx="1808543" cy="1356407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4229D6-04D4-A944-BFC7-D172A2BC5A02}"/>
              </a:ext>
            </a:extLst>
          </p:cNvPr>
          <p:cNvSpPr txBox="1"/>
          <p:nvPr/>
        </p:nvSpPr>
        <p:spPr>
          <a:xfrm>
            <a:off x="1788737" y="1729918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/>
              <a:t>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A7F5B38-3093-CA49-BB23-5A0974348D3F}"/>
              </a:ext>
            </a:extLst>
          </p:cNvPr>
          <p:cNvSpPr txBox="1"/>
          <p:nvPr/>
        </p:nvSpPr>
        <p:spPr>
          <a:xfrm>
            <a:off x="3567697" y="1231826"/>
            <a:ext cx="718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/>
              <a:t>①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DCC1C54-F549-3644-90E4-2E8B54F3963B}"/>
              </a:ext>
            </a:extLst>
          </p:cNvPr>
          <p:cNvSpPr txBox="1"/>
          <p:nvPr/>
        </p:nvSpPr>
        <p:spPr>
          <a:xfrm>
            <a:off x="8612636" y="127837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29AB18C-6715-5A41-933E-CF6883312826}"/>
              </a:ext>
            </a:extLst>
          </p:cNvPr>
          <p:cNvSpPr txBox="1"/>
          <p:nvPr/>
        </p:nvSpPr>
        <p:spPr>
          <a:xfrm>
            <a:off x="8665025" y="437070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③</a:t>
            </a:r>
            <a:endParaRPr kumimoji="1" lang="ja-JP" altLang="en-US" sz="4000" b="1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063FCC6-5680-3840-882A-DF059899771B}"/>
              </a:ext>
            </a:extLst>
          </p:cNvPr>
          <p:cNvSpPr txBox="1"/>
          <p:nvPr/>
        </p:nvSpPr>
        <p:spPr>
          <a:xfrm>
            <a:off x="2128633" y="447532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88467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Macintosh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大橋　世弥</dc:creator>
  <cp:lastModifiedBy>大橋　世弥</cp:lastModifiedBy>
  <cp:revision>1</cp:revision>
  <dcterms:created xsi:type="dcterms:W3CDTF">2021-11-01T04:09:12Z</dcterms:created>
  <dcterms:modified xsi:type="dcterms:W3CDTF">2021-11-01T04:30:02Z</dcterms:modified>
</cp:coreProperties>
</file>