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41E-317D-74F9-3344-12311CF1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384A-737D-97BD-7DDE-BEF1861A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3E845-75E3-6793-0B44-028885C2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8777-577F-B058-3836-8852D997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6CD7-3A32-0037-F033-32152B51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250-8A88-5CC6-5734-7386028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3734-7F3C-93D8-73AC-8562644A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439B-3BAB-8FD0-B393-C3B7147F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CCB6-7E36-469A-C688-AF01F5C2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6B22-95DC-D5B9-97B9-EB3E235C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4894E-4C82-09D5-D535-69E75713F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56F6-A922-2AC9-1633-E77C367F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0B77-51A4-6134-98CA-DDD1720C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2735-B5FA-751B-3032-36063E2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F3B9-6223-96BD-6773-0DD98C3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1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7C9A-63BF-99E2-0A68-BC68120C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11D2-B8E0-22BA-F1DE-820D915F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3B87-BFAB-4D43-7FD0-D4163448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86CE-22F4-CF6C-7592-24B54818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D14F-DEDE-3B17-F02E-C81F311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7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AE8F-80AC-EB33-724A-E6CDDAF1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85C2-C9A0-D019-B98E-CDD74111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2540-E83E-D71D-D86C-B00707A8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E8FF-AF41-0F6B-2E04-1E9C690B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42E2-D7CD-CB33-6A84-2C007875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5CBE-71FC-2F1E-8C90-309272C5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6955-DAAC-6F97-1D89-D04C87191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E2A4-A7C5-9CE2-08FC-24FF0289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70D3-EA5E-C381-F9D4-0928905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94A3-C87E-E852-30FB-9EE947D3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B977-DF33-2883-4A83-A4C08E95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C29-B686-4D32-53C7-62FA71DA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1D03-4816-720A-6415-082398FC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7D5D1-8ED9-D3F0-759C-998B44BF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5E9B-59C5-07B4-920C-B9D83948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1EF4E-B5EE-C121-46D2-B8D624E8D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2B662-908C-74B5-05F8-7E61DF98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A1010-D94D-BB50-72BF-55226BE8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B3F44-DEDB-73A1-E583-BBA05947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1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1CCB-EEA4-9846-0AD8-1168A142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2B5C8-1347-58AD-E306-2C7F921B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CE265-6E0F-5A1B-58FC-09F3B71D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9BE24-3DB4-FB5B-F33B-DC0767E7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22BC3-CB63-A219-80C2-5A0A4E9F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346E9-329A-85E0-2C65-57B0F2B2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645A-3ECE-CEE6-5FEB-D08CA2D8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41A1-8169-CF8B-31A9-4CC3B95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7233-E2C9-BDBE-3808-4E78442F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43A1-D8A6-BAEB-AD31-67148C1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317B-2E96-6D60-5AF5-82C0E0D7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F26B-C9BB-27C2-E410-14E2145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382D5-5F0F-3A22-CF7F-92358227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4DB5-6AB1-DF89-BF77-9733323B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85577-CB91-55DE-8F52-F74BA3218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4B357-BC4D-F15E-63CC-F81E13A3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EB26-5178-1A5C-5F3E-E5DFBF25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8F3FA-0711-E7A6-49F6-3F6CCC41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B7BB-AE87-927A-4BE1-2F54CB90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7DD52-97DF-ADF3-5403-39060F72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F113-7567-B63D-762A-12A20AD0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62D5-AF23-DF3A-2F2D-FD59B0914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A735-9119-4F7D-9C10-D0A7F37C4B7E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04E1-41CE-BC79-3364-1F835CF51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460C-BD83-22D0-4143-1DF63B353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58CE-B857-415F-B219-CF7DAE97E3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9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B1FC-56AA-3A33-43A3-B381980DF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Comparison of histograms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6B9A4-49D0-363F-8D5B-40C1C496A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A20C-F057-57B5-4EB5-E57C4FC2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Packet Length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68F92-CF93-B7E8-4B2D-9B31CBED1F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8" y="2800976"/>
            <a:ext cx="4429743" cy="24006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71EC7F-1DFB-C395-B010-3BA0EDAF5E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9461"/>
            <a:ext cx="5181600" cy="2243666"/>
          </a:xfrm>
        </p:spPr>
      </p:pic>
    </p:spTree>
    <p:extLst>
      <p:ext uri="{BB962C8B-B14F-4D97-AF65-F5344CB8AC3E}">
        <p14:creationId xmlns:p14="http://schemas.microsoft.com/office/powerpoint/2010/main" val="265375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0C63-91E7-F2AA-FA2B-D8279251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Packet Length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43C24-A6A8-3C54-0C88-E4E6DFB344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28" y="2839082"/>
            <a:ext cx="4610743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4F259-1DC0-1750-5584-42FA6EE7A6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0763"/>
            <a:ext cx="5181600" cy="2261061"/>
          </a:xfrm>
        </p:spPr>
      </p:pic>
    </p:spTree>
    <p:extLst>
      <p:ext uri="{BB962C8B-B14F-4D97-AF65-F5344CB8AC3E}">
        <p14:creationId xmlns:p14="http://schemas.microsoft.com/office/powerpoint/2010/main" val="107540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E8A5-F81D-D01B-34A6-007A4D68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Packet Length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33CD3-BB9D-1DD3-69C8-0BB1FF4DC9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18" y="2791450"/>
            <a:ext cx="4582164" cy="24196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6A8BBC-5FEC-EDA6-941F-26F500282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3331"/>
            <a:ext cx="5181600" cy="2215925"/>
          </a:xfrm>
        </p:spPr>
      </p:pic>
    </p:spTree>
    <p:extLst>
      <p:ext uri="{BB962C8B-B14F-4D97-AF65-F5344CB8AC3E}">
        <p14:creationId xmlns:p14="http://schemas.microsoft.com/office/powerpoint/2010/main" val="4703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BA20-B0B1-6F7A-C1B3-6D5805B5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Bytes/s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5FC6-01F0-08D5-3FC1-08FA306F23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6" y="2796213"/>
            <a:ext cx="4677428" cy="24101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5865E-C3EC-5780-C6F2-5DCAE2028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5227"/>
            <a:ext cx="5181600" cy="2252133"/>
          </a:xfrm>
        </p:spPr>
      </p:pic>
    </p:spTree>
    <p:extLst>
      <p:ext uri="{BB962C8B-B14F-4D97-AF65-F5344CB8AC3E}">
        <p14:creationId xmlns:p14="http://schemas.microsoft.com/office/powerpoint/2010/main" val="381531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EE72-81B2-2D57-A8D4-A69FB478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Packets/s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F44733-82F9-84DC-8070-9C3D5BBD8B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02" y="2839080"/>
            <a:ext cx="4448796" cy="23530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C83C1A-BC6F-F3FF-1FF2-FD8C96BB1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9876"/>
            <a:ext cx="5181600" cy="2342835"/>
          </a:xfrm>
        </p:spPr>
      </p:pic>
    </p:spTree>
    <p:extLst>
      <p:ext uri="{BB962C8B-B14F-4D97-AF65-F5344CB8AC3E}">
        <p14:creationId xmlns:p14="http://schemas.microsoft.com/office/powerpoint/2010/main" val="297868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9C7-DB36-A1FA-566C-279D437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IAT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A641AF-C2AF-0391-29A4-22BB573FF2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0" y="2824792"/>
            <a:ext cx="4515480" cy="23530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C90342-356E-E9B5-3796-037E0F7BEC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6714"/>
            <a:ext cx="5181600" cy="2289159"/>
          </a:xfrm>
        </p:spPr>
      </p:pic>
    </p:spTree>
    <p:extLst>
      <p:ext uri="{BB962C8B-B14F-4D97-AF65-F5344CB8AC3E}">
        <p14:creationId xmlns:p14="http://schemas.microsoft.com/office/powerpoint/2010/main" val="19117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EFD2-527B-E7A4-7B4D-A9DA1B9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IAT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D4EB4F-299E-BD3D-F1D0-E0E228CBE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805739"/>
            <a:ext cx="4486901" cy="23911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6BCE5B-B24F-B109-B0C0-56054D1BD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1392"/>
            <a:ext cx="5181600" cy="2339803"/>
          </a:xfrm>
        </p:spPr>
      </p:pic>
    </p:spTree>
    <p:extLst>
      <p:ext uri="{BB962C8B-B14F-4D97-AF65-F5344CB8AC3E}">
        <p14:creationId xmlns:p14="http://schemas.microsoft.com/office/powerpoint/2010/main" val="37260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679-F525-1A54-70BB-2E942784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IAT Max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CEB411-D4F6-B87E-761F-A45638243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4" y="2839082"/>
            <a:ext cx="4382112" cy="232442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CBDC1B-1CC7-B1D8-A9B4-18C7BC4A3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0810"/>
            <a:ext cx="5181600" cy="2380967"/>
          </a:xfrm>
        </p:spPr>
      </p:pic>
    </p:spTree>
    <p:extLst>
      <p:ext uri="{BB962C8B-B14F-4D97-AF65-F5344CB8AC3E}">
        <p14:creationId xmlns:p14="http://schemas.microsoft.com/office/powerpoint/2010/main" val="286390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0E72-7875-E106-E755-A687F3A1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IAT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F70AB-FE8B-B011-6D03-021EF89B40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824792"/>
            <a:ext cx="4486901" cy="23530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3D015A-8AB3-5BF9-D8C8-4878EC73B4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2254"/>
            <a:ext cx="5181600" cy="2418079"/>
          </a:xfrm>
        </p:spPr>
      </p:pic>
    </p:spTree>
    <p:extLst>
      <p:ext uri="{BB962C8B-B14F-4D97-AF65-F5344CB8AC3E}">
        <p14:creationId xmlns:p14="http://schemas.microsoft.com/office/powerpoint/2010/main" val="149346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047F-5DF3-2F34-517A-72C8904A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IAT Total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F005B-90B3-B500-3AC9-92D371DBE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28" y="2772397"/>
            <a:ext cx="4791744" cy="24577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0A3BFB-2731-F36B-EFC8-8F4FC50D1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3099"/>
            <a:ext cx="5181600" cy="2296390"/>
          </a:xfrm>
        </p:spPr>
      </p:pic>
    </p:spTree>
    <p:extLst>
      <p:ext uri="{BB962C8B-B14F-4D97-AF65-F5344CB8AC3E}">
        <p14:creationId xmlns:p14="http://schemas.microsoft.com/office/powerpoint/2010/main" val="32919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BC1A-3C1B-C90A-D11F-F26213F2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Duration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BD62D-5305-F610-9376-01B655DBAF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23" y="2805739"/>
            <a:ext cx="4686954" cy="239110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2D8B4A-0815-028B-67E6-1399B23080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62343"/>
            <a:ext cx="5181600" cy="2277901"/>
          </a:xfrm>
        </p:spPr>
      </p:pic>
    </p:spTree>
    <p:extLst>
      <p:ext uri="{BB962C8B-B14F-4D97-AF65-F5344CB8AC3E}">
        <p14:creationId xmlns:p14="http://schemas.microsoft.com/office/powerpoint/2010/main" val="204606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E34-5750-A3FB-BFD3-741E6E6B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IAT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F813C4-FED2-514D-262B-891C60A84A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07" y="2810503"/>
            <a:ext cx="4553585" cy="23815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41D0EA-AA8C-53FD-D172-AE0916D3A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63771"/>
            <a:ext cx="5181600" cy="2275046"/>
          </a:xfrm>
        </p:spPr>
      </p:pic>
    </p:spTree>
    <p:extLst>
      <p:ext uri="{BB962C8B-B14F-4D97-AF65-F5344CB8AC3E}">
        <p14:creationId xmlns:p14="http://schemas.microsoft.com/office/powerpoint/2010/main" val="81258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1D4D-D214-4179-4C96-D9F2C6D8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IAT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73E0EC-28BD-FA05-0808-539F49073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0" y="2815266"/>
            <a:ext cx="4515480" cy="23720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E52667-01C0-EA82-A462-0CECF431CF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2658"/>
            <a:ext cx="5181600" cy="2517271"/>
          </a:xfrm>
        </p:spPr>
      </p:pic>
    </p:spTree>
    <p:extLst>
      <p:ext uri="{BB962C8B-B14F-4D97-AF65-F5344CB8AC3E}">
        <p14:creationId xmlns:p14="http://schemas.microsoft.com/office/powerpoint/2010/main" val="345659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B48F-7C3A-6296-21D4-2338910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IAT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54AF2-D6A9-069E-4802-CF9FECA2B5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2834318"/>
            <a:ext cx="4505954" cy="2333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3BA5D0-1D30-8F45-2014-667BA867E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7940"/>
            <a:ext cx="5181600" cy="2346707"/>
          </a:xfrm>
        </p:spPr>
      </p:pic>
    </p:spTree>
    <p:extLst>
      <p:ext uri="{BB962C8B-B14F-4D97-AF65-F5344CB8AC3E}">
        <p14:creationId xmlns:p14="http://schemas.microsoft.com/office/powerpoint/2010/main" val="349553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A421-3CC2-1F51-7260-F0A8E5F3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IAT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ABD35F-E497-C972-AE85-EBC9CBE06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5" y="2729529"/>
            <a:ext cx="4620270" cy="25435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5D0C74-19E5-BCF4-24D2-BB1D97475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3063"/>
            <a:ext cx="5181600" cy="2336461"/>
          </a:xfrm>
        </p:spPr>
      </p:pic>
    </p:spTree>
    <p:extLst>
      <p:ext uri="{BB962C8B-B14F-4D97-AF65-F5344CB8AC3E}">
        <p14:creationId xmlns:p14="http://schemas.microsoft.com/office/powerpoint/2010/main" val="43100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6CCA-8CD7-98FB-8AE8-011F9163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IAT Total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86531-CECD-D5A6-3FA5-61E4402EC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28" y="2772397"/>
            <a:ext cx="4791744" cy="24577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24D643-0347-26DE-1660-F354C6C38F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66751"/>
            <a:ext cx="5181600" cy="2469085"/>
          </a:xfrm>
        </p:spPr>
      </p:pic>
    </p:spTree>
    <p:extLst>
      <p:ext uri="{BB962C8B-B14F-4D97-AF65-F5344CB8AC3E}">
        <p14:creationId xmlns:p14="http://schemas.microsoft.com/office/powerpoint/2010/main" val="263403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42F0-0209-9708-0724-2420D0FB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IAT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A6C02-0DA9-FA32-66C1-BAB07DAF5E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772397"/>
            <a:ext cx="4591691" cy="24577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846E3C-F448-EABC-76F9-87A7A9E37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4525"/>
            <a:ext cx="5181600" cy="2453538"/>
          </a:xfrm>
        </p:spPr>
      </p:pic>
    </p:spTree>
    <p:extLst>
      <p:ext uri="{BB962C8B-B14F-4D97-AF65-F5344CB8AC3E}">
        <p14:creationId xmlns:p14="http://schemas.microsoft.com/office/powerpoint/2010/main" val="280603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E0CD-493C-9DF8-0C9C-14983AF3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IAT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A51EEA-8B6F-5A6E-CE23-5A48C5CAF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767634"/>
            <a:ext cx="4591691" cy="24673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A1D059-46F8-9EBC-C732-542682C126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3385"/>
            <a:ext cx="5181600" cy="2455817"/>
          </a:xfrm>
        </p:spPr>
      </p:pic>
    </p:spTree>
    <p:extLst>
      <p:ext uri="{BB962C8B-B14F-4D97-AF65-F5344CB8AC3E}">
        <p14:creationId xmlns:p14="http://schemas.microsoft.com/office/powerpoint/2010/main" val="136623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0BD-2E00-3D3C-2B7D-53C769E7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IAT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D5C657-A8E8-31D9-E176-1AB7982F84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820029"/>
            <a:ext cx="4591691" cy="23625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D2D2F0-C2FF-502F-41D1-69447D316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0362"/>
            <a:ext cx="5181600" cy="2381864"/>
          </a:xfrm>
        </p:spPr>
      </p:pic>
    </p:spTree>
    <p:extLst>
      <p:ext uri="{BB962C8B-B14F-4D97-AF65-F5344CB8AC3E}">
        <p14:creationId xmlns:p14="http://schemas.microsoft.com/office/powerpoint/2010/main" val="2152887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97CC-06F9-953E-30C4-8226AC37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IAT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32851A-FA0D-D6B1-2369-ADA8AF4EE3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" y="2824792"/>
            <a:ext cx="4563112" cy="23530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DA96F1-F089-2139-D052-A96C6A2B51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2629"/>
            <a:ext cx="5181600" cy="2257330"/>
          </a:xfrm>
        </p:spPr>
      </p:pic>
    </p:spTree>
    <p:extLst>
      <p:ext uri="{BB962C8B-B14F-4D97-AF65-F5344CB8AC3E}">
        <p14:creationId xmlns:p14="http://schemas.microsoft.com/office/powerpoint/2010/main" val="1922847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572F-4157-4244-248C-1F852C81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PSH Flags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BDB2B9-E48C-C7D8-ECF4-E9FAE79392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12" y="2834318"/>
            <a:ext cx="4477375" cy="2333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22F19D-3A70-6570-7EDF-4FD9C3996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61007"/>
            <a:ext cx="5181600" cy="2280574"/>
          </a:xfrm>
        </p:spPr>
      </p:pic>
    </p:spTree>
    <p:extLst>
      <p:ext uri="{BB962C8B-B14F-4D97-AF65-F5344CB8AC3E}">
        <p14:creationId xmlns:p14="http://schemas.microsoft.com/office/powerpoint/2010/main" val="344884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DC36-8A0C-248A-C4A7-AFFC5235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Total </a:t>
            </a:r>
            <a:r>
              <a:rPr lang="en-IN" dirty="0" err="1"/>
              <a:t>Fwd</a:t>
            </a:r>
            <a:r>
              <a:rPr lang="en-IN" dirty="0"/>
              <a:t>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7D5D4-B6E8-F7A2-988F-14885C1EA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9" y="2834318"/>
            <a:ext cx="4667901" cy="2333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3AC95A-5847-3BD4-8309-0AF2E11A4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6522"/>
            <a:ext cx="5181600" cy="2289544"/>
          </a:xfrm>
        </p:spPr>
      </p:pic>
    </p:spTree>
    <p:extLst>
      <p:ext uri="{BB962C8B-B14F-4D97-AF65-F5344CB8AC3E}">
        <p14:creationId xmlns:p14="http://schemas.microsoft.com/office/powerpoint/2010/main" val="1466745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02CB-9007-F9E4-1CF5-BB34D73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Header Length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E3664-027E-E7BE-7ED8-8FCC68B61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" y="2777160"/>
            <a:ext cx="4563112" cy="24482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1E29FA-9C1A-C9C2-D665-4158BA1DA0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1089"/>
            <a:ext cx="5181600" cy="2420410"/>
          </a:xfrm>
        </p:spPr>
      </p:pic>
    </p:spTree>
    <p:extLst>
      <p:ext uri="{BB962C8B-B14F-4D97-AF65-F5344CB8AC3E}">
        <p14:creationId xmlns:p14="http://schemas.microsoft.com/office/powerpoint/2010/main" val="240237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629E-91E8-3423-F5DF-4F3D850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Header Length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D9C47-1F5D-4147-5E79-1637D568E3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2829555"/>
            <a:ext cx="4505954" cy="23434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105CCB-3673-17AA-5364-CE59FDF91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5540"/>
            <a:ext cx="5181600" cy="2391507"/>
          </a:xfrm>
        </p:spPr>
      </p:pic>
    </p:spTree>
    <p:extLst>
      <p:ext uri="{BB962C8B-B14F-4D97-AF65-F5344CB8AC3E}">
        <p14:creationId xmlns:p14="http://schemas.microsoft.com/office/powerpoint/2010/main" val="890808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5783-7B27-60D5-DDBF-1F01B4EB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Packets/s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509502-D945-1E9E-C145-8AF9F645C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12" y="2796213"/>
            <a:ext cx="4477375" cy="24101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B19B48-F748-3AB3-57ED-ECDDB6FAD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1116"/>
            <a:ext cx="5181600" cy="2340355"/>
          </a:xfrm>
        </p:spPr>
      </p:pic>
    </p:spTree>
    <p:extLst>
      <p:ext uri="{BB962C8B-B14F-4D97-AF65-F5344CB8AC3E}">
        <p14:creationId xmlns:p14="http://schemas.microsoft.com/office/powerpoint/2010/main" val="2594315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EB58-49F2-5051-BD3A-D96A91EA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Packets/s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A3D35D-1B25-A9DD-FA0D-2538DE18D3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1" y="2815266"/>
            <a:ext cx="4572638" cy="23720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9A6177-0DE3-DCB0-6ED8-C88FA3156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2121"/>
            <a:ext cx="5181600" cy="2358346"/>
          </a:xfrm>
        </p:spPr>
      </p:pic>
    </p:spTree>
    <p:extLst>
      <p:ext uri="{BB962C8B-B14F-4D97-AF65-F5344CB8AC3E}">
        <p14:creationId xmlns:p14="http://schemas.microsoft.com/office/powerpoint/2010/main" val="428218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EE12-4C16-0D19-649A-CC79B38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Packet Length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5B219-3B46-93D9-9857-50FA1FE5E4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834318"/>
            <a:ext cx="4486901" cy="2333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088049-FA4E-83D6-D4A9-8E0908B9B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8605"/>
            <a:ext cx="5181600" cy="2225377"/>
          </a:xfrm>
        </p:spPr>
      </p:pic>
    </p:spTree>
    <p:extLst>
      <p:ext uri="{BB962C8B-B14F-4D97-AF65-F5344CB8AC3E}">
        <p14:creationId xmlns:p14="http://schemas.microsoft.com/office/powerpoint/2010/main" val="399625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D21-9F92-17A5-6911-228BE0F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Packet Length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54A310-621A-4F27-EDA2-7E5ECC642F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0" y="2853371"/>
            <a:ext cx="4515480" cy="22958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7125C-6DAA-9211-AFFE-900C702A6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66957"/>
            <a:ext cx="5181600" cy="2468674"/>
          </a:xfrm>
        </p:spPr>
      </p:pic>
    </p:spTree>
    <p:extLst>
      <p:ext uri="{BB962C8B-B14F-4D97-AF65-F5344CB8AC3E}">
        <p14:creationId xmlns:p14="http://schemas.microsoft.com/office/powerpoint/2010/main" val="3800065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3B47-FD94-FDBA-E38A-B92899D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Packet Length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86671-EFA4-5260-5585-25F4742F76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12" y="2862897"/>
            <a:ext cx="4477375" cy="22767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9AB8F9-267D-65E4-E6FD-9C1612EBC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7019"/>
            <a:ext cx="5181600" cy="2308549"/>
          </a:xfrm>
        </p:spPr>
      </p:pic>
    </p:spTree>
    <p:extLst>
      <p:ext uri="{BB962C8B-B14F-4D97-AF65-F5344CB8AC3E}">
        <p14:creationId xmlns:p14="http://schemas.microsoft.com/office/powerpoint/2010/main" val="3477769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4864-9E65-7327-DC3E-53C1A299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Packet Length Variance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51E371-38F9-2AF2-8802-122045F0A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" y="2796213"/>
            <a:ext cx="4563112" cy="241016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F5647D-4225-AA53-2D59-A2EDC9C36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4864"/>
            <a:ext cx="5181600" cy="2232860"/>
          </a:xfrm>
        </p:spPr>
      </p:pic>
    </p:spTree>
    <p:extLst>
      <p:ext uri="{BB962C8B-B14F-4D97-AF65-F5344CB8AC3E}">
        <p14:creationId xmlns:p14="http://schemas.microsoft.com/office/powerpoint/2010/main" val="88544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931-D5A2-5BBB-9592-C352F36E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SYN Flag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1E2F9-9928-5FFD-6646-75D24DA87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6" y="2839082"/>
            <a:ext cx="4315427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28A3D0-22D6-9D32-9277-9E2F154AD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4576"/>
            <a:ext cx="5181600" cy="2333436"/>
          </a:xfrm>
        </p:spPr>
      </p:pic>
    </p:spTree>
    <p:extLst>
      <p:ext uri="{BB962C8B-B14F-4D97-AF65-F5344CB8AC3E}">
        <p14:creationId xmlns:p14="http://schemas.microsoft.com/office/powerpoint/2010/main" val="829822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1C9A-50B5-0D44-966F-02AA7FBD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URG Flag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7C20A-DF98-7338-123E-2886328FA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858134"/>
            <a:ext cx="4591691" cy="22863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C291CD-646C-840D-B259-E6D601762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3360"/>
            <a:ext cx="5181600" cy="2435868"/>
          </a:xfrm>
        </p:spPr>
      </p:pic>
    </p:spTree>
    <p:extLst>
      <p:ext uri="{BB962C8B-B14F-4D97-AF65-F5344CB8AC3E}">
        <p14:creationId xmlns:p14="http://schemas.microsoft.com/office/powerpoint/2010/main" val="123790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B53C-9436-D1D0-AF42-56060520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00DA-AFEE-8AA7-ABAF-DE02B740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Total Backward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1C03A8-6871-3D5F-9D9F-BA29E2DC7D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33" y="2753345"/>
            <a:ext cx="4534533" cy="249589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62489A-E677-0765-BB38-7B0AC15A1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78814"/>
            <a:ext cx="5181600" cy="2444960"/>
          </a:xfrm>
        </p:spPr>
      </p:pic>
    </p:spTree>
    <p:extLst>
      <p:ext uri="{BB962C8B-B14F-4D97-AF65-F5344CB8AC3E}">
        <p14:creationId xmlns:p14="http://schemas.microsoft.com/office/powerpoint/2010/main" val="2797697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C0A7-11AC-CD89-5A49-545F5F6F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Avg</a:t>
            </a:r>
            <a:r>
              <a:rPr lang="en-IN" dirty="0"/>
              <a:t> Packet Size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84B386-9CDE-CE3F-BEC7-BB5046F00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12" y="2815266"/>
            <a:ext cx="4477375" cy="23720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CFBD73-3FC3-9208-5918-696E635FD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6105"/>
            <a:ext cx="5181600" cy="2230378"/>
          </a:xfrm>
        </p:spPr>
      </p:pic>
    </p:spTree>
    <p:extLst>
      <p:ext uri="{BB962C8B-B14F-4D97-AF65-F5344CB8AC3E}">
        <p14:creationId xmlns:p14="http://schemas.microsoft.com/office/powerpoint/2010/main" val="3974312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2715-47A1-9F10-5E56-5EE8F248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Fwd</a:t>
            </a:r>
            <a:r>
              <a:rPr lang="en-IN" dirty="0"/>
              <a:t> Segment Size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2030A-9D3A-FD9A-7A5E-F1CEB1487B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858134"/>
            <a:ext cx="4591691" cy="22863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D05B-F68E-ADDC-18A0-7BC2EF17D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1861"/>
            <a:ext cx="5181600" cy="2378865"/>
          </a:xfrm>
        </p:spPr>
      </p:pic>
    </p:spTree>
    <p:extLst>
      <p:ext uri="{BB962C8B-B14F-4D97-AF65-F5344CB8AC3E}">
        <p14:creationId xmlns:p14="http://schemas.microsoft.com/office/powerpoint/2010/main" val="1671880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94F4-7F2F-4547-DF56-7A59C663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Bwd</a:t>
            </a:r>
            <a:r>
              <a:rPr lang="en-IN" dirty="0"/>
              <a:t> Segment Size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9D586-4C78-0E03-3E9D-2D47B801A0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" y="2820029"/>
            <a:ext cx="4563112" cy="23625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ED573-27B6-06FF-9502-D51928EE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3485"/>
            <a:ext cx="5181600" cy="2375617"/>
          </a:xfrm>
        </p:spPr>
      </p:pic>
    </p:spTree>
    <p:extLst>
      <p:ext uri="{BB962C8B-B14F-4D97-AF65-F5344CB8AC3E}">
        <p14:creationId xmlns:p14="http://schemas.microsoft.com/office/powerpoint/2010/main" val="1261908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889-3AAD-5C4A-0A69-E799EAA9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Subflow</a:t>
            </a:r>
            <a:r>
              <a:rPr lang="en-IN" dirty="0"/>
              <a:t> </a:t>
            </a:r>
            <a:r>
              <a:rPr lang="en-IN" dirty="0" err="1"/>
              <a:t>Fwd</a:t>
            </a:r>
            <a:r>
              <a:rPr lang="en-IN" dirty="0"/>
              <a:t>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8B473-8167-FDD2-F835-56ADC30C53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6" y="2810503"/>
            <a:ext cx="4496427" cy="23815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726417-F896-DD5E-ED83-36909B829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5357"/>
            <a:ext cx="5181600" cy="2551873"/>
          </a:xfrm>
        </p:spPr>
      </p:pic>
    </p:spTree>
    <p:extLst>
      <p:ext uri="{BB962C8B-B14F-4D97-AF65-F5344CB8AC3E}">
        <p14:creationId xmlns:p14="http://schemas.microsoft.com/office/powerpoint/2010/main" val="4055966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AA56-5EC9-5ABA-8BA5-DEDE3A02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Subflow</a:t>
            </a:r>
            <a:r>
              <a:rPr lang="en-IN" dirty="0"/>
              <a:t> </a:t>
            </a:r>
            <a:r>
              <a:rPr lang="en-IN" dirty="0" err="1"/>
              <a:t>Fwd</a:t>
            </a:r>
            <a:r>
              <a:rPr lang="en-IN" dirty="0"/>
              <a:t> Bytes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6FC18-E28F-C54E-4BA0-FD7C6BA627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07" y="2777160"/>
            <a:ext cx="4553585" cy="24482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BB2CF4-24ED-8E1B-70EA-401C6E317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8895"/>
            <a:ext cx="5181600" cy="2244797"/>
          </a:xfrm>
        </p:spPr>
      </p:pic>
    </p:spTree>
    <p:extLst>
      <p:ext uri="{BB962C8B-B14F-4D97-AF65-F5344CB8AC3E}">
        <p14:creationId xmlns:p14="http://schemas.microsoft.com/office/powerpoint/2010/main" val="1194324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9F6-C45B-12CC-83D7-DE4CB37C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Subflow</a:t>
            </a:r>
            <a:r>
              <a:rPr lang="en-IN" dirty="0"/>
              <a:t> </a:t>
            </a:r>
            <a:r>
              <a:rPr lang="en-IN" dirty="0" err="1"/>
              <a:t>Bwd</a:t>
            </a:r>
            <a:r>
              <a:rPr lang="en-IN" dirty="0"/>
              <a:t>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EB4F23-3B3B-DCED-61EA-C4C337DCA4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1" y="2820029"/>
            <a:ext cx="4572638" cy="236253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814D29-FF01-7577-074E-7D69EECE79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68430"/>
            <a:ext cx="5181600" cy="2465727"/>
          </a:xfrm>
        </p:spPr>
      </p:pic>
    </p:spTree>
    <p:extLst>
      <p:ext uri="{BB962C8B-B14F-4D97-AF65-F5344CB8AC3E}">
        <p14:creationId xmlns:p14="http://schemas.microsoft.com/office/powerpoint/2010/main" val="250641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B4C-16F2-3EF3-2E3B-91FE51BD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Subflow</a:t>
            </a:r>
            <a:r>
              <a:rPr lang="en-IN" dirty="0"/>
              <a:t> </a:t>
            </a:r>
            <a:r>
              <a:rPr lang="en-IN" dirty="0" err="1"/>
              <a:t>Bwd</a:t>
            </a:r>
            <a:r>
              <a:rPr lang="en-IN" dirty="0"/>
              <a:t> Bytes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F0AAEF-8C6B-E170-CFFC-230AB5201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6" y="2786687"/>
            <a:ext cx="4677428" cy="24292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D2854-242A-B9D0-509B-9F3E17C2E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4212"/>
            <a:ext cx="5181600" cy="2194163"/>
          </a:xfrm>
        </p:spPr>
      </p:pic>
    </p:spTree>
    <p:extLst>
      <p:ext uri="{BB962C8B-B14F-4D97-AF65-F5344CB8AC3E}">
        <p14:creationId xmlns:p14="http://schemas.microsoft.com/office/powerpoint/2010/main" val="2200053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8F1-825F-5FBE-0636-BB8F173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 </a:t>
            </a:r>
            <a:r>
              <a:rPr lang="en-IN" dirty="0" err="1"/>
              <a:t>Fwd</a:t>
            </a:r>
            <a:r>
              <a:rPr lang="en-IN" dirty="0"/>
              <a:t> Win Bytes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3E4A8D-150B-1CE7-75BA-F220390C09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9" y="2800976"/>
            <a:ext cx="4458322" cy="24006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D2343D-1D57-1081-38B1-63DE9E2A9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6123"/>
            <a:ext cx="5181600" cy="2250341"/>
          </a:xfrm>
        </p:spPr>
      </p:pic>
    </p:spTree>
    <p:extLst>
      <p:ext uri="{BB962C8B-B14F-4D97-AF65-F5344CB8AC3E}">
        <p14:creationId xmlns:p14="http://schemas.microsoft.com/office/powerpoint/2010/main" val="213771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64C5-35B1-639D-4CCB-84E96FCC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Init </a:t>
            </a:r>
            <a:r>
              <a:rPr lang="en-IN" dirty="0" err="1"/>
              <a:t>Bwd</a:t>
            </a:r>
            <a:r>
              <a:rPr lang="en-IN" dirty="0"/>
              <a:t> Win Bytes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C7E976-A897-DFE8-8520-395410CCD1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4" y="2839082"/>
            <a:ext cx="4563112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486FBA-0896-048B-A865-86DD795B7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62974"/>
            <a:ext cx="5181600" cy="2276640"/>
          </a:xfrm>
        </p:spPr>
      </p:pic>
    </p:spTree>
    <p:extLst>
      <p:ext uri="{BB962C8B-B14F-4D97-AF65-F5344CB8AC3E}">
        <p14:creationId xmlns:p14="http://schemas.microsoft.com/office/powerpoint/2010/main" val="164618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FC9A-E262-F3DE-8FA5-3B80EB2A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Act Data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4149A-D8D2-830E-DCD5-DDD6BA59E9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1" y="2853371"/>
            <a:ext cx="4572638" cy="229584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8E862-A4EF-1799-5DEE-0D401454D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5455"/>
            <a:ext cx="5181600" cy="2371677"/>
          </a:xfrm>
        </p:spPr>
      </p:pic>
    </p:spTree>
    <p:extLst>
      <p:ext uri="{BB962C8B-B14F-4D97-AF65-F5344CB8AC3E}">
        <p14:creationId xmlns:p14="http://schemas.microsoft.com/office/powerpoint/2010/main" val="9384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7820-B40E-827A-2A9F-5C6AD44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Packets Length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14139-4C1B-F366-0B70-A46090DB8F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5" y="2810503"/>
            <a:ext cx="4439270" cy="23815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A4D32E-A356-D058-D158-5B3E06709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5222"/>
            <a:ext cx="5181600" cy="2332144"/>
          </a:xfrm>
        </p:spPr>
      </p:pic>
    </p:spTree>
    <p:extLst>
      <p:ext uri="{BB962C8B-B14F-4D97-AF65-F5344CB8AC3E}">
        <p14:creationId xmlns:p14="http://schemas.microsoft.com/office/powerpoint/2010/main" val="879949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5E9E-BC23-DD10-937E-9F7F4E1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Seg Size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4DAD22-CFD4-DFF2-76DE-13539832B5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5" y="2767634"/>
            <a:ext cx="4467849" cy="24673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C07596-6400-0AED-6EB3-35786D62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1361"/>
            <a:ext cx="5181600" cy="2319866"/>
          </a:xfrm>
        </p:spPr>
      </p:pic>
    </p:spTree>
    <p:extLst>
      <p:ext uri="{BB962C8B-B14F-4D97-AF65-F5344CB8AC3E}">
        <p14:creationId xmlns:p14="http://schemas.microsoft.com/office/powerpoint/2010/main" val="3920543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773-9EF8-6B37-5A84-42870C6E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Active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EC8A3-3302-FACC-8408-D86D7739EA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5" y="2839082"/>
            <a:ext cx="4648849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31DB36-14F7-CCD4-4734-D68C44725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6423"/>
            <a:ext cx="5181600" cy="2289741"/>
          </a:xfrm>
        </p:spPr>
      </p:pic>
    </p:spTree>
    <p:extLst>
      <p:ext uri="{BB962C8B-B14F-4D97-AF65-F5344CB8AC3E}">
        <p14:creationId xmlns:p14="http://schemas.microsoft.com/office/powerpoint/2010/main" val="1935169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DDA-5AB9-BEE9-19C7-3289579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Active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FCE6D7-58EE-A821-020D-A4DE0C5212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1" y="2839082"/>
            <a:ext cx="4601217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3ABA3-B9DF-4E1A-C79D-C4EC05672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730"/>
            <a:ext cx="5181600" cy="2223128"/>
          </a:xfrm>
        </p:spPr>
      </p:pic>
    </p:spTree>
    <p:extLst>
      <p:ext uri="{BB962C8B-B14F-4D97-AF65-F5344CB8AC3E}">
        <p14:creationId xmlns:p14="http://schemas.microsoft.com/office/powerpoint/2010/main" val="88134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750E-0E01-4B63-2416-51D9F3B4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Active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400B80-A1A6-745D-5F74-8FB231636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4" y="2791450"/>
            <a:ext cx="4591691" cy="24196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6E6849-6339-B174-42D4-8EA6583C3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8235"/>
            <a:ext cx="5181600" cy="2186117"/>
          </a:xfrm>
        </p:spPr>
      </p:pic>
    </p:spTree>
    <p:extLst>
      <p:ext uri="{BB962C8B-B14F-4D97-AF65-F5344CB8AC3E}">
        <p14:creationId xmlns:p14="http://schemas.microsoft.com/office/powerpoint/2010/main" val="345792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F4A0-5AD3-C0DA-9293-E0976C1D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Active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286F5-ED03-B9AF-5012-9EEBA3BF26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5" y="2839082"/>
            <a:ext cx="4648849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D1160E-3388-FBB9-CB02-799C19BE45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1805"/>
            <a:ext cx="5181600" cy="2318978"/>
          </a:xfrm>
        </p:spPr>
      </p:pic>
    </p:spTree>
    <p:extLst>
      <p:ext uri="{BB962C8B-B14F-4D97-AF65-F5344CB8AC3E}">
        <p14:creationId xmlns:p14="http://schemas.microsoft.com/office/powerpoint/2010/main" val="3015947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57A2-8DED-81E5-5FBB-34E08133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Idle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32338-EB4F-2ED1-8EF5-9FEB5D2ACD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86" y="2839082"/>
            <a:ext cx="4496427" cy="2324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C4E5CF-163E-CB6F-FE54-EE5327184F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0299"/>
            <a:ext cx="5181600" cy="2301989"/>
          </a:xfrm>
        </p:spPr>
      </p:pic>
    </p:spTree>
    <p:extLst>
      <p:ext uri="{BB962C8B-B14F-4D97-AF65-F5344CB8AC3E}">
        <p14:creationId xmlns:p14="http://schemas.microsoft.com/office/powerpoint/2010/main" val="25060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8E0A-064C-DD81-4326-DBEEAFC2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Idle Std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3B2D9-C4E1-1ADF-8849-61CBAA2490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800976"/>
            <a:ext cx="4486901" cy="240063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3BCE9A-88AF-B163-DA8F-3E8055C73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8633"/>
            <a:ext cx="5181600" cy="2385322"/>
          </a:xfrm>
        </p:spPr>
      </p:pic>
    </p:spTree>
    <p:extLst>
      <p:ext uri="{BB962C8B-B14F-4D97-AF65-F5344CB8AC3E}">
        <p14:creationId xmlns:p14="http://schemas.microsoft.com/office/powerpoint/2010/main" val="14107986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2A37-3F60-C9F2-A191-1DC58ABB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Idle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EE1F4-5A17-0419-C837-F78969FAFC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49" y="2848608"/>
            <a:ext cx="4486901" cy="23053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314F6B-8DE7-2DB8-6E30-EF7560BB4E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8345"/>
            <a:ext cx="5181600" cy="2345898"/>
          </a:xfrm>
        </p:spPr>
      </p:pic>
    </p:spTree>
    <p:extLst>
      <p:ext uri="{BB962C8B-B14F-4D97-AF65-F5344CB8AC3E}">
        <p14:creationId xmlns:p14="http://schemas.microsoft.com/office/powerpoint/2010/main" val="1964993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FEA8-D60C-1F88-6B8B-4FC6CF4A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Idle Min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6D6137-8CB3-3DFA-B71F-E0B9E4E20D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39" y="2810503"/>
            <a:ext cx="4639322" cy="23815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995042-1E1F-7E60-E5E1-5B965F7C3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62491"/>
            <a:ext cx="5181600" cy="2077606"/>
          </a:xfrm>
        </p:spPr>
      </p:pic>
    </p:spTree>
    <p:extLst>
      <p:ext uri="{BB962C8B-B14F-4D97-AF65-F5344CB8AC3E}">
        <p14:creationId xmlns:p14="http://schemas.microsoft.com/office/powerpoint/2010/main" val="105091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A74F-B098-A174-6526-E4E8C793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Bwd</a:t>
            </a:r>
            <a:r>
              <a:rPr lang="en-IN" dirty="0"/>
              <a:t> Packets Length Total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97C1BD-5E1F-14DD-2434-200021855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91" y="2758108"/>
            <a:ext cx="4601217" cy="24863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D6B3CE-A2B8-D306-A820-45FB5F51F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3348"/>
            <a:ext cx="5181600" cy="2315892"/>
          </a:xfrm>
        </p:spPr>
      </p:pic>
    </p:spTree>
    <p:extLst>
      <p:ext uri="{BB962C8B-B14F-4D97-AF65-F5344CB8AC3E}">
        <p14:creationId xmlns:p14="http://schemas.microsoft.com/office/powerpoint/2010/main" val="64739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33F-36EB-6809-E00F-D19749F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Packet Length Max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851A6C-9037-D6C2-0CB5-7C7F6873D4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5" y="2810503"/>
            <a:ext cx="4439270" cy="23815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C6384D-9CFC-1B9F-BFA4-55373B994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35222"/>
            <a:ext cx="5181600" cy="2332144"/>
          </a:xfrm>
        </p:spPr>
      </p:pic>
    </p:spTree>
    <p:extLst>
      <p:ext uri="{BB962C8B-B14F-4D97-AF65-F5344CB8AC3E}">
        <p14:creationId xmlns:p14="http://schemas.microsoft.com/office/powerpoint/2010/main" val="243840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5794-4047-DFF5-4B14-3935075D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Packet Length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98480-05BE-58AF-D324-444D66FF90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2834318"/>
            <a:ext cx="4391638" cy="2333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EF933F-8E26-537F-418D-7F19EAD61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49827"/>
            <a:ext cx="5181600" cy="2302933"/>
          </a:xfrm>
        </p:spPr>
      </p:pic>
    </p:spTree>
    <p:extLst>
      <p:ext uri="{BB962C8B-B14F-4D97-AF65-F5344CB8AC3E}">
        <p14:creationId xmlns:p14="http://schemas.microsoft.com/office/powerpoint/2010/main" val="41062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DA9C-F00B-053D-A46A-E4A161EC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Packet Length Std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EFB26-DC2D-7ED6-0A5A-B88F46001F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23" y="2848608"/>
            <a:ext cx="4505954" cy="23053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40E129-DCBC-6A2A-CB30-8C6403628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26798"/>
            <a:ext cx="5181600" cy="2348992"/>
          </a:xfrm>
        </p:spPr>
      </p:pic>
    </p:spTree>
    <p:extLst>
      <p:ext uri="{BB962C8B-B14F-4D97-AF65-F5344CB8AC3E}">
        <p14:creationId xmlns:p14="http://schemas.microsoft.com/office/powerpoint/2010/main" val="6099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183</Words>
  <Application>Microsoft Office PowerPoint</Application>
  <PresentationFormat>Widescreen</PresentationFormat>
  <Paragraphs>58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Comparison of histograms</vt:lpstr>
      <vt:lpstr>Flow Duration</vt:lpstr>
      <vt:lpstr>Total Fwd Packets</vt:lpstr>
      <vt:lpstr>Total Backward Packets</vt:lpstr>
      <vt:lpstr>Fwd Packets Length Max</vt:lpstr>
      <vt:lpstr>Bwd Packets Length Total</vt:lpstr>
      <vt:lpstr>Fwd Packet Length Max</vt:lpstr>
      <vt:lpstr>Fwd Packet Length Mean</vt:lpstr>
      <vt:lpstr>Fwd Packet Length Std</vt:lpstr>
      <vt:lpstr>Bwd Packet Length Max</vt:lpstr>
      <vt:lpstr>Bwd Packet Length Mean</vt:lpstr>
      <vt:lpstr>Bwd Packet Length Std</vt:lpstr>
      <vt:lpstr>Flow Bytes/s</vt:lpstr>
      <vt:lpstr>Flow Packets/s</vt:lpstr>
      <vt:lpstr>Flow IAT Mean</vt:lpstr>
      <vt:lpstr>Flow IAT Std</vt:lpstr>
      <vt:lpstr>Flow IAT Max</vt:lpstr>
      <vt:lpstr>Flow IAT Min</vt:lpstr>
      <vt:lpstr>Fwd IAT Total</vt:lpstr>
      <vt:lpstr>Fwd IAT Mean</vt:lpstr>
      <vt:lpstr>Fwd IAT Std</vt:lpstr>
      <vt:lpstr>Fwd IAT Max</vt:lpstr>
      <vt:lpstr>Fwd IAT Min</vt:lpstr>
      <vt:lpstr>Bwd IAT Total</vt:lpstr>
      <vt:lpstr>Bwd IAT Mean</vt:lpstr>
      <vt:lpstr>Bwd IAT Std</vt:lpstr>
      <vt:lpstr>Bwd IAT Max</vt:lpstr>
      <vt:lpstr>Bwd IAT Min</vt:lpstr>
      <vt:lpstr>Fwd PSH Flags</vt:lpstr>
      <vt:lpstr>Fwd Header Length</vt:lpstr>
      <vt:lpstr>Bwd Header Length</vt:lpstr>
      <vt:lpstr>Fwd Packets/s</vt:lpstr>
      <vt:lpstr>Bwd Packets/s</vt:lpstr>
      <vt:lpstr>Packet Length Max</vt:lpstr>
      <vt:lpstr>Packet Length Mean</vt:lpstr>
      <vt:lpstr>Packet Length Std</vt:lpstr>
      <vt:lpstr>Packet Length Variance</vt:lpstr>
      <vt:lpstr>SYN Flag Count</vt:lpstr>
      <vt:lpstr>URG Flag Count</vt:lpstr>
      <vt:lpstr>Avg Packet Size</vt:lpstr>
      <vt:lpstr>Avg Fwd Segment Size</vt:lpstr>
      <vt:lpstr>Avg Bwd Segment Size</vt:lpstr>
      <vt:lpstr>Subflow Fwd Packets</vt:lpstr>
      <vt:lpstr>Subflow Fwd Bytes</vt:lpstr>
      <vt:lpstr>Subflow Bwd Packets</vt:lpstr>
      <vt:lpstr>Subflow Bwd Bytes</vt:lpstr>
      <vt:lpstr>Init Fwd Win Bytes</vt:lpstr>
      <vt:lpstr>Init Bwd Win Bytes</vt:lpstr>
      <vt:lpstr>Fwd Act Data Packets</vt:lpstr>
      <vt:lpstr>Fwd Seg Size Min</vt:lpstr>
      <vt:lpstr>Active Mean</vt:lpstr>
      <vt:lpstr>Active Std</vt:lpstr>
      <vt:lpstr>Active Max</vt:lpstr>
      <vt:lpstr>Active Min</vt:lpstr>
      <vt:lpstr>Idle Mean</vt:lpstr>
      <vt:lpstr>Idle Std</vt:lpstr>
      <vt:lpstr>Idle Max</vt:lpstr>
      <vt:lpstr>Idle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9</cp:revision>
  <dcterms:created xsi:type="dcterms:W3CDTF">2025-01-27T10:30:31Z</dcterms:created>
  <dcterms:modified xsi:type="dcterms:W3CDTF">2025-01-27T14:52:32Z</dcterms:modified>
</cp:coreProperties>
</file>