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7547-C4FE-F001-92D5-07D157EC1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A7A5C-6BBC-FE42-F86B-8C902B5B9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62C9-2C6B-903B-08C7-1428827C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7284-4EF4-4D25-F035-3894C48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1CE6B-A75D-79E9-637E-D4FFAFF6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F896-77A2-0540-57DB-F89F7E3D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A083B-60F8-E96C-233B-79250369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89E0F-E415-8A04-3463-72BA97E9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1DE6-4550-704B-0851-A608C948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45B9-0481-2CD8-5BC5-787F1465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0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BFCF6-41FF-AC0C-D9C0-669ACD790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5ABB-67F1-D001-078C-9D3285760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8BD3-524A-93D4-952B-83B6D549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F5B0-108F-745B-8623-C5D9D0AB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04AC-A15C-0721-A96C-D74C3C74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1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5B82-0522-B609-71A3-CCB3D551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7AFE-C471-2116-77A8-EBAF06CF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EB6F-2523-E6A8-6897-7022C81C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F12B-F6CC-A60B-CFDF-3155C5AD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8EF9-A5D3-275A-154B-3590969B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03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0696-CFC2-D68E-0B7F-FF3B3675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6B6B9-47D1-C3B8-DF38-106C58A9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5B34-873A-1EE1-618F-93DAD0F7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34F2-7F8D-134B-8A14-5405B456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2181-35C5-74A7-314C-95C4E899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0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6121-ADCE-085F-F065-8E5521AA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1A82-4641-F786-6BC5-6C9E90242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4458B-98D3-74C2-E58C-47A4BC35B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46B9E-CF6C-F5A0-1475-DCCEB4EF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712E-1FC0-BB88-0FC2-80E8F62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5CC45-89D9-DE94-F4F8-183931F4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1872-820C-7703-D97C-85B8A5EE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C3988-C75C-3C5B-8F3B-B8657A21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E4A1C-0394-5DEC-C856-E5CE4683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56FB3-AD93-C4A1-A6FF-6B6B2B8F5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CCF3C-D082-BAAA-9B1E-DD3F9781F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B5F6B-1F7D-BFC4-D2DE-DCF9A9A7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7BCEC-2A1B-E117-CFC0-8A6BF299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CA2AC-C564-14F8-5E99-BA2D6422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5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30BF-F69B-1037-D36C-BD3CC95B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E7E09-31D5-344C-AF49-3EDDA64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BED49-CD1E-E08B-1254-0F093B64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52F3D-5928-830C-5A93-8AD3856D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2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53A2-93CD-9C55-BD12-5009B717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A755E-E20A-5729-9D26-24A6A403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8DC6-5C94-84B5-F64C-AFDEA342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1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8654-A17E-A995-F53D-82DB5CE9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3916-9E4F-A94D-5ACD-0DB3E581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4695F-F353-7335-2AF0-9CBD9FC17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3C80-C953-6B93-36E6-6EB8B8A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65F50-9F4D-2B45-B961-832BB1C1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12270-3A75-175E-19E4-8D7393A9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4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CC02-A194-8E2B-B55D-781E6800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EC910-D37A-D183-DD8D-2508B3D49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850FF-2125-3F36-1C05-7E2CDB932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B005B-494D-A54D-44F3-F7376632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3FA3-14E9-4487-AB5F-110D6E6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6216-FD7D-00D7-122E-8A3CF707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40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DBA42-C0B9-0925-1930-1D72BA48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8F700-1AC5-A062-14E8-3780CF8D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EA8A-D3CD-F6C1-E992-6EEDC0A6B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A962-C4EE-4CFB-8CE5-570B7F0089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657D-3AB9-ECD3-ED56-3ACFC9584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0909-1CD4-B6BC-3EE9-DED9EAA0E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A807-32B8-4323-BC2B-5C098A5B0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C22F-4FCE-6493-FC46-B9A85FA8C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Different methods to compute number of bins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59254-BB6C-C40B-816A-5485AA774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4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221E-BF26-F0D5-791E-35BF80E2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Sturge’s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515-DFBF-D8FA-6D0E-9A012FAF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bins=⌈log2n + 1⌉</a:t>
            </a:r>
          </a:p>
          <a:p>
            <a:pPr marL="0" indent="0">
              <a:buNone/>
            </a:pPr>
            <a:r>
              <a:rPr lang="en-IN" dirty="0"/>
              <a:t>Where: -</a:t>
            </a:r>
          </a:p>
          <a:p>
            <a:pPr marL="0" indent="0">
              <a:buNone/>
            </a:pPr>
            <a:r>
              <a:rPr lang="en-IN" dirty="0"/>
              <a:t>n=Total number of observations in the dataset</a:t>
            </a:r>
          </a:p>
          <a:p>
            <a:pPr marL="0" indent="0">
              <a:buNone/>
            </a:pPr>
            <a:r>
              <a:rPr lang="en-IN" dirty="0"/>
              <a:t>⌈ ⌉=Ceiling operation, rounding the answer up to nearest integer</a:t>
            </a:r>
          </a:p>
          <a:p>
            <a:r>
              <a:rPr lang="en-IN" dirty="0"/>
              <a:t>It depends only on size of the dataset.</a:t>
            </a:r>
          </a:p>
          <a:p>
            <a:r>
              <a:rPr lang="en-IN" dirty="0"/>
              <a:t>It assumes normal distribution of dataset and does not work well on skewed dataset.</a:t>
            </a:r>
          </a:p>
        </p:txBody>
      </p:sp>
    </p:spTree>
    <p:extLst>
      <p:ext uri="{BB962C8B-B14F-4D97-AF65-F5344CB8AC3E}">
        <p14:creationId xmlns:p14="http://schemas.microsoft.com/office/powerpoint/2010/main" val="298594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A533-C1E9-B9A2-0B6C-DCF10C50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Doane’s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1913-5E0C-99C2-F0F8-AF4A92CB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is a modified version of </a:t>
            </a:r>
            <a:r>
              <a:rPr lang="en-IN" dirty="0" err="1"/>
              <a:t>Struge’s</a:t>
            </a:r>
            <a:r>
              <a:rPr lang="en-IN" dirty="0"/>
              <a:t> rule.</a:t>
            </a:r>
          </a:p>
          <a:p>
            <a:r>
              <a:rPr lang="en-IN" dirty="0"/>
              <a:t>Number of bins=</a:t>
            </a:r>
          </a:p>
          <a:p>
            <a:pPr marL="0" indent="0">
              <a:buNone/>
            </a:pPr>
            <a:r>
              <a:rPr lang="en-IN" dirty="0"/>
              <a:t>Where: 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has a correction term related to skewness of the distribution and works better on non-normally distributed data.</a:t>
            </a:r>
          </a:p>
          <a:p>
            <a:r>
              <a:rPr lang="en-IN" dirty="0"/>
              <a:t>It can lead to over-smoothing, because Doane’s rule tends to recommend fewer bins when skewness of data is high. It can hide important details about the data distribution.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77E1D-9D7A-143F-2992-5EB0990A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09" y="2395510"/>
            <a:ext cx="2010056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6D1F9-01E2-D6B9-BFB8-DE91D8625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50" y="2911500"/>
            <a:ext cx="215295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7EAE-03BA-241D-0C60-C68AACD1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Rice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F97A-B2A5-A7B2-BBD7-BCA8C82F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bins=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⌈2 * 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√n⌉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Where: -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n=</a:t>
            </a:r>
            <a:r>
              <a:rPr lang="en-IN" dirty="0"/>
              <a:t>Total number of observations in the dataset</a:t>
            </a:r>
            <a:endParaRPr lang="en-I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⌈ ⌉=Ceiling operation, rounding the answer up to nearest integer</a:t>
            </a:r>
            <a:endParaRPr lang="en-I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It depends only on size of the dataset.</a:t>
            </a:r>
          </a:p>
          <a:p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It works well on normal distribution and not on skewed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87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679A-A08B-A763-77FE-2816B8B4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Square root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4EC9-C722-683E-8299-CDDB1AE1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bins =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⌈√n⌉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Where: -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n=</a:t>
            </a:r>
            <a:r>
              <a:rPr lang="en-IN" dirty="0"/>
              <a:t>Total number of observations in the dataset</a:t>
            </a:r>
          </a:p>
          <a:p>
            <a:pPr marL="0" indent="0">
              <a:buNone/>
            </a:pPr>
            <a:r>
              <a:rPr lang="en-IN" dirty="0"/>
              <a:t>⌈ ⌉=Ceiling operation, rounding the answer up to nearest integer</a:t>
            </a:r>
            <a:endParaRPr lang="en-I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IN" dirty="0"/>
              <a:t>It depends only on size of the dataset.</a:t>
            </a:r>
          </a:p>
          <a:p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It works well on normal distribution and not on skewed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36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7112-6EC5-4FF7-4837-6D3F741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Scott’s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B715-2C18-3AED-6D15-FA7921B9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8" y="1825625"/>
            <a:ext cx="10515600" cy="4351338"/>
          </a:xfrm>
        </p:spPr>
        <p:txBody>
          <a:bodyPr/>
          <a:lstStyle/>
          <a:p>
            <a:r>
              <a:rPr lang="en-IN" dirty="0"/>
              <a:t>Number of bins=</a:t>
            </a:r>
          </a:p>
          <a:p>
            <a:r>
              <a:rPr lang="en-IN" dirty="0"/>
              <a:t>It depends on two parameters: -</a:t>
            </a:r>
          </a:p>
          <a:p>
            <a:pPr marL="514350" indent="-514350">
              <a:buAutoNum type="arabicParenR"/>
            </a:pPr>
            <a:r>
              <a:rPr lang="en-IN" dirty="0"/>
              <a:t>Standard deviation: It is proportional to estimate of standard deviation.</a:t>
            </a:r>
          </a:p>
          <a:p>
            <a:pPr marL="514350" indent="-514350">
              <a:buAutoNum type="arabicParenR"/>
            </a:pPr>
            <a:r>
              <a:rPr lang="en-IN" dirty="0"/>
              <a:t>Sample size: It is inversely proportional to the cube root of the sample size.</a:t>
            </a:r>
          </a:p>
          <a:p>
            <a:r>
              <a:rPr lang="en-IN" dirty="0"/>
              <a:t>It works well on random samples of normally distributed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951CA-00CB-9E1E-B61A-C6D57835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42" y="1825625"/>
            <a:ext cx="1131633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16C5-7A41-A9D8-887F-4AC74D5D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Knuth’s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B9B0-7BE2-9D4A-F127-E9ADF589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fixed width Bayesian approach to determine the optimal bin width of a histogram.</a:t>
            </a:r>
          </a:p>
          <a:p>
            <a:r>
              <a:rPr lang="en-IN" dirty="0"/>
              <a:t>It is a Bayesian optimal bin estimator.</a:t>
            </a:r>
          </a:p>
          <a:p>
            <a:r>
              <a:rPr lang="en-IN" dirty="0"/>
              <a:t>It works well on skewed, heavy-tailed and multi-modal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4931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27E3-11CF-2129-D308-877002D9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Freedman-</a:t>
            </a:r>
            <a:r>
              <a:rPr lang="en-IN" dirty="0" err="1"/>
              <a:t>Diaconis</a:t>
            </a:r>
            <a:r>
              <a:rPr lang="en-IN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197C-79D2-3E94-A478-C67B3D1C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bins=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(2*IQR) / 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√n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Where: -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n=</a:t>
            </a:r>
            <a:r>
              <a:rPr lang="en-IN" dirty="0"/>
              <a:t>Total number of observations in the dataset</a:t>
            </a:r>
          </a:p>
          <a:p>
            <a:pPr marL="0" indent="0">
              <a:buNone/>
            </a:pPr>
            <a:r>
              <a:rPr lang="en-IN" dirty="0"/>
              <a:t>IQR=Inter quartile range of the dataset.</a:t>
            </a:r>
          </a:p>
          <a:p>
            <a:r>
              <a:rPr lang="en-IN" dirty="0"/>
              <a:t>Since it uses inter quartile range, it is more robust against outliers and better suited for skewed distribution of data.</a:t>
            </a:r>
          </a:p>
          <a:p>
            <a:r>
              <a:rPr lang="en-IN" dirty="0"/>
              <a:t>With help of IQR, it adapts to spread and density of the dataset.</a:t>
            </a:r>
          </a:p>
          <a:p>
            <a:r>
              <a:rPr lang="en-IN" dirty="0"/>
              <a:t>It can result in increased number of bins, but can also help to provide more information about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59612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433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Different methods to compute number of bins</vt:lpstr>
      <vt:lpstr>Sturge’s rule</vt:lpstr>
      <vt:lpstr>Doane’s rule</vt:lpstr>
      <vt:lpstr>Rice rule</vt:lpstr>
      <vt:lpstr>Square root rule</vt:lpstr>
      <vt:lpstr>Scott’s rule</vt:lpstr>
      <vt:lpstr>Knuth’s rule</vt:lpstr>
      <vt:lpstr>Freedman-Diaconis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Taruchit Goyal</dc:creator>
  <cp:lastModifiedBy>Taruchit Goyal</cp:lastModifiedBy>
  <cp:revision>9</cp:revision>
  <dcterms:created xsi:type="dcterms:W3CDTF">2025-01-27T14:56:38Z</dcterms:created>
  <dcterms:modified xsi:type="dcterms:W3CDTF">2025-01-27T15:59:40Z</dcterms:modified>
</cp:coreProperties>
</file>