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uchit Goyal" userId="720c1dff0585f03d" providerId="LiveId" clId="{EA40E81C-824F-43C9-A4C3-AC15C8A09225}"/>
    <pc:docChg chg="delSld">
      <pc:chgData name="Taruchit Goyal" userId="720c1dff0585f03d" providerId="LiveId" clId="{EA40E81C-824F-43C9-A4C3-AC15C8A09225}" dt="2025-01-28T14:05:03.961" v="0" actId="2696"/>
      <pc:docMkLst>
        <pc:docMk/>
      </pc:docMkLst>
      <pc:sldChg chg="del">
        <pc:chgData name="Taruchit Goyal" userId="720c1dff0585f03d" providerId="LiveId" clId="{EA40E81C-824F-43C9-A4C3-AC15C8A09225}" dt="2025-01-28T14:05:03.961" v="0" actId="2696"/>
        <pc:sldMkLst>
          <pc:docMk/>
          <pc:sldMk cId="13679480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6131-5F18-1C47-8F72-5327F7307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79B3-BC96-6BAB-2E82-34D1B12CB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E07F-FCA8-1FDE-F5AB-5024BD06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00FA-08BD-7081-D8CB-E2FA3600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29CB-95CB-87C0-25C8-E73F6E23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7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BD2D-6C1F-861E-54BD-1F21C936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98DB9-73FB-CD40-B0F6-63C30A50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CCEA-72A9-2E94-3C0F-3B6DADB2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61C4-BC02-1DF7-C576-85ACE9CD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7FCA-9F31-21DC-0653-FC5A6AC7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330E4-753F-C5D8-779F-DE0EFAFF7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DE16A-0FD8-A4E1-52DF-1CF571E5C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F925-E0AB-5C46-4656-6E11562D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072D-2D4F-8FC9-9C0C-ACDF91CD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B7B7-7A47-CEA8-8ECB-A228B942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278D-6539-6C4B-0129-1FB55554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55D1-12F4-7AD3-F031-8D028CC6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8365-B06D-B820-0E86-3C8EA2C1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6052-ECDA-BFD2-C8F4-4BF30591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ACC2-4209-C983-BD69-C8DC305B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92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2AA7-50A0-8668-8670-2415A9DF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44C6-E622-10AF-AD7F-6F81C3B2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CBD90-43B8-4761-0A87-D73E7B37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8034-F4E1-A177-D031-46F8495E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B239-902C-C61D-BC7E-461ED8C5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B279-6E71-AEDF-2443-C0A69D33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0EEC-4A22-F4DE-E622-64DC4082E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D6EC-5BD8-C3B3-2916-48EF4D24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A77AB-B35F-2644-E636-5110652A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BFCB-CA4D-F706-DB5D-92399AD7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287A-3C7F-D96B-2A6A-7BDFCFE3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6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448B-678B-C397-E040-B45F200D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AF9B-3C53-1C63-E7DD-9146BBC3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0C607-3284-EA39-5D3B-F4FED5BB8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EA069-4B00-CE53-F52A-A6BAE690F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4FDAB-9995-A202-DA74-33E8879FE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227E3-6781-A009-9214-41A54679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F60B3-9315-E757-C28E-30ADD94A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A42D2-F72E-5ADC-EF4D-CA1CC8D6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8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D378-1E34-B90D-03A1-AE4FCA96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4A41C-383C-B12F-1599-97402BB6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641B9-7243-FE03-CCA5-D07CD31A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BDA8-DC20-0E5F-304B-CDCE0361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7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67BFD-16A3-DA31-9FB1-8CF8021D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65697-53DF-A434-81E4-2717538A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83A0-34E9-A78B-02C5-09DF93DA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7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7D4E-F3E7-5221-68EE-DE2727B7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9113-AD39-2BD8-D675-8148C4F2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4BC17-4542-4F58-8AA3-B07E338F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03491-CB18-EFB9-622C-0C2BB377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AEC7A-E830-4D26-0966-438134AD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9FABA-D94B-743F-7CC0-533BC004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1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1AB-88A5-20A7-302E-8C9A6877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C18F6-5D0C-0087-E3A1-CCA12A68A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DC2B-968D-DE29-FC25-0B1A1301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EF65C-36F8-5C4D-C390-F03F8AE4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90253-8713-ABDF-3438-FD7E2119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EAED8-5763-E69F-7E2B-491F0908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8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5417-8710-2A64-E318-F385AC4A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0606-C26B-A788-C9D4-718DA560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C96F5-5112-8BBC-32F7-18BECC0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5674-ABB6-425D-AAD8-281E005A5A06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4DB2-C458-1436-DD22-682AE3156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63F6-5695-F175-5B64-0783229DC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3110-11CF-4A55-A690-9CD36767D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8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BFBD-98DD-2C6C-D1A9-7D9EF39BF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48B8F-7C97-FAE3-B3AA-D72E02C5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C343-6116-2DF3-1FFD-36D39834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Cohen’s Kappa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5F61-05E0-99CF-A56C-E141508E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k=Po-Pe/1-Pe</a:t>
            </a:r>
          </a:p>
          <a:p>
            <a:r>
              <a:rPr lang="en-IN" dirty="0"/>
              <a:t>Example: - 20 events, 16 are benign and 4 are malicious</a:t>
            </a:r>
          </a:p>
          <a:p>
            <a:r>
              <a:rPr lang="en-IN" dirty="0"/>
              <a:t>Classifier A is the ideal classifier, and thus, it correctly classifies each event.</a:t>
            </a:r>
          </a:p>
          <a:p>
            <a:r>
              <a:rPr lang="en-IN" dirty="0"/>
              <a:t>Let us consider 4 cases for Classifier B: -</a:t>
            </a:r>
          </a:p>
          <a:p>
            <a:pPr marL="0" indent="0">
              <a:buNone/>
            </a:pPr>
            <a:r>
              <a:rPr lang="en-IN" dirty="0"/>
              <a:t>Case 1: All 20 events are classified as benign.</a:t>
            </a:r>
          </a:p>
          <a:p>
            <a:pPr marL="0" indent="0">
              <a:buNone/>
            </a:pPr>
            <a:r>
              <a:rPr lang="en-IN" dirty="0"/>
              <a:t>Case 2: All 20 events are classified as malicious.</a:t>
            </a:r>
          </a:p>
          <a:p>
            <a:pPr marL="0" indent="0">
              <a:buNone/>
            </a:pPr>
            <a:r>
              <a:rPr lang="en-IN" dirty="0"/>
              <a:t>Case 3: 3 benign events are incorrectly classified as malicious.</a:t>
            </a:r>
          </a:p>
          <a:p>
            <a:pPr marL="0" indent="0">
              <a:buNone/>
            </a:pPr>
            <a:r>
              <a:rPr lang="en-IN" dirty="0"/>
              <a:t>Case 4: 2 malicious events are incorrectly classified as benign.</a:t>
            </a:r>
          </a:p>
        </p:txBody>
      </p:sp>
    </p:spTree>
    <p:extLst>
      <p:ext uri="{BB962C8B-B14F-4D97-AF65-F5344CB8AC3E}">
        <p14:creationId xmlns:p14="http://schemas.microsoft.com/office/powerpoint/2010/main" val="2942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739-0A74-AAAF-2344-3A17EED5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6C41-FA8B-C5A4-EF72-84994788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Classifier A and B have agreed on 16 events.</a:t>
            </a:r>
          </a:p>
          <a:p>
            <a:r>
              <a:rPr lang="en-IN" dirty="0"/>
              <a:t>Classifier A and B have disagreed on 4 events.</a:t>
            </a:r>
          </a:p>
          <a:p>
            <a:r>
              <a:rPr lang="en-IN" dirty="0"/>
              <a:t>Po=16/20 = 0.8</a:t>
            </a:r>
          </a:p>
          <a:p>
            <a:r>
              <a:rPr lang="en-IN" dirty="0"/>
              <a:t>Number of times classifier A classifies events as Benign = 16 -&gt; 80%</a:t>
            </a:r>
          </a:p>
          <a:p>
            <a:r>
              <a:rPr lang="en-IN" dirty="0"/>
              <a:t>Number of times classifier A classifies events as Malicious = 4 -&gt; 20%</a:t>
            </a:r>
          </a:p>
          <a:p>
            <a:r>
              <a:rPr lang="en-IN" dirty="0"/>
              <a:t>Number of times classifier B classifies events as Benign = 20 -&gt; 100%</a:t>
            </a:r>
          </a:p>
          <a:p>
            <a:r>
              <a:rPr lang="en-IN" dirty="0"/>
              <a:t>Number of times classifier B classifies events as Malicious = 0 -&gt; 0%</a:t>
            </a:r>
          </a:p>
          <a:p>
            <a:r>
              <a:rPr lang="en-IN" dirty="0"/>
              <a:t>Pe=(0.80*1) + (0.20*0) = 0.8</a:t>
            </a:r>
          </a:p>
          <a:p>
            <a:r>
              <a:rPr lang="en-IN" dirty="0"/>
              <a:t>k=0.8-0.8/1-0.8 = 0</a:t>
            </a:r>
          </a:p>
        </p:txBody>
      </p:sp>
    </p:spTree>
    <p:extLst>
      <p:ext uri="{BB962C8B-B14F-4D97-AF65-F5344CB8AC3E}">
        <p14:creationId xmlns:p14="http://schemas.microsoft.com/office/powerpoint/2010/main" val="211397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6BF3B-6424-1F4B-D061-4FC41474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D017-F9DA-2403-F24E-A2DF2CE9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E2DF-0663-8C63-88AF-FD842640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Classifier A and B have agreed on 4 events.</a:t>
            </a:r>
          </a:p>
          <a:p>
            <a:r>
              <a:rPr lang="en-IN" dirty="0"/>
              <a:t>Classifier A and B have disagreed on 16 events.</a:t>
            </a:r>
          </a:p>
          <a:p>
            <a:r>
              <a:rPr lang="en-IN" dirty="0"/>
              <a:t>Po=4/20 = 0.2</a:t>
            </a:r>
          </a:p>
          <a:p>
            <a:r>
              <a:rPr lang="en-IN" dirty="0"/>
              <a:t>Number of times classifier A classifies events as Benign = 16 -&gt; 80%</a:t>
            </a:r>
          </a:p>
          <a:p>
            <a:r>
              <a:rPr lang="en-IN" dirty="0"/>
              <a:t>Number of times classifier A classifies events as Malicious = 4 -&gt; 20%</a:t>
            </a:r>
          </a:p>
          <a:p>
            <a:r>
              <a:rPr lang="en-IN" dirty="0"/>
              <a:t>Number of times classifier B classifies events as Benign = 0 -&gt; 0%</a:t>
            </a:r>
          </a:p>
          <a:p>
            <a:r>
              <a:rPr lang="en-IN" dirty="0"/>
              <a:t>Number of times classifier B classifies events as Malicious = 20 -&gt; 100%</a:t>
            </a:r>
          </a:p>
          <a:p>
            <a:r>
              <a:rPr lang="en-IN" dirty="0"/>
              <a:t>Pe=(0.80*0) + (0.20*1) = 0.2</a:t>
            </a:r>
          </a:p>
          <a:p>
            <a:r>
              <a:rPr lang="en-IN" dirty="0"/>
              <a:t>k=0.2-0.2/1-0.2 = 0</a:t>
            </a:r>
          </a:p>
        </p:txBody>
      </p:sp>
    </p:spTree>
    <p:extLst>
      <p:ext uri="{BB962C8B-B14F-4D97-AF65-F5344CB8AC3E}">
        <p14:creationId xmlns:p14="http://schemas.microsoft.com/office/powerpoint/2010/main" val="1293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15C9-71FB-D7C6-4002-861ABE33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2AB5-02FA-425C-755A-D6EB3D7D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BE36-6CD8-37E7-91CA-D400CE72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Classifier A and B have agreed on 17 events.</a:t>
            </a:r>
          </a:p>
          <a:p>
            <a:r>
              <a:rPr lang="en-IN" dirty="0"/>
              <a:t>Classifier A and B have disagreed on 3 events.</a:t>
            </a:r>
          </a:p>
          <a:p>
            <a:r>
              <a:rPr lang="en-IN" dirty="0"/>
              <a:t>Po=17/20 = 0.85</a:t>
            </a:r>
          </a:p>
          <a:p>
            <a:r>
              <a:rPr lang="en-IN" dirty="0"/>
              <a:t>Number of times classifier A classifies events as Benign = 16 -&gt; 80%</a:t>
            </a:r>
          </a:p>
          <a:p>
            <a:r>
              <a:rPr lang="en-IN" dirty="0"/>
              <a:t>Number of times classifier A classifies events as Malicious = 4 -&gt; 20%</a:t>
            </a:r>
          </a:p>
          <a:p>
            <a:r>
              <a:rPr lang="en-IN" dirty="0"/>
              <a:t>Number of times classifier B classifies events as Benign = 13 -&gt; 65%</a:t>
            </a:r>
          </a:p>
          <a:p>
            <a:r>
              <a:rPr lang="en-IN" dirty="0"/>
              <a:t>Number of times classifier B classifies events as Malicious = 7 -&gt; 35%</a:t>
            </a:r>
          </a:p>
          <a:p>
            <a:r>
              <a:rPr lang="en-IN" dirty="0"/>
              <a:t>Pe=(0.80*0.65) + (0.20*0.35) = 0.59</a:t>
            </a:r>
          </a:p>
          <a:p>
            <a:r>
              <a:rPr lang="en-IN" dirty="0"/>
              <a:t>k=0.85-0.59/1-0.59 = 0.63</a:t>
            </a:r>
          </a:p>
        </p:txBody>
      </p:sp>
    </p:spTree>
    <p:extLst>
      <p:ext uri="{BB962C8B-B14F-4D97-AF65-F5344CB8AC3E}">
        <p14:creationId xmlns:p14="http://schemas.microsoft.com/office/powerpoint/2010/main" val="31063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CC5D-B1A0-5E67-6D3F-1805DCFDC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4E59-485D-E312-1446-F0AB355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F0B7-E372-2ED2-3D78-ACCA886A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Classifier A and B have agreed on 18 events.</a:t>
            </a:r>
          </a:p>
          <a:p>
            <a:r>
              <a:rPr lang="en-IN" dirty="0"/>
              <a:t>Classifier A and B have disagreed on 2 events.</a:t>
            </a:r>
          </a:p>
          <a:p>
            <a:r>
              <a:rPr lang="en-IN" dirty="0"/>
              <a:t>Po=18/20 = 0.9</a:t>
            </a:r>
          </a:p>
          <a:p>
            <a:r>
              <a:rPr lang="en-IN" dirty="0"/>
              <a:t>Number of times classifier A classifies events as Benign = 16 -&gt; 80%</a:t>
            </a:r>
          </a:p>
          <a:p>
            <a:r>
              <a:rPr lang="en-IN" dirty="0"/>
              <a:t>Number of times classifier A classifies events as Malicious = 4 -&gt; 20%</a:t>
            </a:r>
          </a:p>
          <a:p>
            <a:r>
              <a:rPr lang="en-IN" dirty="0"/>
              <a:t>Number of times classifier B classifies events as Benign = 18 -&gt; 90%</a:t>
            </a:r>
          </a:p>
          <a:p>
            <a:r>
              <a:rPr lang="en-IN" dirty="0"/>
              <a:t>Number of times classifier B classifies events as Malicious = 2 -&gt; 10%</a:t>
            </a:r>
          </a:p>
          <a:p>
            <a:r>
              <a:rPr lang="en-IN" dirty="0"/>
              <a:t>Pe=(0.80*0.90) + (0.20*0.10) = 0.74</a:t>
            </a:r>
          </a:p>
          <a:p>
            <a:r>
              <a:rPr lang="en-IN" dirty="0"/>
              <a:t>k=0.90-0.74/1-0.74 = 0.615</a:t>
            </a:r>
          </a:p>
        </p:txBody>
      </p:sp>
    </p:spTree>
    <p:extLst>
      <p:ext uri="{BB962C8B-B14F-4D97-AF65-F5344CB8AC3E}">
        <p14:creationId xmlns:p14="http://schemas.microsoft.com/office/powerpoint/2010/main" val="15444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683F-B97E-3CED-1E50-46C264AF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Case 3 and Case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F69B-0C29-E5FA-8919-1A2D36369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Case 3: All 4 malicious events were correctly classified, 3 out of 16 benign events were misclassified.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356C3-FB95-AB7D-009A-FCAFB054B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4954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False positive = 3</a:t>
            </a:r>
          </a:p>
          <a:p>
            <a:r>
              <a:rPr lang="en-IN" dirty="0"/>
              <a:t>Number of disagreements = 3</a:t>
            </a:r>
          </a:p>
          <a:p>
            <a:r>
              <a:rPr lang="en-IN" dirty="0"/>
              <a:t>Cohen’s Kappa score = 0.63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2334E-635C-B223-6C0A-35772B649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Case 4: - 2 out of 4 malicious events were misclassified, all 16 benign events were correctly classified.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F4344-2DB4-903F-1874-CD110B9B9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4954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False negative = 2</a:t>
            </a:r>
          </a:p>
          <a:p>
            <a:r>
              <a:rPr lang="en-IN" dirty="0"/>
              <a:t>Number of disagreements = 2</a:t>
            </a:r>
          </a:p>
          <a:p>
            <a:r>
              <a:rPr lang="en-IN" dirty="0"/>
              <a:t>Cohen’s Kappa score = 0.615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F2961-A30B-EF27-2472-AC63B3BD0CC9}"/>
              </a:ext>
            </a:extLst>
          </p:cNvPr>
          <p:cNvSpPr txBox="1"/>
          <p:nvPr/>
        </p:nvSpPr>
        <p:spPr>
          <a:xfrm>
            <a:off x="839788" y="4000500"/>
            <a:ext cx="1026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Interpretation: - Since the number of benign events is greater than number of malicious events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 Case 3: Correct classification of all 4 malicious events holds more importance than misclassification of 3 benign events. As the result, Cohen’s Kappa score is greater than case 4.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In Case 4: - Misclassification of 2 out of 4 malicious events holds more importance than correct classification of all 16 benign events. As the result, Cohen’s Kappa score is smaller than case 3.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Although both case 3 and 4 have significant difference in classification of malicious events, the scores are quite close to each other and also fall under same range of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94610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Evaluation metrics</vt:lpstr>
      <vt:lpstr>Cohen’s Kappa coefficient</vt:lpstr>
      <vt:lpstr>Case 1</vt:lpstr>
      <vt:lpstr>Case 2</vt:lpstr>
      <vt:lpstr>Case 3</vt:lpstr>
      <vt:lpstr>Case 4</vt:lpstr>
      <vt:lpstr>Comparison of Case 3 and Case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Taruchit Goyal</dc:creator>
  <cp:lastModifiedBy>Taruchit Goyal</cp:lastModifiedBy>
  <cp:revision>8</cp:revision>
  <dcterms:created xsi:type="dcterms:W3CDTF">2025-01-28T08:14:48Z</dcterms:created>
  <dcterms:modified xsi:type="dcterms:W3CDTF">2025-01-28T14:05:05Z</dcterms:modified>
</cp:coreProperties>
</file>