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4"/>
  </p:sldMasterIdLst>
  <p:notesMasterIdLst>
    <p:notesMasterId r:id="rId24"/>
  </p:notesMasterIdLst>
  <p:sldIdLst>
    <p:sldId id="256" r:id="rId5"/>
    <p:sldId id="280" r:id="rId6"/>
    <p:sldId id="257" r:id="rId7"/>
    <p:sldId id="290" r:id="rId8"/>
    <p:sldId id="272" r:id="rId9"/>
    <p:sldId id="381" r:id="rId10"/>
    <p:sldId id="294" r:id="rId11"/>
    <p:sldId id="361" r:id="rId12"/>
    <p:sldId id="474" r:id="rId13"/>
    <p:sldId id="484" r:id="rId14"/>
    <p:sldId id="485" r:id="rId15"/>
    <p:sldId id="486" r:id="rId16"/>
    <p:sldId id="487" r:id="rId17"/>
    <p:sldId id="488" r:id="rId18"/>
    <p:sldId id="368" r:id="rId19"/>
    <p:sldId id="369" r:id="rId20"/>
    <p:sldId id="370" r:id="rId21"/>
    <p:sldId id="371" r:id="rId22"/>
    <p:sldId id="376" r:id="rId23"/>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userDrawn="1">
          <p15:clr>
            <a:srgbClr val="A4A3A4"/>
          </p15:clr>
        </p15:guide>
        <p15:guide id="2" pos="3840" userDrawn="1">
          <p15:clr>
            <a:srgbClr val="A4A3A4"/>
          </p15:clr>
        </p15:guide>
        <p15:guide id="3" orient="horz" pos="2160" userDrawn="1">
          <p15:clr>
            <a:srgbClr val="A4A3A4"/>
          </p15:clr>
        </p15:guide>
        <p15:guide id="4" pos="192" userDrawn="1">
          <p15:clr>
            <a:srgbClr val="A4A3A4"/>
          </p15:clr>
        </p15:guide>
        <p15:guide id="5" pos="7488" userDrawn="1">
          <p15:clr>
            <a:srgbClr val="A4A3A4"/>
          </p15:clr>
        </p15:guide>
        <p15:guide id="6" orient="horz" pos="405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gla, Divesh" initials="SD" lastIdx="1" clrIdx="0">
    <p:extLst>
      <p:ext uri="{19B8F6BF-5375-455C-9EA6-DF929625EA0E}">
        <p15:presenceInfo xmlns:p15="http://schemas.microsoft.com/office/powerpoint/2012/main" userId="S-1-5-21-1461305-839808047-932995037-21213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1911" autoAdjust="0"/>
  </p:normalViewPr>
  <p:slideViewPr>
    <p:cSldViewPr snapToGrid="0">
      <p:cViewPr varScale="1">
        <p:scale>
          <a:sx n="95" d="100"/>
          <a:sy n="95" d="100"/>
        </p:scale>
        <p:origin x="264" y="58"/>
      </p:cViewPr>
      <p:guideLst>
        <p:guide orient="horz" pos="672"/>
        <p:guide pos="3840"/>
        <p:guide orient="horz" pos="2160"/>
        <p:guide pos="192"/>
        <p:guide pos="7488"/>
        <p:guide orient="horz" pos="4056"/>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96" d="100"/>
          <a:sy n="96" d="100"/>
        </p:scale>
        <p:origin x="3558"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ng, Anmol" userId="90a18abe-ba44-41db-9512-afc0d0bec052" providerId="ADAL" clId="{3963B264-B974-4B2F-901D-3A524970C5D4}"/>
    <pc:docChg chg="modSld">
      <pc:chgData name="Narang, Anmol" userId="90a18abe-ba44-41db-9512-afc0d0bec052" providerId="ADAL" clId="{3963B264-B974-4B2F-901D-3A524970C5D4}" dt="2024-05-24T09:13:27.327" v="42" actId="20577"/>
      <pc:docMkLst>
        <pc:docMk/>
      </pc:docMkLst>
      <pc:sldChg chg="modSp mod">
        <pc:chgData name="Narang, Anmol" userId="90a18abe-ba44-41db-9512-afc0d0bec052" providerId="ADAL" clId="{3963B264-B974-4B2F-901D-3A524970C5D4}" dt="2024-05-24T09:13:27.327" v="42" actId="20577"/>
        <pc:sldMkLst>
          <pc:docMk/>
          <pc:sldMk cId="3913892282" sldId="381"/>
        </pc:sldMkLst>
        <pc:graphicFrameChg chg="modGraphic">
          <ac:chgData name="Narang, Anmol" userId="90a18abe-ba44-41db-9512-afc0d0bec052" providerId="ADAL" clId="{3963B264-B974-4B2F-901D-3A524970C5D4}" dt="2024-05-24T09:13:27.327" v="42" actId="20577"/>
          <ac:graphicFrameMkLst>
            <pc:docMk/>
            <pc:sldMk cId="3913892282" sldId="381"/>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B3ADD7-DAF2-4AAA-9A85-C03B5EDFFF2D}" type="doc">
      <dgm:prSet loTypeId="urn:microsoft.com/office/officeart/2005/8/layout/hProcess11" loCatId="process" qsTypeId="urn:microsoft.com/office/officeart/2005/8/quickstyle/simple1" qsCatId="simple" csTypeId="urn:microsoft.com/office/officeart/2005/8/colors/accent1_2" csCatId="accent1" phldr="1"/>
      <dgm:spPr/>
    </dgm:pt>
    <dgm:pt modelId="{0C21A88F-E68D-4EFA-9632-F89F0D3EFFF0}">
      <dgm:prSet phldrT="[Text]" custT="1"/>
      <dgm:spPr/>
      <dgm:t>
        <a:bodyPr/>
        <a:lstStyle/>
        <a:p>
          <a:r>
            <a:rPr lang="en-US" sz="900" dirty="0"/>
            <a:t>Customer Request</a:t>
          </a:r>
        </a:p>
      </dgm:t>
    </dgm:pt>
    <dgm:pt modelId="{D2CB2C0A-EDB6-49CB-9EE2-F80D5F4F62CE}" type="parTrans" cxnId="{BF788EB0-DFFA-4515-A2EE-9439BC5B65DD}">
      <dgm:prSet/>
      <dgm:spPr/>
      <dgm:t>
        <a:bodyPr/>
        <a:lstStyle/>
        <a:p>
          <a:endParaRPr lang="en-US" sz="2000"/>
        </a:p>
      </dgm:t>
    </dgm:pt>
    <dgm:pt modelId="{EB5BDE48-EE5F-49BC-8E47-E43C618C6CFF}" type="sibTrans" cxnId="{BF788EB0-DFFA-4515-A2EE-9439BC5B65DD}">
      <dgm:prSet/>
      <dgm:spPr/>
      <dgm:t>
        <a:bodyPr/>
        <a:lstStyle/>
        <a:p>
          <a:endParaRPr lang="en-US" sz="2000"/>
        </a:p>
      </dgm:t>
    </dgm:pt>
    <dgm:pt modelId="{318EFC20-2969-4A1B-89AC-6C716B09CD40}">
      <dgm:prSet phldrT="[Text]" custT="1"/>
      <dgm:spPr/>
      <dgm:t>
        <a:bodyPr/>
        <a:lstStyle/>
        <a:p>
          <a:r>
            <a:rPr lang="en-US" sz="900" dirty="0"/>
            <a:t>Tool or part shipment to Customer</a:t>
          </a:r>
        </a:p>
      </dgm:t>
    </dgm:pt>
    <dgm:pt modelId="{9A9C94CB-43EE-4AEA-AA41-18CBF41ECF13}" type="parTrans" cxnId="{E6B8930C-63CF-4CCF-8A06-D5AA71FBF364}">
      <dgm:prSet/>
      <dgm:spPr/>
      <dgm:t>
        <a:bodyPr/>
        <a:lstStyle/>
        <a:p>
          <a:endParaRPr lang="en-US" sz="2000"/>
        </a:p>
      </dgm:t>
    </dgm:pt>
    <dgm:pt modelId="{059AFDC4-67F7-4430-BB70-8ED4820B1CDB}" type="sibTrans" cxnId="{E6B8930C-63CF-4CCF-8A06-D5AA71FBF364}">
      <dgm:prSet/>
      <dgm:spPr/>
      <dgm:t>
        <a:bodyPr/>
        <a:lstStyle/>
        <a:p>
          <a:endParaRPr lang="en-US" sz="2000"/>
        </a:p>
      </dgm:t>
    </dgm:pt>
    <dgm:pt modelId="{F10F7453-9223-460E-BA02-42E3D4CDE4CB}">
      <dgm:prSet phldrT="[Text]" custT="1"/>
      <dgm:spPr/>
      <dgm:t>
        <a:bodyPr/>
        <a:lstStyle/>
        <a:p>
          <a:r>
            <a:rPr lang="en-US" sz="900" dirty="0"/>
            <a:t>COA Delivery</a:t>
          </a:r>
        </a:p>
      </dgm:t>
    </dgm:pt>
    <dgm:pt modelId="{6030629B-BCC0-408F-9DA3-495D3A77DB4D}" type="parTrans" cxnId="{2E0569ED-11F0-45E7-9A09-A18FC21F467F}">
      <dgm:prSet/>
      <dgm:spPr/>
      <dgm:t>
        <a:bodyPr/>
        <a:lstStyle/>
        <a:p>
          <a:endParaRPr lang="en-US" sz="2000"/>
        </a:p>
      </dgm:t>
    </dgm:pt>
    <dgm:pt modelId="{6AC76F31-9103-4AE6-BDA3-DFD0CD64604E}" type="sibTrans" cxnId="{2E0569ED-11F0-45E7-9A09-A18FC21F467F}">
      <dgm:prSet/>
      <dgm:spPr/>
      <dgm:t>
        <a:bodyPr/>
        <a:lstStyle/>
        <a:p>
          <a:endParaRPr lang="en-US" sz="2000"/>
        </a:p>
      </dgm:t>
    </dgm:pt>
    <dgm:pt modelId="{F9D9761A-ADB0-4703-8C49-43646F6984F1}">
      <dgm:prSet phldrT="[Text]" custT="1"/>
      <dgm:spPr/>
      <dgm:t>
        <a:bodyPr/>
        <a:lstStyle/>
        <a:p>
          <a:r>
            <a:rPr lang="en-US" sz="900" dirty="0"/>
            <a:t>GSQA Part Configuration</a:t>
          </a:r>
        </a:p>
      </dgm:t>
    </dgm:pt>
    <dgm:pt modelId="{A1667334-829D-4183-8F88-DCE93C95E78A}" type="parTrans" cxnId="{EF997334-74AE-4B8F-AC19-3AD944E518E2}">
      <dgm:prSet/>
      <dgm:spPr/>
      <dgm:t>
        <a:bodyPr/>
        <a:lstStyle/>
        <a:p>
          <a:endParaRPr lang="en-US" sz="2000"/>
        </a:p>
      </dgm:t>
    </dgm:pt>
    <dgm:pt modelId="{1F6A7173-D759-4DE4-8398-3F2088CE8B5A}" type="sibTrans" cxnId="{EF997334-74AE-4B8F-AC19-3AD944E518E2}">
      <dgm:prSet/>
      <dgm:spPr/>
      <dgm:t>
        <a:bodyPr/>
        <a:lstStyle/>
        <a:p>
          <a:endParaRPr lang="en-US" sz="2000"/>
        </a:p>
      </dgm:t>
    </dgm:pt>
    <dgm:pt modelId="{43371B6A-7DDA-437E-8B78-73C809682ACC}">
      <dgm:prSet phldrT="[Text]" custT="1"/>
      <dgm:spPr/>
      <dgm:t>
        <a:bodyPr/>
        <a:lstStyle/>
        <a:p>
          <a:pPr algn="r"/>
          <a:r>
            <a:rPr lang="en-US" sz="900" dirty="0">
              <a:solidFill>
                <a:srgbClr val="0000FF"/>
              </a:solidFill>
            </a:rPr>
            <a:t>Lam Delivery</a:t>
          </a:r>
        </a:p>
      </dgm:t>
    </dgm:pt>
    <dgm:pt modelId="{FF30A029-29EB-4B0F-A975-F50519A366BC}" type="parTrans" cxnId="{DF81506A-E8E0-4A9A-A8ED-73D26A13260F}">
      <dgm:prSet/>
      <dgm:spPr/>
      <dgm:t>
        <a:bodyPr/>
        <a:lstStyle/>
        <a:p>
          <a:endParaRPr lang="en-US" sz="2000"/>
        </a:p>
      </dgm:t>
    </dgm:pt>
    <dgm:pt modelId="{E5602A42-B46A-40A4-8F26-D3968FAE8737}" type="sibTrans" cxnId="{DF81506A-E8E0-4A9A-A8ED-73D26A13260F}">
      <dgm:prSet/>
      <dgm:spPr/>
      <dgm:t>
        <a:bodyPr/>
        <a:lstStyle/>
        <a:p>
          <a:endParaRPr lang="en-US" sz="2000"/>
        </a:p>
      </dgm:t>
    </dgm:pt>
    <dgm:pt modelId="{A47DB4DF-7A9A-471A-B9E5-2F2ACAA3B057}">
      <dgm:prSet phldrT="[Text]" custT="1"/>
      <dgm:spPr/>
      <dgm:t>
        <a:bodyPr/>
        <a:lstStyle/>
        <a:p>
          <a:r>
            <a:rPr lang="en-US" sz="900" dirty="0">
              <a:solidFill>
                <a:schemeClr val="tx1"/>
              </a:solidFill>
            </a:rPr>
            <a:t>Supplier Delivery(Part &amp; its data)</a:t>
          </a:r>
        </a:p>
      </dgm:t>
    </dgm:pt>
    <dgm:pt modelId="{6DA85208-D1EC-4AD9-95A1-83673F1B80E8}" type="parTrans" cxnId="{CCEF23E8-6FEF-4D62-9AAB-91EF4BD40BB5}">
      <dgm:prSet/>
      <dgm:spPr/>
      <dgm:t>
        <a:bodyPr/>
        <a:lstStyle/>
        <a:p>
          <a:endParaRPr lang="en-US" sz="2000"/>
        </a:p>
      </dgm:t>
    </dgm:pt>
    <dgm:pt modelId="{D26B8B46-0A06-4B67-9E40-2614F835DF60}" type="sibTrans" cxnId="{CCEF23E8-6FEF-4D62-9AAB-91EF4BD40BB5}">
      <dgm:prSet/>
      <dgm:spPr/>
      <dgm:t>
        <a:bodyPr/>
        <a:lstStyle/>
        <a:p>
          <a:endParaRPr lang="en-US" sz="2000"/>
        </a:p>
      </dgm:t>
    </dgm:pt>
    <dgm:pt modelId="{A7914EA5-0F39-4B00-BD18-9FDBA36194E3}" type="pres">
      <dgm:prSet presAssocID="{67B3ADD7-DAF2-4AAA-9A85-C03B5EDFFF2D}" presName="Name0" presStyleCnt="0">
        <dgm:presLayoutVars>
          <dgm:dir/>
          <dgm:resizeHandles val="exact"/>
        </dgm:presLayoutVars>
      </dgm:prSet>
      <dgm:spPr/>
    </dgm:pt>
    <dgm:pt modelId="{DCE7EB23-301F-44AF-9287-943B1F7D5265}" type="pres">
      <dgm:prSet presAssocID="{67B3ADD7-DAF2-4AAA-9A85-C03B5EDFFF2D}" presName="arrow" presStyleLbl="bgShp" presStyleIdx="0" presStyleCnt="1" custLinFactNeighborX="-6382" custLinFactNeighborY="72381"/>
      <dgm:spPr/>
    </dgm:pt>
    <dgm:pt modelId="{85CB24B0-53F9-48C0-8AAE-AF26D4A12D6D}" type="pres">
      <dgm:prSet presAssocID="{67B3ADD7-DAF2-4AAA-9A85-C03B5EDFFF2D}" presName="points" presStyleCnt="0"/>
      <dgm:spPr/>
    </dgm:pt>
    <dgm:pt modelId="{AB57AF7A-5756-4060-86CD-1F8F73D34087}" type="pres">
      <dgm:prSet presAssocID="{0C21A88F-E68D-4EFA-9632-F89F0D3EFFF0}" presName="compositeA" presStyleCnt="0"/>
      <dgm:spPr/>
    </dgm:pt>
    <dgm:pt modelId="{B1A93B8D-9106-4C46-A732-FF04A1D4958A}" type="pres">
      <dgm:prSet presAssocID="{0C21A88F-E68D-4EFA-9632-F89F0D3EFFF0}" presName="textA" presStyleLbl="revTx" presStyleIdx="0" presStyleCnt="6" custLinFactNeighborX="57722" custLinFactNeighborY="23075">
        <dgm:presLayoutVars>
          <dgm:bulletEnabled val="1"/>
        </dgm:presLayoutVars>
      </dgm:prSet>
      <dgm:spPr/>
    </dgm:pt>
    <dgm:pt modelId="{D5725151-C481-4C7D-847A-EE156494058C}" type="pres">
      <dgm:prSet presAssocID="{0C21A88F-E68D-4EFA-9632-F89F0D3EFFF0}" presName="circleA" presStyleLbl="node1" presStyleIdx="0" presStyleCnt="6" custLinFactX="-146533" custLinFactNeighborX="-200000"/>
      <dgm:spPr/>
    </dgm:pt>
    <dgm:pt modelId="{59841903-F31D-40DC-BB8D-77E804270EF3}" type="pres">
      <dgm:prSet presAssocID="{0C21A88F-E68D-4EFA-9632-F89F0D3EFFF0}" presName="spaceA" presStyleCnt="0"/>
      <dgm:spPr/>
    </dgm:pt>
    <dgm:pt modelId="{8FD94687-EBE2-4E9E-A041-9D4682AC3F22}" type="pres">
      <dgm:prSet presAssocID="{EB5BDE48-EE5F-49BC-8E47-E43C618C6CFF}" presName="space" presStyleCnt="0"/>
      <dgm:spPr/>
    </dgm:pt>
    <dgm:pt modelId="{8DB90686-00A0-4CED-929E-06C5DC659B69}" type="pres">
      <dgm:prSet presAssocID="{F9D9761A-ADB0-4703-8C49-43646F6984F1}" presName="compositeB" presStyleCnt="0"/>
      <dgm:spPr/>
    </dgm:pt>
    <dgm:pt modelId="{FAD1DF16-0E51-4574-A6FE-1901EA99706C}" type="pres">
      <dgm:prSet presAssocID="{F9D9761A-ADB0-4703-8C49-43646F6984F1}" presName="textB" presStyleLbl="revTx" presStyleIdx="1" presStyleCnt="6" custScaleY="78395" custLinFactY="-39792" custLinFactNeighborX="88296" custLinFactNeighborY="-100000">
        <dgm:presLayoutVars>
          <dgm:bulletEnabled val="1"/>
        </dgm:presLayoutVars>
      </dgm:prSet>
      <dgm:spPr/>
    </dgm:pt>
    <dgm:pt modelId="{86FC53CE-9666-46B5-BE53-D7F71AA9540F}" type="pres">
      <dgm:prSet presAssocID="{F9D9761A-ADB0-4703-8C49-43646F6984F1}" presName="circleB" presStyleLbl="node1" presStyleIdx="1" presStyleCnt="6" custLinFactX="75640" custLinFactNeighborX="100000" custLinFactNeighborY="13890"/>
      <dgm:spPr/>
    </dgm:pt>
    <dgm:pt modelId="{688C44EC-7CC2-4087-AAAC-DB555BBBF178}" type="pres">
      <dgm:prSet presAssocID="{F9D9761A-ADB0-4703-8C49-43646F6984F1}" presName="spaceB" presStyleCnt="0"/>
      <dgm:spPr/>
    </dgm:pt>
    <dgm:pt modelId="{BC2A82FC-C8AE-466D-9DC4-D758118ACF51}" type="pres">
      <dgm:prSet presAssocID="{1F6A7173-D759-4DE4-8398-3F2088CE8B5A}" presName="space" presStyleCnt="0"/>
      <dgm:spPr/>
    </dgm:pt>
    <dgm:pt modelId="{0770C8B4-63FD-42CA-B9AC-84B8C9985007}" type="pres">
      <dgm:prSet presAssocID="{318EFC20-2969-4A1B-89AC-6C716B09CD40}" presName="compositeA" presStyleCnt="0"/>
      <dgm:spPr/>
    </dgm:pt>
    <dgm:pt modelId="{558A1ED4-5C47-4DCF-A4C4-EE8412365B5A}" type="pres">
      <dgm:prSet presAssocID="{318EFC20-2969-4A1B-89AC-6C716B09CD40}" presName="textA" presStyleLbl="revTx" presStyleIdx="2" presStyleCnt="6" custScaleX="130876" custLinFactX="100000" custLinFactNeighborX="168600" custLinFactNeighborY="48604">
        <dgm:presLayoutVars>
          <dgm:bulletEnabled val="1"/>
        </dgm:presLayoutVars>
      </dgm:prSet>
      <dgm:spPr/>
    </dgm:pt>
    <dgm:pt modelId="{EDF9BF76-2604-4B55-8B0C-5A06D9E92191}" type="pres">
      <dgm:prSet presAssocID="{318EFC20-2969-4A1B-89AC-6C716B09CD40}" presName="circleA" presStyleLbl="node1" presStyleIdx="2" presStyleCnt="6" custLinFactX="1356837" custLinFactNeighborX="1400000" custLinFactNeighborY="53054"/>
      <dgm:spPr>
        <a:solidFill>
          <a:srgbClr val="7030A0"/>
        </a:solidFill>
      </dgm:spPr>
    </dgm:pt>
    <dgm:pt modelId="{450A0885-76CA-4208-80DC-D26644B1661E}" type="pres">
      <dgm:prSet presAssocID="{318EFC20-2969-4A1B-89AC-6C716B09CD40}" presName="spaceA" presStyleCnt="0"/>
      <dgm:spPr/>
    </dgm:pt>
    <dgm:pt modelId="{43F46DE4-17D3-412C-95D9-874E7852CA6C}" type="pres">
      <dgm:prSet presAssocID="{059AFDC4-67F7-4430-BB70-8ED4820B1CDB}" presName="space" presStyleCnt="0"/>
      <dgm:spPr/>
    </dgm:pt>
    <dgm:pt modelId="{9F1FE77D-F77C-4198-8A5E-B0F8DF767292}" type="pres">
      <dgm:prSet presAssocID="{A47DB4DF-7A9A-471A-B9E5-2F2ACAA3B057}" presName="compositeB" presStyleCnt="0"/>
      <dgm:spPr/>
    </dgm:pt>
    <dgm:pt modelId="{ABFC5765-E943-4B95-ADD3-9C9F81ADDD0C}" type="pres">
      <dgm:prSet presAssocID="{A47DB4DF-7A9A-471A-B9E5-2F2ACAA3B057}" presName="textB" presStyleLbl="revTx" presStyleIdx="3" presStyleCnt="6" custScaleX="127690" custScaleY="73144" custLinFactY="-34964" custLinFactNeighborX="-14259" custLinFactNeighborY="-100000">
        <dgm:presLayoutVars>
          <dgm:bulletEnabled val="1"/>
        </dgm:presLayoutVars>
      </dgm:prSet>
      <dgm:spPr/>
    </dgm:pt>
    <dgm:pt modelId="{9D4B9981-18D8-4152-9877-215475EA807E}" type="pres">
      <dgm:prSet presAssocID="{A47DB4DF-7A9A-471A-B9E5-2F2ACAA3B057}" presName="circleB" presStyleLbl="node1" presStyleIdx="3" presStyleCnt="6" custLinFactX="-639963" custLinFactNeighborX="-700000" custLinFactNeighborY="25553"/>
      <dgm:spPr/>
    </dgm:pt>
    <dgm:pt modelId="{418C5291-4AB7-4665-AD10-1188DDBF72F8}" type="pres">
      <dgm:prSet presAssocID="{A47DB4DF-7A9A-471A-B9E5-2F2ACAA3B057}" presName="spaceB" presStyleCnt="0"/>
      <dgm:spPr/>
    </dgm:pt>
    <dgm:pt modelId="{CD0B772F-C952-4661-BE1D-A022C2B81240}" type="pres">
      <dgm:prSet presAssocID="{D26B8B46-0A06-4B67-9E40-2614F835DF60}" presName="space" presStyleCnt="0"/>
      <dgm:spPr/>
    </dgm:pt>
    <dgm:pt modelId="{A78517C2-8F8A-4408-B3AC-D1B70DF1454D}" type="pres">
      <dgm:prSet presAssocID="{F10F7453-9223-460E-BA02-42E3D4CDE4CB}" presName="compositeA" presStyleCnt="0"/>
      <dgm:spPr/>
    </dgm:pt>
    <dgm:pt modelId="{B3AAF326-8B49-4582-A674-84AE1F99CE1C}" type="pres">
      <dgm:prSet presAssocID="{F10F7453-9223-460E-BA02-42E3D4CDE4CB}" presName="textA" presStyleLbl="revTx" presStyleIdx="4" presStyleCnt="6" custScaleX="69955" custLinFactX="48567" custLinFactNeighborX="100000" custLinFactNeighborY="45150">
        <dgm:presLayoutVars>
          <dgm:bulletEnabled val="1"/>
        </dgm:presLayoutVars>
      </dgm:prSet>
      <dgm:spPr/>
    </dgm:pt>
    <dgm:pt modelId="{A78E1615-D162-48D3-9412-D6093864419E}" type="pres">
      <dgm:prSet presAssocID="{F10F7453-9223-460E-BA02-42E3D4CDE4CB}" presName="circleA" presStyleLbl="node1" presStyleIdx="4" presStyleCnt="6" custLinFactX="664372" custLinFactNeighborX="700000" custLinFactNeighborY="53054"/>
      <dgm:spPr/>
    </dgm:pt>
    <dgm:pt modelId="{87A34C21-1137-4C5E-AF84-4F73E74050AE}" type="pres">
      <dgm:prSet presAssocID="{F10F7453-9223-460E-BA02-42E3D4CDE4CB}" presName="spaceA" presStyleCnt="0"/>
      <dgm:spPr/>
    </dgm:pt>
    <dgm:pt modelId="{AA066342-1C1F-4D3B-A68F-32A3BC85F04E}" type="pres">
      <dgm:prSet presAssocID="{6AC76F31-9103-4AE6-BDA3-DFD0CD64604E}" presName="space" presStyleCnt="0"/>
      <dgm:spPr/>
    </dgm:pt>
    <dgm:pt modelId="{9C4DB784-9287-44BB-BF16-890C2E06E934}" type="pres">
      <dgm:prSet presAssocID="{43371B6A-7DDA-437E-8B78-73C809682ACC}" presName="compositeB" presStyleCnt="0"/>
      <dgm:spPr/>
    </dgm:pt>
    <dgm:pt modelId="{4C939630-939E-4352-90D4-B5D2B3CBD3BB}" type="pres">
      <dgm:prSet presAssocID="{43371B6A-7DDA-437E-8B78-73C809682ACC}" presName="textB" presStyleLbl="revTx" presStyleIdx="5" presStyleCnt="6" custScaleX="70262" custScaleY="83768" custLinFactNeighborX="97602" custLinFactNeighborY="61">
        <dgm:presLayoutVars>
          <dgm:bulletEnabled val="1"/>
        </dgm:presLayoutVars>
      </dgm:prSet>
      <dgm:spPr/>
    </dgm:pt>
    <dgm:pt modelId="{793EF35D-5FC0-4E85-88A3-0E3E14C7D97E}" type="pres">
      <dgm:prSet presAssocID="{43371B6A-7DDA-437E-8B78-73C809682ACC}" presName="circleB" presStyleLbl="node1" presStyleIdx="5" presStyleCnt="6" custLinFactX="759281" custLinFactNeighborX="800000" custLinFactNeighborY="-10501"/>
      <dgm:spPr>
        <a:solidFill>
          <a:srgbClr val="0000FF"/>
        </a:solidFill>
      </dgm:spPr>
    </dgm:pt>
    <dgm:pt modelId="{AC7BF666-FB0D-42D3-AF3E-64ED3E90DFFC}" type="pres">
      <dgm:prSet presAssocID="{43371B6A-7DDA-437E-8B78-73C809682ACC}" presName="spaceB" presStyleCnt="0"/>
      <dgm:spPr/>
    </dgm:pt>
  </dgm:ptLst>
  <dgm:cxnLst>
    <dgm:cxn modelId="{79C42409-8977-4497-8D74-2FB8834E4738}" type="presOf" srcId="{A47DB4DF-7A9A-471A-B9E5-2F2ACAA3B057}" destId="{ABFC5765-E943-4B95-ADD3-9C9F81ADDD0C}" srcOrd="0" destOrd="0" presId="urn:microsoft.com/office/officeart/2005/8/layout/hProcess11"/>
    <dgm:cxn modelId="{E6B8930C-63CF-4CCF-8A06-D5AA71FBF364}" srcId="{67B3ADD7-DAF2-4AAA-9A85-C03B5EDFFF2D}" destId="{318EFC20-2969-4A1B-89AC-6C716B09CD40}" srcOrd="2" destOrd="0" parTransId="{9A9C94CB-43EE-4AEA-AA41-18CBF41ECF13}" sibTransId="{059AFDC4-67F7-4430-BB70-8ED4820B1CDB}"/>
    <dgm:cxn modelId="{EF997334-74AE-4B8F-AC19-3AD944E518E2}" srcId="{67B3ADD7-DAF2-4AAA-9A85-C03B5EDFFF2D}" destId="{F9D9761A-ADB0-4703-8C49-43646F6984F1}" srcOrd="1" destOrd="0" parTransId="{A1667334-829D-4183-8F88-DCE93C95E78A}" sibTransId="{1F6A7173-D759-4DE4-8398-3F2088CE8B5A}"/>
    <dgm:cxn modelId="{DFF8683C-4484-4CE0-9544-93B2B73C9F48}" type="presOf" srcId="{43371B6A-7DDA-437E-8B78-73C809682ACC}" destId="{4C939630-939E-4352-90D4-B5D2B3CBD3BB}" srcOrd="0" destOrd="0" presId="urn:microsoft.com/office/officeart/2005/8/layout/hProcess11"/>
    <dgm:cxn modelId="{DF81506A-E8E0-4A9A-A8ED-73D26A13260F}" srcId="{67B3ADD7-DAF2-4AAA-9A85-C03B5EDFFF2D}" destId="{43371B6A-7DDA-437E-8B78-73C809682ACC}" srcOrd="5" destOrd="0" parTransId="{FF30A029-29EB-4B0F-A975-F50519A366BC}" sibTransId="{E5602A42-B46A-40A4-8F26-D3968FAE8737}"/>
    <dgm:cxn modelId="{DEABF74E-0625-4F1B-A59E-CCB55E5EDB0C}" type="presOf" srcId="{F9D9761A-ADB0-4703-8C49-43646F6984F1}" destId="{FAD1DF16-0E51-4574-A6FE-1901EA99706C}" srcOrd="0" destOrd="0" presId="urn:microsoft.com/office/officeart/2005/8/layout/hProcess11"/>
    <dgm:cxn modelId="{8911A773-6EA5-4D08-8E2B-01F39C63F393}" type="presOf" srcId="{0C21A88F-E68D-4EFA-9632-F89F0D3EFFF0}" destId="{B1A93B8D-9106-4C46-A732-FF04A1D4958A}" srcOrd="0" destOrd="0" presId="urn:microsoft.com/office/officeart/2005/8/layout/hProcess11"/>
    <dgm:cxn modelId="{23CA5BA2-6AB1-4F43-9E27-4ED091C7F245}" type="presOf" srcId="{67B3ADD7-DAF2-4AAA-9A85-C03B5EDFFF2D}" destId="{A7914EA5-0F39-4B00-BD18-9FDBA36194E3}" srcOrd="0" destOrd="0" presId="urn:microsoft.com/office/officeart/2005/8/layout/hProcess11"/>
    <dgm:cxn modelId="{BF788EB0-DFFA-4515-A2EE-9439BC5B65DD}" srcId="{67B3ADD7-DAF2-4AAA-9A85-C03B5EDFFF2D}" destId="{0C21A88F-E68D-4EFA-9632-F89F0D3EFFF0}" srcOrd="0" destOrd="0" parTransId="{D2CB2C0A-EDB6-49CB-9EE2-F80D5F4F62CE}" sibTransId="{EB5BDE48-EE5F-49BC-8E47-E43C618C6CFF}"/>
    <dgm:cxn modelId="{B0809CC3-A393-4E6B-B372-3F753FF426BF}" type="presOf" srcId="{318EFC20-2969-4A1B-89AC-6C716B09CD40}" destId="{558A1ED4-5C47-4DCF-A4C4-EE8412365B5A}" srcOrd="0" destOrd="0" presId="urn:microsoft.com/office/officeart/2005/8/layout/hProcess11"/>
    <dgm:cxn modelId="{61DF06D5-E0BB-4C63-9C71-E506194DFAFC}" type="presOf" srcId="{F10F7453-9223-460E-BA02-42E3D4CDE4CB}" destId="{B3AAF326-8B49-4582-A674-84AE1F99CE1C}" srcOrd="0" destOrd="0" presId="urn:microsoft.com/office/officeart/2005/8/layout/hProcess11"/>
    <dgm:cxn modelId="{CCEF23E8-6FEF-4D62-9AAB-91EF4BD40BB5}" srcId="{67B3ADD7-DAF2-4AAA-9A85-C03B5EDFFF2D}" destId="{A47DB4DF-7A9A-471A-B9E5-2F2ACAA3B057}" srcOrd="3" destOrd="0" parTransId="{6DA85208-D1EC-4AD9-95A1-83673F1B80E8}" sibTransId="{D26B8B46-0A06-4B67-9E40-2614F835DF60}"/>
    <dgm:cxn modelId="{2E0569ED-11F0-45E7-9A09-A18FC21F467F}" srcId="{67B3ADD7-DAF2-4AAA-9A85-C03B5EDFFF2D}" destId="{F10F7453-9223-460E-BA02-42E3D4CDE4CB}" srcOrd="4" destOrd="0" parTransId="{6030629B-BCC0-408F-9DA3-495D3A77DB4D}" sibTransId="{6AC76F31-9103-4AE6-BDA3-DFD0CD64604E}"/>
    <dgm:cxn modelId="{089871E8-99AC-4E89-B7CC-66375654D78D}" type="presParOf" srcId="{A7914EA5-0F39-4B00-BD18-9FDBA36194E3}" destId="{DCE7EB23-301F-44AF-9287-943B1F7D5265}" srcOrd="0" destOrd="0" presId="urn:microsoft.com/office/officeart/2005/8/layout/hProcess11"/>
    <dgm:cxn modelId="{16DBA192-5F8D-4CD6-B4CE-1340B6079A42}" type="presParOf" srcId="{A7914EA5-0F39-4B00-BD18-9FDBA36194E3}" destId="{85CB24B0-53F9-48C0-8AAE-AF26D4A12D6D}" srcOrd="1" destOrd="0" presId="urn:microsoft.com/office/officeart/2005/8/layout/hProcess11"/>
    <dgm:cxn modelId="{76DE4589-5C73-48AC-BFD5-67A41043FD87}" type="presParOf" srcId="{85CB24B0-53F9-48C0-8AAE-AF26D4A12D6D}" destId="{AB57AF7A-5756-4060-86CD-1F8F73D34087}" srcOrd="0" destOrd="0" presId="urn:microsoft.com/office/officeart/2005/8/layout/hProcess11"/>
    <dgm:cxn modelId="{ED972A56-EC2B-4ADA-A195-2CED3135EDCC}" type="presParOf" srcId="{AB57AF7A-5756-4060-86CD-1F8F73D34087}" destId="{B1A93B8D-9106-4C46-A732-FF04A1D4958A}" srcOrd="0" destOrd="0" presId="urn:microsoft.com/office/officeart/2005/8/layout/hProcess11"/>
    <dgm:cxn modelId="{7B34664F-0E7F-4AE2-A83C-743649D66F86}" type="presParOf" srcId="{AB57AF7A-5756-4060-86CD-1F8F73D34087}" destId="{D5725151-C481-4C7D-847A-EE156494058C}" srcOrd="1" destOrd="0" presId="urn:microsoft.com/office/officeart/2005/8/layout/hProcess11"/>
    <dgm:cxn modelId="{4C50A149-C83E-4336-9466-ABB6B04ABA8F}" type="presParOf" srcId="{AB57AF7A-5756-4060-86CD-1F8F73D34087}" destId="{59841903-F31D-40DC-BB8D-77E804270EF3}" srcOrd="2" destOrd="0" presId="urn:microsoft.com/office/officeart/2005/8/layout/hProcess11"/>
    <dgm:cxn modelId="{8B24BEC6-05C3-4E19-90AC-04B7798AC69B}" type="presParOf" srcId="{85CB24B0-53F9-48C0-8AAE-AF26D4A12D6D}" destId="{8FD94687-EBE2-4E9E-A041-9D4682AC3F22}" srcOrd="1" destOrd="0" presId="urn:microsoft.com/office/officeart/2005/8/layout/hProcess11"/>
    <dgm:cxn modelId="{D46FCB67-81E3-4F83-AEB5-B491FF70D7DC}" type="presParOf" srcId="{85CB24B0-53F9-48C0-8AAE-AF26D4A12D6D}" destId="{8DB90686-00A0-4CED-929E-06C5DC659B69}" srcOrd="2" destOrd="0" presId="urn:microsoft.com/office/officeart/2005/8/layout/hProcess11"/>
    <dgm:cxn modelId="{AE80931D-AABF-478D-8789-456A44669985}" type="presParOf" srcId="{8DB90686-00A0-4CED-929E-06C5DC659B69}" destId="{FAD1DF16-0E51-4574-A6FE-1901EA99706C}" srcOrd="0" destOrd="0" presId="urn:microsoft.com/office/officeart/2005/8/layout/hProcess11"/>
    <dgm:cxn modelId="{45F75497-3F90-49C6-90EB-5206DA73B107}" type="presParOf" srcId="{8DB90686-00A0-4CED-929E-06C5DC659B69}" destId="{86FC53CE-9666-46B5-BE53-D7F71AA9540F}" srcOrd="1" destOrd="0" presId="urn:microsoft.com/office/officeart/2005/8/layout/hProcess11"/>
    <dgm:cxn modelId="{51D99E5E-599A-4838-BFDE-9DD0F6AD66B1}" type="presParOf" srcId="{8DB90686-00A0-4CED-929E-06C5DC659B69}" destId="{688C44EC-7CC2-4087-AAAC-DB555BBBF178}" srcOrd="2" destOrd="0" presId="urn:microsoft.com/office/officeart/2005/8/layout/hProcess11"/>
    <dgm:cxn modelId="{597A8A6A-00C6-42C4-B6F6-4176EAE5BEDD}" type="presParOf" srcId="{85CB24B0-53F9-48C0-8AAE-AF26D4A12D6D}" destId="{BC2A82FC-C8AE-466D-9DC4-D758118ACF51}" srcOrd="3" destOrd="0" presId="urn:microsoft.com/office/officeart/2005/8/layout/hProcess11"/>
    <dgm:cxn modelId="{F5BAC405-36CC-4505-88B7-B9B8F7D8CF1F}" type="presParOf" srcId="{85CB24B0-53F9-48C0-8AAE-AF26D4A12D6D}" destId="{0770C8B4-63FD-42CA-B9AC-84B8C9985007}" srcOrd="4" destOrd="0" presId="urn:microsoft.com/office/officeart/2005/8/layout/hProcess11"/>
    <dgm:cxn modelId="{FB6D5805-7140-400E-AA46-2FCD8E4F78C7}" type="presParOf" srcId="{0770C8B4-63FD-42CA-B9AC-84B8C9985007}" destId="{558A1ED4-5C47-4DCF-A4C4-EE8412365B5A}" srcOrd="0" destOrd="0" presId="urn:microsoft.com/office/officeart/2005/8/layout/hProcess11"/>
    <dgm:cxn modelId="{1101E8DA-C600-4225-8CB8-1F18FC2E0C27}" type="presParOf" srcId="{0770C8B4-63FD-42CA-B9AC-84B8C9985007}" destId="{EDF9BF76-2604-4B55-8B0C-5A06D9E92191}" srcOrd="1" destOrd="0" presId="urn:microsoft.com/office/officeart/2005/8/layout/hProcess11"/>
    <dgm:cxn modelId="{2707C08F-6AD2-41A1-A987-B820BCA2A011}" type="presParOf" srcId="{0770C8B4-63FD-42CA-B9AC-84B8C9985007}" destId="{450A0885-76CA-4208-80DC-D26644B1661E}" srcOrd="2" destOrd="0" presId="urn:microsoft.com/office/officeart/2005/8/layout/hProcess11"/>
    <dgm:cxn modelId="{354F355F-94A1-4498-997A-D3FEFE817897}" type="presParOf" srcId="{85CB24B0-53F9-48C0-8AAE-AF26D4A12D6D}" destId="{43F46DE4-17D3-412C-95D9-874E7852CA6C}" srcOrd="5" destOrd="0" presId="urn:microsoft.com/office/officeart/2005/8/layout/hProcess11"/>
    <dgm:cxn modelId="{2802EDAC-6B35-4E72-B931-9442CE62F0AA}" type="presParOf" srcId="{85CB24B0-53F9-48C0-8AAE-AF26D4A12D6D}" destId="{9F1FE77D-F77C-4198-8A5E-B0F8DF767292}" srcOrd="6" destOrd="0" presId="urn:microsoft.com/office/officeart/2005/8/layout/hProcess11"/>
    <dgm:cxn modelId="{4713DB53-39CB-47BB-80CF-160246AF013D}" type="presParOf" srcId="{9F1FE77D-F77C-4198-8A5E-B0F8DF767292}" destId="{ABFC5765-E943-4B95-ADD3-9C9F81ADDD0C}" srcOrd="0" destOrd="0" presId="urn:microsoft.com/office/officeart/2005/8/layout/hProcess11"/>
    <dgm:cxn modelId="{136A2F33-926A-45ED-A433-0A77884A63E5}" type="presParOf" srcId="{9F1FE77D-F77C-4198-8A5E-B0F8DF767292}" destId="{9D4B9981-18D8-4152-9877-215475EA807E}" srcOrd="1" destOrd="0" presId="urn:microsoft.com/office/officeart/2005/8/layout/hProcess11"/>
    <dgm:cxn modelId="{D704BAD5-F2EC-4F84-8B88-54155CCC8422}" type="presParOf" srcId="{9F1FE77D-F77C-4198-8A5E-B0F8DF767292}" destId="{418C5291-4AB7-4665-AD10-1188DDBF72F8}" srcOrd="2" destOrd="0" presId="urn:microsoft.com/office/officeart/2005/8/layout/hProcess11"/>
    <dgm:cxn modelId="{03E0915E-466A-4063-B770-991E1EF3A406}" type="presParOf" srcId="{85CB24B0-53F9-48C0-8AAE-AF26D4A12D6D}" destId="{CD0B772F-C952-4661-BE1D-A022C2B81240}" srcOrd="7" destOrd="0" presId="urn:microsoft.com/office/officeart/2005/8/layout/hProcess11"/>
    <dgm:cxn modelId="{59046485-4A33-4CEB-A96B-9D4E9F4445D2}" type="presParOf" srcId="{85CB24B0-53F9-48C0-8AAE-AF26D4A12D6D}" destId="{A78517C2-8F8A-4408-B3AC-D1B70DF1454D}" srcOrd="8" destOrd="0" presId="urn:microsoft.com/office/officeart/2005/8/layout/hProcess11"/>
    <dgm:cxn modelId="{5064BF7D-EA82-43C5-9A49-C06F1736FD5A}" type="presParOf" srcId="{A78517C2-8F8A-4408-B3AC-D1B70DF1454D}" destId="{B3AAF326-8B49-4582-A674-84AE1F99CE1C}" srcOrd="0" destOrd="0" presId="urn:microsoft.com/office/officeart/2005/8/layout/hProcess11"/>
    <dgm:cxn modelId="{2B6A354D-B7B1-4CFB-A0F6-03D273104FE8}" type="presParOf" srcId="{A78517C2-8F8A-4408-B3AC-D1B70DF1454D}" destId="{A78E1615-D162-48D3-9412-D6093864419E}" srcOrd="1" destOrd="0" presId="urn:microsoft.com/office/officeart/2005/8/layout/hProcess11"/>
    <dgm:cxn modelId="{D48190A1-62E0-4777-AFAA-B0B99C86ABD9}" type="presParOf" srcId="{A78517C2-8F8A-4408-B3AC-D1B70DF1454D}" destId="{87A34C21-1137-4C5E-AF84-4F73E74050AE}" srcOrd="2" destOrd="0" presId="urn:microsoft.com/office/officeart/2005/8/layout/hProcess11"/>
    <dgm:cxn modelId="{8EF2DBB0-CA52-4FF8-AC63-6DB3B76EB81C}" type="presParOf" srcId="{85CB24B0-53F9-48C0-8AAE-AF26D4A12D6D}" destId="{AA066342-1C1F-4D3B-A68F-32A3BC85F04E}" srcOrd="9" destOrd="0" presId="urn:microsoft.com/office/officeart/2005/8/layout/hProcess11"/>
    <dgm:cxn modelId="{CB5FD8F5-D10E-40C9-801F-C4FC171F446E}" type="presParOf" srcId="{85CB24B0-53F9-48C0-8AAE-AF26D4A12D6D}" destId="{9C4DB784-9287-44BB-BF16-890C2E06E934}" srcOrd="10" destOrd="0" presId="urn:microsoft.com/office/officeart/2005/8/layout/hProcess11"/>
    <dgm:cxn modelId="{3C2E4E70-4AEA-47AC-AA8E-5E6005F40C84}" type="presParOf" srcId="{9C4DB784-9287-44BB-BF16-890C2E06E934}" destId="{4C939630-939E-4352-90D4-B5D2B3CBD3BB}" srcOrd="0" destOrd="0" presId="urn:microsoft.com/office/officeart/2005/8/layout/hProcess11"/>
    <dgm:cxn modelId="{F3757D68-F9C2-427F-86C5-64FDC41E8A84}" type="presParOf" srcId="{9C4DB784-9287-44BB-BF16-890C2E06E934}" destId="{793EF35D-5FC0-4E85-88A3-0E3E14C7D97E}" srcOrd="1" destOrd="0" presId="urn:microsoft.com/office/officeart/2005/8/layout/hProcess11"/>
    <dgm:cxn modelId="{10126DBE-D946-4118-8962-7CCF4028384A}" type="presParOf" srcId="{9C4DB784-9287-44BB-BF16-890C2E06E934}" destId="{AC7BF666-FB0D-42D3-AF3E-64ED3E90DFFC}"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7EB23-301F-44AF-9287-943B1F7D5265}">
      <dsp:nvSpPr>
        <dsp:cNvPr id="0" name=""/>
        <dsp:cNvSpPr/>
      </dsp:nvSpPr>
      <dsp:spPr>
        <a:xfrm>
          <a:off x="0" y="458341"/>
          <a:ext cx="8674894" cy="31099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A93B8D-9106-4C46-A732-FF04A1D4958A}">
      <dsp:nvSpPr>
        <dsp:cNvPr id="0" name=""/>
        <dsp:cNvSpPr/>
      </dsp:nvSpPr>
      <dsp:spPr>
        <a:xfrm>
          <a:off x="660416" y="71761"/>
          <a:ext cx="1141756" cy="310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Customer Request</a:t>
          </a:r>
        </a:p>
      </dsp:txBody>
      <dsp:txXfrm>
        <a:off x="660416" y="71761"/>
        <a:ext cx="1141756" cy="310991"/>
      </dsp:txXfrm>
    </dsp:sp>
    <dsp:sp modelId="{D5725151-C481-4C7D-847A-EE156494058C}">
      <dsp:nvSpPr>
        <dsp:cNvPr id="0" name=""/>
        <dsp:cNvSpPr/>
      </dsp:nvSpPr>
      <dsp:spPr>
        <a:xfrm>
          <a:off x="263954" y="349865"/>
          <a:ext cx="77747" cy="777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1DF16-0E51-4574-A6FE-1901EA99706C}">
      <dsp:nvSpPr>
        <dsp:cNvPr id="0" name=""/>
        <dsp:cNvSpPr/>
      </dsp:nvSpPr>
      <dsp:spPr>
        <a:xfrm>
          <a:off x="2208342" y="82138"/>
          <a:ext cx="1141756" cy="243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US" sz="900" kern="1200" dirty="0"/>
            <a:t>GSQA Part Configuration</a:t>
          </a:r>
        </a:p>
      </dsp:txBody>
      <dsp:txXfrm>
        <a:off x="2208342" y="82138"/>
        <a:ext cx="1141756" cy="243801"/>
      </dsp:txXfrm>
    </dsp:sp>
    <dsp:sp modelId="{86FC53CE-9666-46B5-BE53-D7F71AA9540F}">
      <dsp:nvSpPr>
        <dsp:cNvPr id="0" name=""/>
        <dsp:cNvSpPr/>
      </dsp:nvSpPr>
      <dsp:spPr>
        <a:xfrm>
          <a:off x="1868777" y="377461"/>
          <a:ext cx="77747" cy="777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8A1ED4-5C47-4DCF-A4C4-EE8412365B5A}">
      <dsp:nvSpPr>
        <dsp:cNvPr id="0" name=""/>
        <dsp:cNvSpPr/>
      </dsp:nvSpPr>
      <dsp:spPr>
        <a:xfrm>
          <a:off x="5465819" y="151154"/>
          <a:ext cx="1494285" cy="310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Tool or part shipment to Customer</a:t>
          </a:r>
        </a:p>
      </dsp:txBody>
      <dsp:txXfrm>
        <a:off x="5465819" y="151154"/>
        <a:ext cx="1494285" cy="310991"/>
      </dsp:txXfrm>
    </dsp:sp>
    <dsp:sp modelId="{EDF9BF76-2604-4B55-8B0C-5A06D9E92191}">
      <dsp:nvSpPr>
        <dsp:cNvPr id="0" name=""/>
        <dsp:cNvSpPr/>
      </dsp:nvSpPr>
      <dsp:spPr>
        <a:xfrm>
          <a:off x="5250710" y="391113"/>
          <a:ext cx="77747" cy="77747"/>
        </a:xfrm>
        <a:prstGeom prst="ellips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C5765-E943-4B95-ADD3-9C9F81ADDD0C}">
      <dsp:nvSpPr>
        <dsp:cNvPr id="0" name=""/>
        <dsp:cNvSpPr/>
      </dsp:nvSpPr>
      <dsp:spPr>
        <a:xfrm>
          <a:off x="3787631" y="109400"/>
          <a:ext cx="1457909" cy="227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Supplier Delivery(Part &amp; its data)</a:t>
          </a:r>
        </a:p>
      </dsp:txBody>
      <dsp:txXfrm>
        <a:off x="3787631" y="109400"/>
        <a:ext cx="1457909" cy="227471"/>
      </dsp:txXfrm>
    </dsp:sp>
    <dsp:sp modelId="{9D4B9981-18D8-4152-9877-215475EA807E}">
      <dsp:nvSpPr>
        <dsp:cNvPr id="0" name=""/>
        <dsp:cNvSpPr/>
      </dsp:nvSpPr>
      <dsp:spPr>
        <a:xfrm>
          <a:off x="3598723" y="390611"/>
          <a:ext cx="77747" cy="777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AAF326-8B49-4582-A674-84AE1F99CE1C}">
      <dsp:nvSpPr>
        <dsp:cNvPr id="0" name=""/>
        <dsp:cNvSpPr/>
      </dsp:nvSpPr>
      <dsp:spPr>
        <a:xfrm>
          <a:off x="7333225" y="140412"/>
          <a:ext cx="798715" cy="310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marL="0" lvl="0" indent="0" algn="ctr" defTabSz="400050">
            <a:lnSpc>
              <a:spcPct val="90000"/>
            </a:lnSpc>
            <a:spcBef>
              <a:spcPct val="0"/>
            </a:spcBef>
            <a:spcAft>
              <a:spcPct val="35000"/>
            </a:spcAft>
            <a:buNone/>
          </a:pPr>
          <a:r>
            <a:rPr lang="en-US" sz="900" kern="1200" dirty="0"/>
            <a:t>COA Delivery</a:t>
          </a:r>
        </a:p>
      </dsp:txBody>
      <dsp:txXfrm>
        <a:off x="7333225" y="140412"/>
        <a:ext cx="798715" cy="310991"/>
      </dsp:txXfrm>
    </dsp:sp>
    <dsp:sp modelId="{A78E1615-D162-48D3-9412-D6093864419E}">
      <dsp:nvSpPr>
        <dsp:cNvPr id="0" name=""/>
        <dsp:cNvSpPr/>
      </dsp:nvSpPr>
      <dsp:spPr>
        <a:xfrm>
          <a:off x="7058204" y="391113"/>
          <a:ext cx="77747" cy="777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939630-939E-4352-90D4-B5D2B3CBD3BB}">
      <dsp:nvSpPr>
        <dsp:cNvPr id="0" name=""/>
        <dsp:cNvSpPr/>
      </dsp:nvSpPr>
      <dsp:spPr>
        <a:xfrm>
          <a:off x="7872672" y="504536"/>
          <a:ext cx="802221" cy="260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marL="0" lvl="0" indent="0" algn="r" defTabSz="400050">
            <a:lnSpc>
              <a:spcPct val="90000"/>
            </a:lnSpc>
            <a:spcBef>
              <a:spcPct val="0"/>
            </a:spcBef>
            <a:spcAft>
              <a:spcPct val="35000"/>
            </a:spcAft>
            <a:buNone/>
          </a:pPr>
          <a:r>
            <a:rPr lang="en-US" sz="900" kern="1200" dirty="0">
              <a:solidFill>
                <a:srgbClr val="0000FF"/>
              </a:solidFill>
            </a:rPr>
            <a:t>Lam Delivery</a:t>
          </a:r>
        </a:p>
      </dsp:txBody>
      <dsp:txXfrm>
        <a:off x="7872672" y="504536"/>
        <a:ext cx="802221" cy="260511"/>
      </dsp:txXfrm>
    </dsp:sp>
    <dsp:sp modelId="{793EF35D-5FC0-4E85-88A3-0E3E14C7D97E}">
      <dsp:nvSpPr>
        <dsp:cNvPr id="0" name=""/>
        <dsp:cNvSpPr/>
      </dsp:nvSpPr>
      <dsp:spPr>
        <a:xfrm>
          <a:off x="8408586" y="354320"/>
          <a:ext cx="77747" cy="77747"/>
        </a:xfrm>
        <a:prstGeom prst="ellipse">
          <a:avLst/>
        </a:prstGeom>
        <a:solidFill>
          <a:srgbClr val="0000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9B6FD17D-7E79-4505-AA8C-85846DD469C9}" type="datetimeFigureOut">
              <a:rPr lang="en-US" smtClean="0"/>
              <a:pPr/>
              <a:t>5/24/2024</a:t>
            </a:fld>
            <a:endParaRPr lang="en-US" dirty="0"/>
          </a:p>
        </p:txBody>
      </p:sp>
      <p:sp>
        <p:nvSpPr>
          <p:cNvPr id="4" name="Slide Image Placeholder 3"/>
          <p:cNvSpPr>
            <a:spLocks noGrp="1" noRot="1" noChangeAspect="1"/>
          </p:cNvSpPr>
          <p:nvPr>
            <p:ph type="sldImg" idx="2"/>
          </p:nvPr>
        </p:nvSpPr>
        <p:spPr>
          <a:xfrm>
            <a:off x="-533400" y="476250"/>
            <a:ext cx="7924800" cy="445928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5101683"/>
            <a:ext cx="5943600" cy="366077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2DE80306-4AEF-40BA-8E4B-6E19CDA139F1}" type="slidenum">
              <a:rPr lang="en-US" smtClean="0"/>
              <a:pPr/>
              <a:t>‹#›</a:t>
            </a:fld>
            <a:endParaRPr lang="en-US" dirty="0"/>
          </a:p>
        </p:txBody>
      </p:sp>
    </p:spTree>
    <p:extLst>
      <p:ext uri="{BB962C8B-B14F-4D97-AF65-F5344CB8AC3E}">
        <p14:creationId xmlns:p14="http://schemas.microsoft.com/office/powerpoint/2010/main" val="291715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476250"/>
            <a:ext cx="7924800" cy="44592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E80306-4AEF-40BA-8E4B-6E19CDA139F1}" type="slidenum">
              <a:rPr lang="en-US" smtClean="0"/>
              <a:pPr/>
              <a:t>1</a:t>
            </a:fld>
            <a:endParaRPr lang="en-US" dirty="0"/>
          </a:p>
        </p:txBody>
      </p:sp>
    </p:spTree>
    <p:extLst>
      <p:ext uri="{BB962C8B-B14F-4D97-AF65-F5344CB8AC3E}">
        <p14:creationId xmlns:p14="http://schemas.microsoft.com/office/powerpoint/2010/main" val="154754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476250"/>
            <a:ext cx="7924800" cy="4459288"/>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7BD38C65-A94F-42A5-9ED5-5574328D1F30}" type="datetime1">
              <a:rPr lang="en-US" smtClean="0"/>
              <a:pPr/>
              <a:t>5/24/2024</a:t>
            </a:fld>
            <a:endParaRPr lang="en-US" dirty="0"/>
          </a:p>
        </p:txBody>
      </p:sp>
      <p:sp>
        <p:nvSpPr>
          <p:cNvPr id="5" name="Slide Number Placeholder 4"/>
          <p:cNvSpPr>
            <a:spLocks noGrp="1"/>
          </p:cNvSpPr>
          <p:nvPr>
            <p:ph type="sldNum" sz="quarter" idx="11"/>
          </p:nvPr>
        </p:nvSpPr>
        <p:spPr/>
        <p:txBody>
          <a:bodyPr/>
          <a:lstStyle/>
          <a:p>
            <a:fld id="{9F9830FC-6958-4DC9-8039-3FFD893D9730}" type="slidenum">
              <a:rPr lang="en-US" smtClean="0"/>
              <a:pPr/>
              <a:t>2</a:t>
            </a:fld>
            <a:endParaRPr lang="en-US" dirty="0"/>
          </a:p>
        </p:txBody>
      </p:sp>
    </p:spTree>
    <p:extLst>
      <p:ext uri="{BB962C8B-B14F-4D97-AF65-F5344CB8AC3E}">
        <p14:creationId xmlns:p14="http://schemas.microsoft.com/office/powerpoint/2010/main" val="400343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476250"/>
            <a:ext cx="7924800" cy="44592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E80306-4AEF-40BA-8E4B-6E19CDA139F1}" type="slidenum">
              <a:rPr lang="en-US" smtClean="0"/>
              <a:pPr/>
              <a:t>3</a:t>
            </a:fld>
            <a:endParaRPr lang="en-US" dirty="0"/>
          </a:p>
        </p:txBody>
      </p:sp>
    </p:spTree>
    <p:extLst>
      <p:ext uri="{BB962C8B-B14F-4D97-AF65-F5344CB8AC3E}">
        <p14:creationId xmlns:p14="http://schemas.microsoft.com/office/powerpoint/2010/main" val="2287682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0549AB9C-F9E7-443C-AF37-C8F650F767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E8C77744-661A-406F-9AEC-C3C75EEAE5ED}"/>
              </a:ext>
            </a:extLst>
          </p:cNvPr>
          <p:cNvSpPr>
            <a:spLocks noGrp="1"/>
          </p:cNvSpPr>
          <p:nvPr>
            <p:ph type="body" idx="1"/>
          </p:nvPr>
        </p:nvSpPr>
        <p:spPr bwMode="auto">
          <a:xfrm>
            <a:off x="717550" y="4552950"/>
            <a:ext cx="5730875" cy="4273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508" tIns="45250" rIns="90508" bIns="45250"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476250"/>
            <a:ext cx="7924800" cy="44592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E80306-4AEF-40BA-8E4B-6E19CDA139F1}" type="slidenum">
              <a:rPr lang="en-US" smtClean="0"/>
              <a:pPr/>
              <a:t>19</a:t>
            </a:fld>
            <a:endParaRPr lang="en-US" dirty="0"/>
          </a:p>
        </p:txBody>
      </p:sp>
    </p:spTree>
    <p:extLst>
      <p:ext uri="{BB962C8B-B14F-4D97-AF65-F5344CB8AC3E}">
        <p14:creationId xmlns:p14="http://schemas.microsoft.com/office/powerpoint/2010/main" val="47650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0"/>
            <a:ext cx="11582400" cy="822960"/>
          </a:xfrm>
          <a:prstGeom prst="rect">
            <a:avLst/>
          </a:prstGeom>
        </p:spPr>
        <p:txBody>
          <a:bodyPr vert="horz" lIns="0" tIns="91440" rIns="0" bIns="45720" rtlCol="0" anchor="ctr">
            <a:noAutofit/>
          </a:bodyPr>
          <a:lstStyle>
            <a:lvl1pPr>
              <a:defRPr/>
            </a:lvl1pPr>
          </a:lstStyle>
          <a:p>
            <a:r>
              <a:rPr lang="en-US" dirty="0"/>
              <a:t>Click to Enter Slide Title</a:t>
            </a:r>
          </a:p>
        </p:txBody>
      </p:sp>
    </p:spTree>
    <p:extLst>
      <p:ext uri="{BB962C8B-B14F-4D97-AF65-F5344CB8AC3E}">
        <p14:creationId xmlns:p14="http://schemas.microsoft.com/office/powerpoint/2010/main" val="230975868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Green">
    <p:bg>
      <p:bgPr>
        <a:solidFill>
          <a:srgbClr val="799900"/>
        </a:solidFill>
        <a:effectLst/>
      </p:bgPr>
    </p:bg>
    <p:spTree>
      <p:nvGrpSpPr>
        <p:cNvPr id="1" name=""/>
        <p:cNvGrpSpPr/>
        <p:nvPr/>
      </p:nvGrpSpPr>
      <p:grpSpPr>
        <a:xfrm>
          <a:off x="0" y="0"/>
          <a:ext cx="0" cy="0"/>
          <a:chOff x="0" y="0"/>
          <a:chExt cx="0" cy="0"/>
        </a:xfrm>
      </p:grpSpPr>
      <p:grpSp>
        <p:nvGrpSpPr>
          <p:cNvPr id="2" name="Group 20"/>
          <p:cNvGrpSpPr/>
          <p:nvPr/>
        </p:nvGrpSpPr>
        <p:grpSpPr>
          <a:xfrm>
            <a:off x="0" y="-550359"/>
            <a:ext cx="12192000" cy="7790688"/>
            <a:chOff x="0" y="-550359"/>
            <a:chExt cx="9144000" cy="7790688"/>
          </a:xfrm>
        </p:grpSpPr>
        <p:sp>
          <p:nvSpPr>
            <p:cNvPr id="22" name="Rectangle 21"/>
            <p:cNvSpPr/>
            <p:nvPr/>
          </p:nvSpPr>
          <p:spPr bwMode="auto">
            <a:xfrm>
              <a:off x="0" y="0"/>
              <a:ext cx="9144000" cy="1013460"/>
            </a:xfrm>
            <a:prstGeom prst="rect">
              <a:avLst/>
            </a:prstGeom>
            <a:solidFill>
              <a:srgbClr val="7999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3" name="Isosceles Triangle 22"/>
            <p:cNvSpPr/>
            <p:nvPr/>
          </p:nvSpPr>
          <p:spPr bwMode="auto">
            <a:xfrm rot="10800000">
              <a:off x="3524865" y="914400"/>
              <a:ext cx="1541206" cy="1319980"/>
            </a:xfrm>
            <a:prstGeom prst="triangle">
              <a:avLst/>
            </a:prstGeom>
            <a:solidFill>
              <a:srgbClr val="3644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1" name="Isosceles Triangle 40"/>
            <p:cNvSpPr/>
            <p:nvPr/>
          </p:nvSpPr>
          <p:spPr bwMode="auto">
            <a:xfrm>
              <a:off x="5985387" y="754060"/>
              <a:ext cx="1742768" cy="1492610"/>
            </a:xfrm>
            <a:prstGeom prst="triangle">
              <a:avLst/>
            </a:prstGeom>
            <a:solidFill>
              <a:srgbClr val="3644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2" name="Isosceles Triangle 41"/>
            <p:cNvSpPr/>
            <p:nvPr/>
          </p:nvSpPr>
          <p:spPr bwMode="auto">
            <a:xfrm rot="10800000">
              <a:off x="4568274" y="-7737"/>
              <a:ext cx="2677383" cy="2301506"/>
            </a:xfrm>
            <a:prstGeom prst="triangle">
              <a:avLst/>
            </a:prstGeom>
            <a:solidFill>
              <a:srgbClr val="5166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3" name="Isosceles Triangle 42"/>
            <p:cNvSpPr/>
            <p:nvPr/>
          </p:nvSpPr>
          <p:spPr bwMode="auto">
            <a:xfrm>
              <a:off x="2710786" y="926690"/>
              <a:ext cx="1541206" cy="1319980"/>
            </a:xfrm>
            <a:prstGeom prst="triangle">
              <a:avLst/>
            </a:prstGeom>
            <a:solidFill>
              <a:srgbClr val="576E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4" name="Isosceles Triangle 43"/>
            <p:cNvSpPr/>
            <p:nvPr/>
          </p:nvSpPr>
          <p:spPr bwMode="auto">
            <a:xfrm>
              <a:off x="4301149" y="218230"/>
              <a:ext cx="742816" cy="636191"/>
            </a:xfrm>
            <a:prstGeom prst="triangle">
              <a:avLst/>
            </a:prstGeom>
            <a:solidFill>
              <a:srgbClr val="5166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5" name="Isosceles Triangle 44"/>
            <p:cNvSpPr/>
            <p:nvPr/>
          </p:nvSpPr>
          <p:spPr bwMode="auto">
            <a:xfrm>
              <a:off x="4345858" y="953728"/>
              <a:ext cx="1541206" cy="1319980"/>
            </a:xfrm>
            <a:prstGeom prst="triangle">
              <a:avLst/>
            </a:prstGeom>
            <a:solidFill>
              <a:srgbClr val="627B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6" name="Isosceles Triangle 45"/>
            <p:cNvSpPr/>
            <p:nvPr/>
          </p:nvSpPr>
          <p:spPr bwMode="auto">
            <a:xfrm rot="10800000">
              <a:off x="5810864" y="4830096"/>
              <a:ext cx="1541206" cy="1319980"/>
            </a:xfrm>
            <a:prstGeom prst="triangle">
              <a:avLst/>
            </a:prstGeom>
            <a:solidFill>
              <a:srgbClr val="576E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7" name="Isosceles Triangle 46"/>
            <p:cNvSpPr/>
            <p:nvPr/>
          </p:nvSpPr>
          <p:spPr bwMode="auto">
            <a:xfrm>
              <a:off x="6335615" y="4867200"/>
              <a:ext cx="2115211" cy="1811592"/>
            </a:xfrm>
            <a:prstGeom prst="triangle">
              <a:avLst/>
            </a:prstGeom>
            <a:solidFill>
              <a:srgbClr val="3644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8" name="Rectangle 15"/>
            <p:cNvSpPr/>
            <p:nvPr/>
          </p:nvSpPr>
          <p:spPr bwMode="auto">
            <a:xfrm rot="3582874">
              <a:off x="1029313" y="3303837"/>
              <a:ext cx="7790688" cy="8229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67514"/>
                <a:gd name="connsiteX1" fmla="*/ 9144000 w 9144000"/>
                <a:gd name="connsiteY1" fmla="*/ 0 h 67514"/>
                <a:gd name="connsiteX2" fmla="*/ 9144000 w 9144000"/>
                <a:gd name="connsiteY2" fmla="*/ 58994 h 67514"/>
                <a:gd name="connsiteX3" fmla="*/ 8019744 w 9144000"/>
                <a:gd name="connsiteY3" fmla="*/ 67514 h 67514"/>
                <a:gd name="connsiteX4" fmla="*/ 0 w 9144000"/>
                <a:gd name="connsiteY4" fmla="*/ 58994 h 67514"/>
                <a:gd name="connsiteX5" fmla="*/ 0 w 9144000"/>
                <a:gd name="connsiteY5" fmla="*/ 0 h 67514"/>
                <a:gd name="connsiteX0" fmla="*/ 0 w 9144000"/>
                <a:gd name="connsiteY0" fmla="*/ 6251 h 73765"/>
                <a:gd name="connsiteX1" fmla="*/ 8054284 w 9144000"/>
                <a:gd name="connsiteY1" fmla="*/ 0 h 73765"/>
                <a:gd name="connsiteX2" fmla="*/ 9144000 w 9144000"/>
                <a:gd name="connsiteY2" fmla="*/ 6251 h 73765"/>
                <a:gd name="connsiteX3" fmla="*/ 9144000 w 9144000"/>
                <a:gd name="connsiteY3" fmla="*/ 65245 h 73765"/>
                <a:gd name="connsiteX4" fmla="*/ 8019744 w 9144000"/>
                <a:gd name="connsiteY4" fmla="*/ 73765 h 73765"/>
                <a:gd name="connsiteX5" fmla="*/ 0 w 9144000"/>
                <a:gd name="connsiteY5" fmla="*/ 65245 h 73765"/>
                <a:gd name="connsiteX6" fmla="*/ 0 w 9144000"/>
                <a:gd name="connsiteY6" fmla="*/ 6251 h 73765"/>
                <a:gd name="connsiteX0" fmla="*/ 0 w 9144000"/>
                <a:gd name="connsiteY0" fmla="*/ 6251 h 73765"/>
                <a:gd name="connsiteX1" fmla="*/ 8054284 w 9144000"/>
                <a:gd name="connsiteY1" fmla="*/ 0 h 73765"/>
                <a:gd name="connsiteX2" fmla="*/ 9144000 w 9144000"/>
                <a:gd name="connsiteY2" fmla="*/ 6251 h 73765"/>
                <a:gd name="connsiteX3" fmla="*/ 8019744 w 9144000"/>
                <a:gd name="connsiteY3" fmla="*/ 73765 h 73765"/>
                <a:gd name="connsiteX4" fmla="*/ 0 w 9144000"/>
                <a:gd name="connsiteY4" fmla="*/ 65245 h 73765"/>
                <a:gd name="connsiteX5" fmla="*/ 0 w 9144000"/>
                <a:gd name="connsiteY5" fmla="*/ 6251 h 73765"/>
                <a:gd name="connsiteX0" fmla="*/ 0 w 8054284"/>
                <a:gd name="connsiteY0" fmla="*/ 6251 h 73765"/>
                <a:gd name="connsiteX1" fmla="*/ 8054284 w 8054284"/>
                <a:gd name="connsiteY1" fmla="*/ 0 h 73765"/>
                <a:gd name="connsiteX2" fmla="*/ 8019744 w 8054284"/>
                <a:gd name="connsiteY2" fmla="*/ 73765 h 73765"/>
                <a:gd name="connsiteX3" fmla="*/ 0 w 8054284"/>
                <a:gd name="connsiteY3" fmla="*/ 65245 h 73765"/>
                <a:gd name="connsiteX4" fmla="*/ 0 w 8054284"/>
                <a:gd name="connsiteY4" fmla="*/ 6251 h 73765"/>
                <a:gd name="connsiteX0" fmla="*/ 0 w 8054284"/>
                <a:gd name="connsiteY0" fmla="*/ 6251 h 73765"/>
                <a:gd name="connsiteX1" fmla="*/ 8054284 w 8054284"/>
                <a:gd name="connsiteY1" fmla="*/ 0 h 73765"/>
                <a:gd name="connsiteX2" fmla="*/ 8019744 w 8054284"/>
                <a:gd name="connsiteY2" fmla="*/ 73765 h 73765"/>
                <a:gd name="connsiteX3" fmla="*/ 82073 w 8054284"/>
                <a:gd name="connsiteY3" fmla="*/ 66563 h 73765"/>
                <a:gd name="connsiteX4" fmla="*/ 0 w 8054284"/>
                <a:gd name="connsiteY4" fmla="*/ 65245 h 73765"/>
                <a:gd name="connsiteX5" fmla="*/ 0 w 8054284"/>
                <a:gd name="connsiteY5" fmla="*/ 6251 h 73765"/>
                <a:gd name="connsiteX0" fmla="*/ 0 w 8054284"/>
                <a:gd name="connsiteY0" fmla="*/ 6251 h 73765"/>
                <a:gd name="connsiteX1" fmla="*/ 111824 w 8054284"/>
                <a:gd name="connsiteY1" fmla="*/ 15620 h 73765"/>
                <a:gd name="connsiteX2" fmla="*/ 8054284 w 8054284"/>
                <a:gd name="connsiteY2" fmla="*/ 0 h 73765"/>
                <a:gd name="connsiteX3" fmla="*/ 8019744 w 8054284"/>
                <a:gd name="connsiteY3" fmla="*/ 73765 h 73765"/>
                <a:gd name="connsiteX4" fmla="*/ 82073 w 8054284"/>
                <a:gd name="connsiteY4" fmla="*/ 66563 h 73765"/>
                <a:gd name="connsiteX5" fmla="*/ 0 w 8054284"/>
                <a:gd name="connsiteY5" fmla="*/ 65245 h 73765"/>
                <a:gd name="connsiteX6" fmla="*/ 0 w 8054284"/>
                <a:gd name="connsiteY6" fmla="*/ 6251 h 73765"/>
                <a:gd name="connsiteX0" fmla="*/ 0 w 8054284"/>
                <a:gd name="connsiteY0" fmla="*/ 65245 h 73765"/>
                <a:gd name="connsiteX1" fmla="*/ 111824 w 8054284"/>
                <a:gd name="connsiteY1" fmla="*/ 15620 h 73765"/>
                <a:gd name="connsiteX2" fmla="*/ 8054284 w 8054284"/>
                <a:gd name="connsiteY2" fmla="*/ 0 h 73765"/>
                <a:gd name="connsiteX3" fmla="*/ 8019744 w 8054284"/>
                <a:gd name="connsiteY3" fmla="*/ 73765 h 73765"/>
                <a:gd name="connsiteX4" fmla="*/ 82073 w 8054284"/>
                <a:gd name="connsiteY4" fmla="*/ 66563 h 73765"/>
                <a:gd name="connsiteX5" fmla="*/ 0 w 8054284"/>
                <a:gd name="connsiteY5" fmla="*/ 65245 h 73765"/>
                <a:gd name="connsiteX0" fmla="*/ 0 w 7972211"/>
                <a:gd name="connsiteY0" fmla="*/ 66563 h 73765"/>
                <a:gd name="connsiteX1" fmla="*/ 29751 w 7972211"/>
                <a:gd name="connsiteY1" fmla="*/ 15620 h 73765"/>
                <a:gd name="connsiteX2" fmla="*/ 7972211 w 7972211"/>
                <a:gd name="connsiteY2" fmla="*/ 0 h 73765"/>
                <a:gd name="connsiteX3" fmla="*/ 7937671 w 7972211"/>
                <a:gd name="connsiteY3" fmla="*/ 73765 h 73765"/>
                <a:gd name="connsiteX4" fmla="*/ 0 w 7972211"/>
                <a:gd name="connsiteY4" fmla="*/ 66563 h 73765"/>
                <a:gd name="connsiteX0" fmla="*/ 0 w 7972211"/>
                <a:gd name="connsiteY0" fmla="*/ 66563 h 86160"/>
                <a:gd name="connsiteX1" fmla="*/ 29751 w 7972211"/>
                <a:gd name="connsiteY1" fmla="*/ 15620 h 86160"/>
                <a:gd name="connsiteX2" fmla="*/ 7972211 w 7972211"/>
                <a:gd name="connsiteY2" fmla="*/ 0 h 86160"/>
                <a:gd name="connsiteX3" fmla="*/ 7937671 w 7972211"/>
                <a:gd name="connsiteY3" fmla="*/ 73765 h 86160"/>
                <a:gd name="connsiteX4" fmla="*/ 7724531 w 7972211"/>
                <a:gd name="connsiteY4" fmla="*/ 86160 h 86160"/>
                <a:gd name="connsiteX5" fmla="*/ 0 w 7972211"/>
                <a:gd name="connsiteY5" fmla="*/ 66563 h 86160"/>
                <a:gd name="connsiteX0" fmla="*/ 0 w 7972211"/>
                <a:gd name="connsiteY0" fmla="*/ 70419 h 90016"/>
                <a:gd name="connsiteX1" fmla="*/ 29751 w 7972211"/>
                <a:gd name="connsiteY1" fmla="*/ 19476 h 90016"/>
                <a:gd name="connsiteX2" fmla="*/ 7784455 w 7972211"/>
                <a:gd name="connsiteY2" fmla="*/ 0 h 90016"/>
                <a:gd name="connsiteX3" fmla="*/ 7972211 w 7972211"/>
                <a:gd name="connsiteY3" fmla="*/ 3856 h 90016"/>
                <a:gd name="connsiteX4" fmla="*/ 7937671 w 7972211"/>
                <a:gd name="connsiteY4" fmla="*/ 77621 h 90016"/>
                <a:gd name="connsiteX5" fmla="*/ 7724531 w 7972211"/>
                <a:gd name="connsiteY5" fmla="*/ 90016 h 90016"/>
                <a:gd name="connsiteX6" fmla="*/ 0 w 7972211"/>
                <a:gd name="connsiteY6" fmla="*/ 70419 h 90016"/>
                <a:gd name="connsiteX0" fmla="*/ 0 w 7972211"/>
                <a:gd name="connsiteY0" fmla="*/ 70419 h 90016"/>
                <a:gd name="connsiteX1" fmla="*/ 29751 w 7972211"/>
                <a:gd name="connsiteY1" fmla="*/ 19476 h 90016"/>
                <a:gd name="connsiteX2" fmla="*/ 7784455 w 7972211"/>
                <a:gd name="connsiteY2" fmla="*/ 0 h 90016"/>
                <a:gd name="connsiteX3" fmla="*/ 7972211 w 7972211"/>
                <a:gd name="connsiteY3" fmla="*/ 3856 h 90016"/>
                <a:gd name="connsiteX4" fmla="*/ 7724531 w 7972211"/>
                <a:gd name="connsiteY4" fmla="*/ 90016 h 90016"/>
                <a:gd name="connsiteX5" fmla="*/ 0 w 7972211"/>
                <a:gd name="connsiteY5" fmla="*/ 70419 h 90016"/>
                <a:gd name="connsiteX0" fmla="*/ 0 w 7784455"/>
                <a:gd name="connsiteY0" fmla="*/ 70419 h 90016"/>
                <a:gd name="connsiteX1" fmla="*/ 29751 w 7784455"/>
                <a:gd name="connsiteY1" fmla="*/ 19476 h 90016"/>
                <a:gd name="connsiteX2" fmla="*/ 7784455 w 7784455"/>
                <a:gd name="connsiteY2" fmla="*/ 0 h 90016"/>
                <a:gd name="connsiteX3" fmla="*/ 7724531 w 7784455"/>
                <a:gd name="connsiteY3" fmla="*/ 90016 h 90016"/>
                <a:gd name="connsiteX4" fmla="*/ 0 w 7784455"/>
                <a:gd name="connsiteY4" fmla="*/ 70419 h 9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55" h="90016">
                  <a:moveTo>
                    <a:pt x="0" y="70419"/>
                  </a:moveTo>
                  <a:lnTo>
                    <a:pt x="29751" y="19476"/>
                  </a:lnTo>
                  <a:lnTo>
                    <a:pt x="7784455" y="0"/>
                  </a:lnTo>
                  <a:lnTo>
                    <a:pt x="7724531" y="90016"/>
                  </a:lnTo>
                  <a:lnTo>
                    <a:pt x="0" y="70419"/>
                  </a:lnTo>
                  <a:close/>
                </a:path>
              </a:pathLst>
            </a:custGeom>
            <a:solidFill>
              <a:srgbClr val="718F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9" name="Rectangle 16"/>
            <p:cNvSpPr/>
            <p:nvPr/>
          </p:nvSpPr>
          <p:spPr bwMode="auto">
            <a:xfrm rot="3582874">
              <a:off x="2623692" y="3303837"/>
              <a:ext cx="7790688" cy="8229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71116"/>
                <a:gd name="connsiteX1" fmla="*/ 9144000 w 9144000"/>
                <a:gd name="connsiteY1" fmla="*/ 0 h 71116"/>
                <a:gd name="connsiteX2" fmla="*/ 9144000 w 9144000"/>
                <a:gd name="connsiteY2" fmla="*/ 58994 h 71116"/>
                <a:gd name="connsiteX3" fmla="*/ 8498707 w 9144000"/>
                <a:gd name="connsiteY3" fmla="*/ 71116 h 71116"/>
                <a:gd name="connsiteX4" fmla="*/ 0 w 9144000"/>
                <a:gd name="connsiteY4" fmla="*/ 58994 h 71116"/>
                <a:gd name="connsiteX5" fmla="*/ 0 w 9144000"/>
                <a:gd name="connsiteY5" fmla="*/ 0 h 71116"/>
                <a:gd name="connsiteX0" fmla="*/ 0 w 9144000"/>
                <a:gd name="connsiteY0" fmla="*/ 0 h 71116"/>
                <a:gd name="connsiteX1" fmla="*/ 8532177 w 9144000"/>
                <a:gd name="connsiteY1" fmla="*/ 13806 h 71116"/>
                <a:gd name="connsiteX2" fmla="*/ 9144000 w 9144000"/>
                <a:gd name="connsiteY2" fmla="*/ 0 h 71116"/>
                <a:gd name="connsiteX3" fmla="*/ 9144000 w 9144000"/>
                <a:gd name="connsiteY3" fmla="*/ 58994 h 71116"/>
                <a:gd name="connsiteX4" fmla="*/ 8498707 w 9144000"/>
                <a:gd name="connsiteY4" fmla="*/ 71116 h 71116"/>
                <a:gd name="connsiteX5" fmla="*/ 0 w 9144000"/>
                <a:gd name="connsiteY5" fmla="*/ 58994 h 71116"/>
                <a:gd name="connsiteX6" fmla="*/ 0 w 9144000"/>
                <a:gd name="connsiteY6" fmla="*/ 0 h 71116"/>
                <a:gd name="connsiteX0" fmla="*/ 0 w 9144000"/>
                <a:gd name="connsiteY0" fmla="*/ 0 h 71116"/>
                <a:gd name="connsiteX1" fmla="*/ 8532177 w 9144000"/>
                <a:gd name="connsiteY1" fmla="*/ 13806 h 71116"/>
                <a:gd name="connsiteX2" fmla="*/ 9144000 w 9144000"/>
                <a:gd name="connsiteY2" fmla="*/ 0 h 71116"/>
                <a:gd name="connsiteX3" fmla="*/ 8498707 w 9144000"/>
                <a:gd name="connsiteY3" fmla="*/ 71116 h 71116"/>
                <a:gd name="connsiteX4" fmla="*/ 0 w 9144000"/>
                <a:gd name="connsiteY4" fmla="*/ 58994 h 71116"/>
                <a:gd name="connsiteX5" fmla="*/ 0 w 9144000"/>
                <a:gd name="connsiteY5" fmla="*/ 0 h 71116"/>
                <a:gd name="connsiteX0" fmla="*/ 0 w 8532177"/>
                <a:gd name="connsiteY0" fmla="*/ 0 h 71116"/>
                <a:gd name="connsiteX1" fmla="*/ 8532177 w 8532177"/>
                <a:gd name="connsiteY1" fmla="*/ 13806 h 71116"/>
                <a:gd name="connsiteX2" fmla="*/ 8498707 w 8532177"/>
                <a:gd name="connsiteY2" fmla="*/ 71116 h 71116"/>
                <a:gd name="connsiteX3" fmla="*/ 0 w 8532177"/>
                <a:gd name="connsiteY3" fmla="*/ 58994 h 71116"/>
                <a:gd name="connsiteX4" fmla="*/ 0 w 8532177"/>
                <a:gd name="connsiteY4" fmla="*/ 0 h 71116"/>
                <a:gd name="connsiteX0" fmla="*/ 0 w 8532177"/>
                <a:gd name="connsiteY0" fmla="*/ 0 h 71116"/>
                <a:gd name="connsiteX1" fmla="*/ 8532177 w 8532177"/>
                <a:gd name="connsiteY1" fmla="*/ 13806 h 71116"/>
                <a:gd name="connsiteX2" fmla="*/ 8498707 w 8532177"/>
                <a:gd name="connsiteY2" fmla="*/ 71116 h 71116"/>
                <a:gd name="connsiteX3" fmla="*/ 561036 w 8532177"/>
                <a:gd name="connsiteY3" fmla="*/ 63913 h 71116"/>
                <a:gd name="connsiteX4" fmla="*/ 0 w 8532177"/>
                <a:gd name="connsiteY4" fmla="*/ 58994 h 71116"/>
                <a:gd name="connsiteX5" fmla="*/ 0 w 8532177"/>
                <a:gd name="connsiteY5" fmla="*/ 0 h 71116"/>
                <a:gd name="connsiteX0" fmla="*/ 0 w 8532177"/>
                <a:gd name="connsiteY0" fmla="*/ 0 h 71116"/>
                <a:gd name="connsiteX1" fmla="*/ 598225 w 8532177"/>
                <a:gd name="connsiteY1" fmla="*/ 235 h 71116"/>
                <a:gd name="connsiteX2" fmla="*/ 8532177 w 8532177"/>
                <a:gd name="connsiteY2" fmla="*/ 13806 h 71116"/>
                <a:gd name="connsiteX3" fmla="*/ 8498707 w 8532177"/>
                <a:gd name="connsiteY3" fmla="*/ 71116 h 71116"/>
                <a:gd name="connsiteX4" fmla="*/ 561036 w 8532177"/>
                <a:gd name="connsiteY4" fmla="*/ 63913 h 71116"/>
                <a:gd name="connsiteX5" fmla="*/ 0 w 8532177"/>
                <a:gd name="connsiteY5" fmla="*/ 58994 h 71116"/>
                <a:gd name="connsiteX6" fmla="*/ 0 w 8532177"/>
                <a:gd name="connsiteY6" fmla="*/ 0 h 71116"/>
                <a:gd name="connsiteX0" fmla="*/ 0 w 8532177"/>
                <a:gd name="connsiteY0" fmla="*/ 58759 h 70881"/>
                <a:gd name="connsiteX1" fmla="*/ 598225 w 8532177"/>
                <a:gd name="connsiteY1" fmla="*/ 0 h 70881"/>
                <a:gd name="connsiteX2" fmla="*/ 8532177 w 8532177"/>
                <a:gd name="connsiteY2" fmla="*/ 13571 h 70881"/>
                <a:gd name="connsiteX3" fmla="*/ 8498707 w 8532177"/>
                <a:gd name="connsiteY3" fmla="*/ 70881 h 70881"/>
                <a:gd name="connsiteX4" fmla="*/ 561036 w 8532177"/>
                <a:gd name="connsiteY4" fmla="*/ 63678 h 70881"/>
                <a:gd name="connsiteX5" fmla="*/ 0 w 8532177"/>
                <a:gd name="connsiteY5" fmla="*/ 58759 h 70881"/>
                <a:gd name="connsiteX0" fmla="*/ 0 w 7971141"/>
                <a:gd name="connsiteY0" fmla="*/ 63678 h 70881"/>
                <a:gd name="connsiteX1" fmla="*/ 37189 w 7971141"/>
                <a:gd name="connsiteY1" fmla="*/ 0 h 70881"/>
                <a:gd name="connsiteX2" fmla="*/ 7971141 w 7971141"/>
                <a:gd name="connsiteY2" fmla="*/ 13571 h 70881"/>
                <a:gd name="connsiteX3" fmla="*/ 7937671 w 7971141"/>
                <a:gd name="connsiteY3" fmla="*/ 70881 h 70881"/>
                <a:gd name="connsiteX4" fmla="*/ 0 w 7971141"/>
                <a:gd name="connsiteY4" fmla="*/ 63678 h 70881"/>
                <a:gd name="connsiteX0" fmla="*/ 0 w 7971141"/>
                <a:gd name="connsiteY0" fmla="*/ 63678 h 89275"/>
                <a:gd name="connsiteX1" fmla="*/ 37189 w 7971141"/>
                <a:gd name="connsiteY1" fmla="*/ 0 h 89275"/>
                <a:gd name="connsiteX2" fmla="*/ 7971141 w 7971141"/>
                <a:gd name="connsiteY2" fmla="*/ 13571 h 89275"/>
                <a:gd name="connsiteX3" fmla="*/ 7937671 w 7971141"/>
                <a:gd name="connsiteY3" fmla="*/ 70881 h 89275"/>
                <a:gd name="connsiteX4" fmla="*/ 7722213 w 7971141"/>
                <a:gd name="connsiteY4" fmla="*/ 89275 h 89275"/>
                <a:gd name="connsiteX5" fmla="*/ 0 w 7971141"/>
                <a:gd name="connsiteY5" fmla="*/ 63678 h 89275"/>
                <a:gd name="connsiteX0" fmla="*/ 0 w 7971141"/>
                <a:gd name="connsiteY0" fmla="*/ 63678 h 89275"/>
                <a:gd name="connsiteX1" fmla="*/ 37189 w 7971141"/>
                <a:gd name="connsiteY1" fmla="*/ 0 h 89275"/>
                <a:gd name="connsiteX2" fmla="*/ 7778935 w 7971141"/>
                <a:gd name="connsiteY2" fmla="*/ 4744 h 89275"/>
                <a:gd name="connsiteX3" fmla="*/ 7971141 w 7971141"/>
                <a:gd name="connsiteY3" fmla="*/ 13571 h 89275"/>
                <a:gd name="connsiteX4" fmla="*/ 7937671 w 7971141"/>
                <a:gd name="connsiteY4" fmla="*/ 70881 h 89275"/>
                <a:gd name="connsiteX5" fmla="*/ 7722213 w 7971141"/>
                <a:gd name="connsiteY5" fmla="*/ 89275 h 89275"/>
                <a:gd name="connsiteX6" fmla="*/ 0 w 7971141"/>
                <a:gd name="connsiteY6" fmla="*/ 63678 h 89275"/>
                <a:gd name="connsiteX0" fmla="*/ 0 w 7971141"/>
                <a:gd name="connsiteY0" fmla="*/ 63678 h 89275"/>
                <a:gd name="connsiteX1" fmla="*/ 37189 w 7971141"/>
                <a:gd name="connsiteY1" fmla="*/ 0 h 89275"/>
                <a:gd name="connsiteX2" fmla="*/ 7778935 w 7971141"/>
                <a:gd name="connsiteY2" fmla="*/ 4744 h 89275"/>
                <a:gd name="connsiteX3" fmla="*/ 7971141 w 7971141"/>
                <a:gd name="connsiteY3" fmla="*/ 13571 h 89275"/>
                <a:gd name="connsiteX4" fmla="*/ 7722213 w 7971141"/>
                <a:gd name="connsiteY4" fmla="*/ 89275 h 89275"/>
                <a:gd name="connsiteX5" fmla="*/ 0 w 7971141"/>
                <a:gd name="connsiteY5" fmla="*/ 63678 h 89275"/>
                <a:gd name="connsiteX0" fmla="*/ 0 w 7778935"/>
                <a:gd name="connsiteY0" fmla="*/ 63678 h 89275"/>
                <a:gd name="connsiteX1" fmla="*/ 37189 w 7778935"/>
                <a:gd name="connsiteY1" fmla="*/ 0 h 89275"/>
                <a:gd name="connsiteX2" fmla="*/ 7778935 w 7778935"/>
                <a:gd name="connsiteY2" fmla="*/ 4744 h 89275"/>
                <a:gd name="connsiteX3" fmla="*/ 7722213 w 7778935"/>
                <a:gd name="connsiteY3" fmla="*/ 89275 h 89275"/>
                <a:gd name="connsiteX4" fmla="*/ 0 w 7778935"/>
                <a:gd name="connsiteY4" fmla="*/ 63678 h 8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935" h="89275">
                  <a:moveTo>
                    <a:pt x="0" y="63678"/>
                  </a:moveTo>
                  <a:lnTo>
                    <a:pt x="37189" y="0"/>
                  </a:lnTo>
                  <a:lnTo>
                    <a:pt x="7778935" y="4744"/>
                  </a:lnTo>
                  <a:lnTo>
                    <a:pt x="7722213" y="89275"/>
                  </a:lnTo>
                  <a:lnTo>
                    <a:pt x="0" y="63678"/>
                  </a:lnTo>
                  <a:close/>
                </a:path>
              </a:pathLst>
            </a:custGeom>
            <a:solidFill>
              <a:srgbClr val="718F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50" name="Rectangle 17"/>
            <p:cNvSpPr/>
            <p:nvPr/>
          </p:nvSpPr>
          <p:spPr bwMode="auto">
            <a:xfrm rot="18017126" flipH="1">
              <a:off x="1428084" y="3305029"/>
              <a:ext cx="7772707" cy="7751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58994"/>
                <a:gd name="connsiteX1" fmla="*/ 8327997 w 9144000"/>
                <a:gd name="connsiteY1" fmla="*/ 2736 h 58994"/>
                <a:gd name="connsiteX2" fmla="*/ 9144000 w 9144000"/>
                <a:gd name="connsiteY2" fmla="*/ 0 h 58994"/>
                <a:gd name="connsiteX3" fmla="*/ 9144000 w 9144000"/>
                <a:gd name="connsiteY3" fmla="*/ 58994 h 58994"/>
                <a:gd name="connsiteX4" fmla="*/ 0 w 9144000"/>
                <a:gd name="connsiteY4" fmla="*/ 58994 h 58994"/>
                <a:gd name="connsiteX5" fmla="*/ 0 w 9144000"/>
                <a:gd name="connsiteY5" fmla="*/ 0 h 58994"/>
                <a:gd name="connsiteX0" fmla="*/ 0 w 9144000"/>
                <a:gd name="connsiteY0" fmla="*/ 0 h 66414"/>
                <a:gd name="connsiteX1" fmla="*/ 8327997 w 9144000"/>
                <a:gd name="connsiteY1" fmla="*/ 2736 h 66414"/>
                <a:gd name="connsiteX2" fmla="*/ 9144000 w 9144000"/>
                <a:gd name="connsiteY2" fmla="*/ 0 h 66414"/>
                <a:gd name="connsiteX3" fmla="*/ 9144000 w 9144000"/>
                <a:gd name="connsiteY3" fmla="*/ 58994 h 66414"/>
                <a:gd name="connsiteX4" fmla="*/ 8290808 w 9144000"/>
                <a:gd name="connsiteY4" fmla="*/ 66414 h 66414"/>
                <a:gd name="connsiteX5" fmla="*/ 0 w 9144000"/>
                <a:gd name="connsiteY5" fmla="*/ 58994 h 66414"/>
                <a:gd name="connsiteX6" fmla="*/ 0 w 9144000"/>
                <a:gd name="connsiteY6" fmla="*/ 0 h 66414"/>
                <a:gd name="connsiteX0" fmla="*/ 0 w 9144000"/>
                <a:gd name="connsiteY0" fmla="*/ 0 h 66414"/>
                <a:gd name="connsiteX1" fmla="*/ 8327997 w 9144000"/>
                <a:gd name="connsiteY1" fmla="*/ 2736 h 66414"/>
                <a:gd name="connsiteX2" fmla="*/ 9144000 w 9144000"/>
                <a:gd name="connsiteY2" fmla="*/ 0 h 66414"/>
                <a:gd name="connsiteX3" fmla="*/ 8290808 w 9144000"/>
                <a:gd name="connsiteY3" fmla="*/ 66414 h 66414"/>
                <a:gd name="connsiteX4" fmla="*/ 0 w 9144000"/>
                <a:gd name="connsiteY4" fmla="*/ 58994 h 66414"/>
                <a:gd name="connsiteX5" fmla="*/ 0 w 9144000"/>
                <a:gd name="connsiteY5" fmla="*/ 0 h 66414"/>
                <a:gd name="connsiteX0" fmla="*/ 0 w 8327997"/>
                <a:gd name="connsiteY0" fmla="*/ 0 h 66414"/>
                <a:gd name="connsiteX1" fmla="*/ 8327997 w 8327997"/>
                <a:gd name="connsiteY1" fmla="*/ 2736 h 66414"/>
                <a:gd name="connsiteX2" fmla="*/ 8290808 w 8327997"/>
                <a:gd name="connsiteY2" fmla="*/ 66414 h 66414"/>
                <a:gd name="connsiteX3" fmla="*/ 0 w 8327997"/>
                <a:gd name="connsiteY3" fmla="*/ 58994 h 66414"/>
                <a:gd name="connsiteX4" fmla="*/ 0 w 8327997"/>
                <a:gd name="connsiteY4" fmla="*/ 0 h 66414"/>
                <a:gd name="connsiteX0" fmla="*/ 0 w 8327997"/>
                <a:gd name="connsiteY0" fmla="*/ 4973 h 71387"/>
                <a:gd name="connsiteX1" fmla="*/ 433320 w 8327997"/>
                <a:gd name="connsiteY1" fmla="*/ 0 h 71387"/>
                <a:gd name="connsiteX2" fmla="*/ 8327997 w 8327997"/>
                <a:gd name="connsiteY2" fmla="*/ 7709 h 71387"/>
                <a:gd name="connsiteX3" fmla="*/ 8290808 w 8327997"/>
                <a:gd name="connsiteY3" fmla="*/ 71387 h 71387"/>
                <a:gd name="connsiteX4" fmla="*/ 0 w 8327997"/>
                <a:gd name="connsiteY4" fmla="*/ 63967 h 71387"/>
                <a:gd name="connsiteX5" fmla="*/ 0 w 8327997"/>
                <a:gd name="connsiteY5" fmla="*/ 4973 h 71387"/>
                <a:gd name="connsiteX0" fmla="*/ 0 w 8327997"/>
                <a:gd name="connsiteY0" fmla="*/ 4973 h 73764"/>
                <a:gd name="connsiteX1" fmla="*/ 433320 w 8327997"/>
                <a:gd name="connsiteY1" fmla="*/ 0 h 73764"/>
                <a:gd name="connsiteX2" fmla="*/ 8327997 w 8327997"/>
                <a:gd name="connsiteY2" fmla="*/ 7709 h 73764"/>
                <a:gd name="connsiteX3" fmla="*/ 8290808 w 8327997"/>
                <a:gd name="connsiteY3" fmla="*/ 71387 h 73764"/>
                <a:gd name="connsiteX4" fmla="*/ 398781 w 8327997"/>
                <a:gd name="connsiteY4" fmla="*/ 73764 h 73764"/>
                <a:gd name="connsiteX5" fmla="*/ 0 w 8327997"/>
                <a:gd name="connsiteY5" fmla="*/ 63967 h 73764"/>
                <a:gd name="connsiteX6" fmla="*/ 0 w 8327997"/>
                <a:gd name="connsiteY6" fmla="*/ 4973 h 73764"/>
                <a:gd name="connsiteX0" fmla="*/ 0 w 8327997"/>
                <a:gd name="connsiteY0" fmla="*/ 63967 h 73764"/>
                <a:gd name="connsiteX1" fmla="*/ 433320 w 8327997"/>
                <a:gd name="connsiteY1" fmla="*/ 0 h 73764"/>
                <a:gd name="connsiteX2" fmla="*/ 8327997 w 8327997"/>
                <a:gd name="connsiteY2" fmla="*/ 7709 h 73764"/>
                <a:gd name="connsiteX3" fmla="*/ 8290808 w 8327997"/>
                <a:gd name="connsiteY3" fmla="*/ 71387 h 73764"/>
                <a:gd name="connsiteX4" fmla="*/ 398781 w 8327997"/>
                <a:gd name="connsiteY4" fmla="*/ 73764 h 73764"/>
                <a:gd name="connsiteX5" fmla="*/ 0 w 8327997"/>
                <a:gd name="connsiteY5" fmla="*/ 63967 h 73764"/>
                <a:gd name="connsiteX0" fmla="*/ 0 w 7929216"/>
                <a:gd name="connsiteY0" fmla="*/ 73764 h 73764"/>
                <a:gd name="connsiteX1" fmla="*/ 34539 w 7929216"/>
                <a:gd name="connsiteY1" fmla="*/ 0 h 73764"/>
                <a:gd name="connsiteX2" fmla="*/ 7929216 w 7929216"/>
                <a:gd name="connsiteY2" fmla="*/ 7709 h 73764"/>
                <a:gd name="connsiteX3" fmla="*/ 7892027 w 7929216"/>
                <a:gd name="connsiteY3" fmla="*/ 71387 h 73764"/>
                <a:gd name="connsiteX4" fmla="*/ 0 w 7929216"/>
                <a:gd name="connsiteY4" fmla="*/ 73764 h 73764"/>
                <a:gd name="connsiteX0" fmla="*/ 0 w 7929216"/>
                <a:gd name="connsiteY0" fmla="*/ 73764 h 73764"/>
                <a:gd name="connsiteX1" fmla="*/ 34539 w 7929216"/>
                <a:gd name="connsiteY1" fmla="*/ 0 h 73764"/>
                <a:gd name="connsiteX2" fmla="*/ 7929216 w 7929216"/>
                <a:gd name="connsiteY2" fmla="*/ 7709 h 73764"/>
                <a:gd name="connsiteX3" fmla="*/ 7892027 w 7929216"/>
                <a:gd name="connsiteY3" fmla="*/ 71387 h 73764"/>
                <a:gd name="connsiteX4" fmla="*/ 7725593 w 7929216"/>
                <a:gd name="connsiteY4" fmla="*/ 64329 h 73764"/>
                <a:gd name="connsiteX5" fmla="*/ 0 w 7929216"/>
                <a:gd name="connsiteY5" fmla="*/ 73764 h 73764"/>
                <a:gd name="connsiteX0" fmla="*/ 0 w 7929216"/>
                <a:gd name="connsiteY0" fmla="*/ 77516 h 77516"/>
                <a:gd name="connsiteX1" fmla="*/ 34539 w 7929216"/>
                <a:gd name="connsiteY1" fmla="*/ 3752 h 77516"/>
                <a:gd name="connsiteX2" fmla="*/ 7772707 w 7929216"/>
                <a:gd name="connsiteY2" fmla="*/ 0 h 77516"/>
                <a:gd name="connsiteX3" fmla="*/ 7929216 w 7929216"/>
                <a:gd name="connsiteY3" fmla="*/ 11461 h 77516"/>
                <a:gd name="connsiteX4" fmla="*/ 7892027 w 7929216"/>
                <a:gd name="connsiteY4" fmla="*/ 75139 h 77516"/>
                <a:gd name="connsiteX5" fmla="*/ 7725593 w 7929216"/>
                <a:gd name="connsiteY5" fmla="*/ 68081 h 77516"/>
                <a:gd name="connsiteX6" fmla="*/ 0 w 7929216"/>
                <a:gd name="connsiteY6" fmla="*/ 77516 h 77516"/>
                <a:gd name="connsiteX0" fmla="*/ 0 w 7892027"/>
                <a:gd name="connsiteY0" fmla="*/ 77516 h 77516"/>
                <a:gd name="connsiteX1" fmla="*/ 34539 w 7892027"/>
                <a:gd name="connsiteY1" fmla="*/ 3752 h 77516"/>
                <a:gd name="connsiteX2" fmla="*/ 7772707 w 7892027"/>
                <a:gd name="connsiteY2" fmla="*/ 0 h 77516"/>
                <a:gd name="connsiteX3" fmla="*/ 7892027 w 7892027"/>
                <a:gd name="connsiteY3" fmla="*/ 75139 h 77516"/>
                <a:gd name="connsiteX4" fmla="*/ 7725593 w 7892027"/>
                <a:gd name="connsiteY4" fmla="*/ 68081 h 77516"/>
                <a:gd name="connsiteX5" fmla="*/ 0 w 7892027"/>
                <a:gd name="connsiteY5" fmla="*/ 77516 h 77516"/>
                <a:gd name="connsiteX0" fmla="*/ 0 w 7772707"/>
                <a:gd name="connsiteY0" fmla="*/ 77516 h 77516"/>
                <a:gd name="connsiteX1" fmla="*/ 34539 w 7772707"/>
                <a:gd name="connsiteY1" fmla="*/ 3752 h 77516"/>
                <a:gd name="connsiteX2" fmla="*/ 7772707 w 7772707"/>
                <a:gd name="connsiteY2" fmla="*/ 0 h 77516"/>
                <a:gd name="connsiteX3" fmla="*/ 7725593 w 7772707"/>
                <a:gd name="connsiteY3" fmla="*/ 68081 h 77516"/>
                <a:gd name="connsiteX4" fmla="*/ 0 w 7772707"/>
                <a:gd name="connsiteY4" fmla="*/ 77516 h 77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2707" h="77516">
                  <a:moveTo>
                    <a:pt x="0" y="77516"/>
                  </a:moveTo>
                  <a:lnTo>
                    <a:pt x="34539" y="3752"/>
                  </a:lnTo>
                  <a:lnTo>
                    <a:pt x="7772707" y="0"/>
                  </a:lnTo>
                  <a:lnTo>
                    <a:pt x="7725593" y="68081"/>
                  </a:lnTo>
                  <a:lnTo>
                    <a:pt x="0" y="77516"/>
                  </a:lnTo>
                  <a:close/>
                </a:path>
              </a:pathLst>
            </a:custGeom>
            <a:solidFill>
              <a:srgbClr val="718F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51" name="Rectangle 18"/>
            <p:cNvSpPr/>
            <p:nvPr/>
          </p:nvSpPr>
          <p:spPr bwMode="auto">
            <a:xfrm rot="18017126" flipH="1">
              <a:off x="4892792" y="4193567"/>
              <a:ext cx="5696536" cy="77509"/>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15702 h 74696"/>
                <a:gd name="connsiteX1" fmla="*/ 3276067 w 9144000"/>
                <a:gd name="connsiteY1" fmla="*/ 0 h 74696"/>
                <a:gd name="connsiteX2" fmla="*/ 9144000 w 9144000"/>
                <a:gd name="connsiteY2" fmla="*/ 15702 h 74696"/>
                <a:gd name="connsiteX3" fmla="*/ 9144000 w 9144000"/>
                <a:gd name="connsiteY3" fmla="*/ 74696 h 74696"/>
                <a:gd name="connsiteX4" fmla="*/ 0 w 9144000"/>
                <a:gd name="connsiteY4" fmla="*/ 74696 h 74696"/>
                <a:gd name="connsiteX5" fmla="*/ 0 w 9144000"/>
                <a:gd name="connsiteY5" fmla="*/ 15702 h 74696"/>
                <a:gd name="connsiteX0" fmla="*/ 0 w 9144000"/>
                <a:gd name="connsiteY0" fmla="*/ 15702 h 74696"/>
                <a:gd name="connsiteX1" fmla="*/ 3276067 w 9144000"/>
                <a:gd name="connsiteY1" fmla="*/ 0 h 74696"/>
                <a:gd name="connsiteX2" fmla="*/ 9144000 w 9144000"/>
                <a:gd name="connsiteY2" fmla="*/ 15702 h 74696"/>
                <a:gd name="connsiteX3" fmla="*/ 9144000 w 9144000"/>
                <a:gd name="connsiteY3" fmla="*/ 74696 h 74696"/>
                <a:gd name="connsiteX4" fmla="*/ 3400054 w 9144000"/>
                <a:gd name="connsiteY4" fmla="*/ 72410 h 74696"/>
                <a:gd name="connsiteX5" fmla="*/ 0 w 9144000"/>
                <a:gd name="connsiteY5" fmla="*/ 74696 h 74696"/>
                <a:gd name="connsiteX6" fmla="*/ 0 w 9144000"/>
                <a:gd name="connsiteY6" fmla="*/ 15702 h 74696"/>
                <a:gd name="connsiteX0" fmla="*/ 0 w 9144000"/>
                <a:gd name="connsiteY0" fmla="*/ 74696 h 74696"/>
                <a:gd name="connsiteX1" fmla="*/ 3276067 w 9144000"/>
                <a:gd name="connsiteY1" fmla="*/ 0 h 74696"/>
                <a:gd name="connsiteX2" fmla="*/ 9144000 w 9144000"/>
                <a:gd name="connsiteY2" fmla="*/ 15702 h 74696"/>
                <a:gd name="connsiteX3" fmla="*/ 9144000 w 9144000"/>
                <a:gd name="connsiteY3" fmla="*/ 74696 h 74696"/>
                <a:gd name="connsiteX4" fmla="*/ 3400054 w 9144000"/>
                <a:gd name="connsiteY4" fmla="*/ 72410 h 74696"/>
                <a:gd name="connsiteX5" fmla="*/ 0 w 9144000"/>
                <a:gd name="connsiteY5" fmla="*/ 74696 h 74696"/>
                <a:gd name="connsiteX0" fmla="*/ 123987 w 5867933"/>
                <a:gd name="connsiteY0" fmla="*/ 72410 h 74696"/>
                <a:gd name="connsiteX1" fmla="*/ 0 w 5867933"/>
                <a:gd name="connsiteY1" fmla="*/ 0 h 74696"/>
                <a:gd name="connsiteX2" fmla="*/ 5867933 w 5867933"/>
                <a:gd name="connsiteY2" fmla="*/ 15702 h 74696"/>
                <a:gd name="connsiteX3" fmla="*/ 5867933 w 5867933"/>
                <a:gd name="connsiteY3" fmla="*/ 74696 h 74696"/>
                <a:gd name="connsiteX4" fmla="*/ 123987 w 5867933"/>
                <a:gd name="connsiteY4" fmla="*/ 72410 h 74696"/>
                <a:gd name="connsiteX0" fmla="*/ 123987 w 5867933"/>
                <a:gd name="connsiteY0" fmla="*/ 72410 h 74696"/>
                <a:gd name="connsiteX1" fmla="*/ 0 w 5867933"/>
                <a:gd name="connsiteY1" fmla="*/ 0 h 74696"/>
                <a:gd name="connsiteX2" fmla="*/ 5696536 w 5867933"/>
                <a:gd name="connsiteY2" fmla="*/ 3023 h 74696"/>
                <a:gd name="connsiteX3" fmla="*/ 5867933 w 5867933"/>
                <a:gd name="connsiteY3" fmla="*/ 15702 h 74696"/>
                <a:gd name="connsiteX4" fmla="*/ 5867933 w 5867933"/>
                <a:gd name="connsiteY4" fmla="*/ 74696 h 74696"/>
                <a:gd name="connsiteX5" fmla="*/ 123987 w 5867933"/>
                <a:gd name="connsiteY5" fmla="*/ 72410 h 74696"/>
                <a:gd name="connsiteX0" fmla="*/ 123987 w 5867933"/>
                <a:gd name="connsiteY0" fmla="*/ 72410 h 77509"/>
                <a:gd name="connsiteX1" fmla="*/ 0 w 5867933"/>
                <a:gd name="connsiteY1" fmla="*/ 0 h 77509"/>
                <a:gd name="connsiteX2" fmla="*/ 5696536 w 5867933"/>
                <a:gd name="connsiteY2" fmla="*/ 3023 h 77509"/>
                <a:gd name="connsiteX3" fmla="*/ 5867933 w 5867933"/>
                <a:gd name="connsiteY3" fmla="*/ 15702 h 77509"/>
                <a:gd name="connsiteX4" fmla="*/ 5867933 w 5867933"/>
                <a:gd name="connsiteY4" fmla="*/ 74696 h 77509"/>
                <a:gd name="connsiteX5" fmla="*/ 5660389 w 5867933"/>
                <a:gd name="connsiteY5" fmla="*/ 77509 h 77509"/>
                <a:gd name="connsiteX6" fmla="*/ 123987 w 5867933"/>
                <a:gd name="connsiteY6" fmla="*/ 72410 h 77509"/>
                <a:gd name="connsiteX0" fmla="*/ 123987 w 5867933"/>
                <a:gd name="connsiteY0" fmla="*/ 72410 h 77509"/>
                <a:gd name="connsiteX1" fmla="*/ 0 w 5867933"/>
                <a:gd name="connsiteY1" fmla="*/ 0 h 77509"/>
                <a:gd name="connsiteX2" fmla="*/ 5696536 w 5867933"/>
                <a:gd name="connsiteY2" fmla="*/ 3023 h 77509"/>
                <a:gd name="connsiteX3" fmla="*/ 5867933 w 5867933"/>
                <a:gd name="connsiteY3" fmla="*/ 15702 h 77509"/>
                <a:gd name="connsiteX4" fmla="*/ 5660389 w 5867933"/>
                <a:gd name="connsiteY4" fmla="*/ 77509 h 77509"/>
                <a:gd name="connsiteX5" fmla="*/ 123987 w 5867933"/>
                <a:gd name="connsiteY5" fmla="*/ 72410 h 77509"/>
                <a:gd name="connsiteX0" fmla="*/ 123987 w 5696536"/>
                <a:gd name="connsiteY0" fmla="*/ 72410 h 77509"/>
                <a:gd name="connsiteX1" fmla="*/ 0 w 5696536"/>
                <a:gd name="connsiteY1" fmla="*/ 0 h 77509"/>
                <a:gd name="connsiteX2" fmla="*/ 5696536 w 5696536"/>
                <a:gd name="connsiteY2" fmla="*/ 3023 h 77509"/>
                <a:gd name="connsiteX3" fmla="*/ 5660389 w 5696536"/>
                <a:gd name="connsiteY3" fmla="*/ 77509 h 77509"/>
                <a:gd name="connsiteX4" fmla="*/ 123987 w 5696536"/>
                <a:gd name="connsiteY4" fmla="*/ 72410 h 77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6536" h="77509">
                  <a:moveTo>
                    <a:pt x="123987" y="72410"/>
                  </a:moveTo>
                  <a:lnTo>
                    <a:pt x="0" y="0"/>
                  </a:lnTo>
                  <a:lnTo>
                    <a:pt x="5696536" y="3023"/>
                  </a:lnTo>
                  <a:lnTo>
                    <a:pt x="5660389" y="77509"/>
                  </a:lnTo>
                  <a:lnTo>
                    <a:pt x="123987" y="72410"/>
                  </a:lnTo>
                  <a:close/>
                </a:path>
              </a:pathLst>
            </a:custGeom>
            <a:solidFill>
              <a:srgbClr val="718F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52" name="Rectangle 51"/>
            <p:cNvSpPr/>
            <p:nvPr/>
          </p:nvSpPr>
          <p:spPr bwMode="auto">
            <a:xfrm>
              <a:off x="0" y="4778317"/>
              <a:ext cx="9144000" cy="58994"/>
            </a:xfrm>
            <a:prstGeom prst="rect">
              <a:avLst/>
            </a:prstGeom>
            <a:solidFill>
              <a:srgbClr val="718F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54" name="Rectangle 53"/>
            <p:cNvSpPr/>
            <p:nvPr/>
          </p:nvSpPr>
          <p:spPr bwMode="auto">
            <a:xfrm>
              <a:off x="0" y="2242216"/>
              <a:ext cx="9144000" cy="58994"/>
            </a:xfrm>
            <a:prstGeom prst="rect">
              <a:avLst/>
            </a:prstGeom>
            <a:solidFill>
              <a:srgbClr val="718F0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53" name="Rectangle 52"/>
            <p:cNvSpPr/>
            <p:nvPr/>
          </p:nvSpPr>
          <p:spPr bwMode="auto">
            <a:xfrm>
              <a:off x="0" y="6676683"/>
              <a:ext cx="9144000" cy="18288"/>
            </a:xfrm>
            <a:prstGeom prst="rect">
              <a:avLst/>
            </a:prstGeom>
            <a:solidFill>
              <a:schemeClr val="tx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grpSp>
      <p:sp>
        <p:nvSpPr>
          <p:cNvPr id="5" name="Rectangle 19"/>
          <p:cNvSpPr>
            <a:spLocks noGrp="1" noChangeArrowheads="1"/>
          </p:cNvSpPr>
          <p:nvPr>
            <p:ph type="ctrTitle" hasCustomPrompt="1"/>
          </p:nvPr>
        </p:nvSpPr>
        <p:spPr>
          <a:xfrm>
            <a:off x="548640" y="2441448"/>
            <a:ext cx="11094720" cy="1005840"/>
          </a:xfrm>
        </p:spPr>
        <p:txBody>
          <a:bodyPr lIns="0" tIns="45720" rIns="0" anchor="b"/>
          <a:lstStyle>
            <a:lvl1pPr algn="r">
              <a:defRPr sz="3200">
                <a:solidFill>
                  <a:schemeClr val="bg1"/>
                </a:solidFill>
              </a:defRPr>
            </a:lvl1pPr>
          </a:lstStyle>
          <a:p>
            <a:r>
              <a:rPr lang="en-US" dirty="0"/>
              <a:t>Click to Insert Section Header</a:t>
            </a:r>
          </a:p>
        </p:txBody>
      </p:sp>
      <p:sp>
        <p:nvSpPr>
          <p:cNvPr id="6" name="Rectangle 20"/>
          <p:cNvSpPr>
            <a:spLocks noGrp="1" noChangeArrowheads="1"/>
          </p:cNvSpPr>
          <p:nvPr>
            <p:ph type="subTitle" idx="1" hasCustomPrompt="1"/>
          </p:nvPr>
        </p:nvSpPr>
        <p:spPr>
          <a:xfrm>
            <a:off x="548640" y="3502660"/>
            <a:ext cx="11094720" cy="822960"/>
          </a:xfrm>
        </p:spPr>
        <p:txBody>
          <a:bodyPr lIns="0" tIns="45720" rIns="0"/>
          <a:lstStyle>
            <a:lvl1pPr marL="0" indent="0" algn="r">
              <a:spcBef>
                <a:spcPts val="600"/>
              </a:spcBef>
              <a:buFont typeface="Wingdings" pitchFamily="2" charset="2"/>
              <a:buNone/>
              <a:defRPr sz="1800" baseline="0">
                <a:solidFill>
                  <a:schemeClr val="bg1"/>
                </a:solidFill>
              </a:defRPr>
            </a:lvl1pPr>
          </a:lstStyle>
          <a:p>
            <a:r>
              <a:rPr lang="en-US" dirty="0"/>
              <a:t>Click to Insert Subtitle</a:t>
            </a:r>
          </a:p>
        </p:txBody>
      </p:sp>
    </p:spTree>
    <p:extLst>
      <p:ext uri="{BB962C8B-B14F-4D97-AF65-F5344CB8AC3E}">
        <p14:creationId xmlns:p14="http://schemas.microsoft.com/office/powerpoint/2010/main" val="39380251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urple">
    <p:bg>
      <p:bgPr>
        <a:solidFill>
          <a:srgbClr val="895881"/>
        </a:solidFill>
        <a:effectLst/>
      </p:bgPr>
    </p:bg>
    <p:spTree>
      <p:nvGrpSpPr>
        <p:cNvPr id="1" name=""/>
        <p:cNvGrpSpPr/>
        <p:nvPr/>
      </p:nvGrpSpPr>
      <p:grpSpPr>
        <a:xfrm>
          <a:off x="0" y="0"/>
          <a:ext cx="0" cy="0"/>
          <a:chOff x="0" y="0"/>
          <a:chExt cx="0" cy="0"/>
        </a:xfrm>
      </p:grpSpPr>
      <p:grpSp>
        <p:nvGrpSpPr>
          <p:cNvPr id="2" name="Group 23"/>
          <p:cNvGrpSpPr/>
          <p:nvPr/>
        </p:nvGrpSpPr>
        <p:grpSpPr>
          <a:xfrm>
            <a:off x="0" y="-550359"/>
            <a:ext cx="12192000" cy="7790688"/>
            <a:chOff x="0" y="-550359"/>
            <a:chExt cx="9144000" cy="7790688"/>
          </a:xfrm>
        </p:grpSpPr>
        <p:sp>
          <p:nvSpPr>
            <p:cNvPr id="25" name="Rectangle 24"/>
            <p:cNvSpPr/>
            <p:nvPr/>
          </p:nvSpPr>
          <p:spPr bwMode="auto">
            <a:xfrm>
              <a:off x="0" y="0"/>
              <a:ext cx="9144000" cy="1013460"/>
            </a:xfrm>
            <a:prstGeom prst="rect">
              <a:avLst/>
            </a:prstGeom>
            <a:solidFill>
              <a:srgbClr val="89588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6" name="Isosceles Triangle 25"/>
            <p:cNvSpPr/>
            <p:nvPr/>
          </p:nvSpPr>
          <p:spPr bwMode="auto">
            <a:xfrm rot="10800000">
              <a:off x="3524865" y="914400"/>
              <a:ext cx="1541206" cy="1319980"/>
            </a:xfrm>
            <a:prstGeom prst="triangle">
              <a:avLst/>
            </a:prstGeom>
            <a:solidFill>
              <a:srgbClr val="3D273A"/>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7" name="Isosceles Triangle 26"/>
            <p:cNvSpPr/>
            <p:nvPr/>
          </p:nvSpPr>
          <p:spPr bwMode="auto">
            <a:xfrm>
              <a:off x="5985387" y="754060"/>
              <a:ext cx="1742768" cy="1492610"/>
            </a:xfrm>
            <a:prstGeom prst="triangle">
              <a:avLst/>
            </a:prstGeom>
            <a:solidFill>
              <a:srgbClr val="3D273A"/>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8" name="Isosceles Triangle 27"/>
            <p:cNvSpPr/>
            <p:nvPr/>
          </p:nvSpPr>
          <p:spPr bwMode="auto">
            <a:xfrm rot="10800000">
              <a:off x="4568274" y="-7737"/>
              <a:ext cx="2677383" cy="2301506"/>
            </a:xfrm>
            <a:prstGeom prst="triangle">
              <a:avLst/>
            </a:prstGeom>
            <a:solidFill>
              <a:srgbClr val="5B3B56"/>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9" name="Isosceles Triangle 28"/>
            <p:cNvSpPr/>
            <p:nvPr/>
          </p:nvSpPr>
          <p:spPr bwMode="auto">
            <a:xfrm>
              <a:off x="2710786" y="926690"/>
              <a:ext cx="1541206" cy="1319980"/>
            </a:xfrm>
            <a:prstGeom prst="triangle">
              <a:avLst/>
            </a:prstGeom>
            <a:solidFill>
              <a:srgbClr val="633F5D"/>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0" name="Isosceles Triangle 29"/>
            <p:cNvSpPr/>
            <p:nvPr/>
          </p:nvSpPr>
          <p:spPr bwMode="auto">
            <a:xfrm>
              <a:off x="4301149" y="218230"/>
              <a:ext cx="742816" cy="636191"/>
            </a:xfrm>
            <a:prstGeom prst="triangle">
              <a:avLst/>
            </a:prstGeom>
            <a:solidFill>
              <a:srgbClr val="5B3B56"/>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1" name="Isosceles Triangle 30"/>
            <p:cNvSpPr/>
            <p:nvPr/>
          </p:nvSpPr>
          <p:spPr bwMode="auto">
            <a:xfrm>
              <a:off x="4345858" y="953728"/>
              <a:ext cx="1541206" cy="1319980"/>
            </a:xfrm>
            <a:prstGeom prst="triangle">
              <a:avLst/>
            </a:prstGeom>
            <a:solidFill>
              <a:srgbClr val="6E4768"/>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2" name="Isosceles Triangle 31"/>
            <p:cNvSpPr/>
            <p:nvPr/>
          </p:nvSpPr>
          <p:spPr bwMode="auto">
            <a:xfrm rot="10800000">
              <a:off x="5810864" y="4830096"/>
              <a:ext cx="1541206" cy="1319980"/>
            </a:xfrm>
            <a:prstGeom prst="triangle">
              <a:avLst/>
            </a:prstGeom>
            <a:solidFill>
              <a:srgbClr val="633F5D"/>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3" name="Isosceles Triangle 32"/>
            <p:cNvSpPr/>
            <p:nvPr/>
          </p:nvSpPr>
          <p:spPr bwMode="auto">
            <a:xfrm>
              <a:off x="6335615" y="4867200"/>
              <a:ext cx="2115211" cy="1811592"/>
            </a:xfrm>
            <a:prstGeom prst="triangle">
              <a:avLst/>
            </a:prstGeom>
            <a:solidFill>
              <a:srgbClr val="3D273A"/>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4" name="Rectangle 15"/>
            <p:cNvSpPr/>
            <p:nvPr/>
          </p:nvSpPr>
          <p:spPr bwMode="auto">
            <a:xfrm rot="3582874">
              <a:off x="1029313" y="3303837"/>
              <a:ext cx="7790688" cy="8229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67514"/>
                <a:gd name="connsiteX1" fmla="*/ 9144000 w 9144000"/>
                <a:gd name="connsiteY1" fmla="*/ 0 h 67514"/>
                <a:gd name="connsiteX2" fmla="*/ 9144000 w 9144000"/>
                <a:gd name="connsiteY2" fmla="*/ 58994 h 67514"/>
                <a:gd name="connsiteX3" fmla="*/ 8019744 w 9144000"/>
                <a:gd name="connsiteY3" fmla="*/ 67514 h 67514"/>
                <a:gd name="connsiteX4" fmla="*/ 0 w 9144000"/>
                <a:gd name="connsiteY4" fmla="*/ 58994 h 67514"/>
                <a:gd name="connsiteX5" fmla="*/ 0 w 9144000"/>
                <a:gd name="connsiteY5" fmla="*/ 0 h 67514"/>
                <a:gd name="connsiteX0" fmla="*/ 0 w 9144000"/>
                <a:gd name="connsiteY0" fmla="*/ 6251 h 73765"/>
                <a:gd name="connsiteX1" fmla="*/ 8054284 w 9144000"/>
                <a:gd name="connsiteY1" fmla="*/ 0 h 73765"/>
                <a:gd name="connsiteX2" fmla="*/ 9144000 w 9144000"/>
                <a:gd name="connsiteY2" fmla="*/ 6251 h 73765"/>
                <a:gd name="connsiteX3" fmla="*/ 9144000 w 9144000"/>
                <a:gd name="connsiteY3" fmla="*/ 65245 h 73765"/>
                <a:gd name="connsiteX4" fmla="*/ 8019744 w 9144000"/>
                <a:gd name="connsiteY4" fmla="*/ 73765 h 73765"/>
                <a:gd name="connsiteX5" fmla="*/ 0 w 9144000"/>
                <a:gd name="connsiteY5" fmla="*/ 65245 h 73765"/>
                <a:gd name="connsiteX6" fmla="*/ 0 w 9144000"/>
                <a:gd name="connsiteY6" fmla="*/ 6251 h 73765"/>
                <a:gd name="connsiteX0" fmla="*/ 0 w 9144000"/>
                <a:gd name="connsiteY0" fmla="*/ 6251 h 73765"/>
                <a:gd name="connsiteX1" fmla="*/ 8054284 w 9144000"/>
                <a:gd name="connsiteY1" fmla="*/ 0 h 73765"/>
                <a:gd name="connsiteX2" fmla="*/ 9144000 w 9144000"/>
                <a:gd name="connsiteY2" fmla="*/ 6251 h 73765"/>
                <a:gd name="connsiteX3" fmla="*/ 8019744 w 9144000"/>
                <a:gd name="connsiteY3" fmla="*/ 73765 h 73765"/>
                <a:gd name="connsiteX4" fmla="*/ 0 w 9144000"/>
                <a:gd name="connsiteY4" fmla="*/ 65245 h 73765"/>
                <a:gd name="connsiteX5" fmla="*/ 0 w 9144000"/>
                <a:gd name="connsiteY5" fmla="*/ 6251 h 73765"/>
                <a:gd name="connsiteX0" fmla="*/ 0 w 8054284"/>
                <a:gd name="connsiteY0" fmla="*/ 6251 h 73765"/>
                <a:gd name="connsiteX1" fmla="*/ 8054284 w 8054284"/>
                <a:gd name="connsiteY1" fmla="*/ 0 h 73765"/>
                <a:gd name="connsiteX2" fmla="*/ 8019744 w 8054284"/>
                <a:gd name="connsiteY2" fmla="*/ 73765 h 73765"/>
                <a:gd name="connsiteX3" fmla="*/ 0 w 8054284"/>
                <a:gd name="connsiteY3" fmla="*/ 65245 h 73765"/>
                <a:gd name="connsiteX4" fmla="*/ 0 w 8054284"/>
                <a:gd name="connsiteY4" fmla="*/ 6251 h 73765"/>
                <a:gd name="connsiteX0" fmla="*/ 0 w 8054284"/>
                <a:gd name="connsiteY0" fmla="*/ 6251 h 73765"/>
                <a:gd name="connsiteX1" fmla="*/ 8054284 w 8054284"/>
                <a:gd name="connsiteY1" fmla="*/ 0 h 73765"/>
                <a:gd name="connsiteX2" fmla="*/ 8019744 w 8054284"/>
                <a:gd name="connsiteY2" fmla="*/ 73765 h 73765"/>
                <a:gd name="connsiteX3" fmla="*/ 82073 w 8054284"/>
                <a:gd name="connsiteY3" fmla="*/ 66563 h 73765"/>
                <a:gd name="connsiteX4" fmla="*/ 0 w 8054284"/>
                <a:gd name="connsiteY4" fmla="*/ 65245 h 73765"/>
                <a:gd name="connsiteX5" fmla="*/ 0 w 8054284"/>
                <a:gd name="connsiteY5" fmla="*/ 6251 h 73765"/>
                <a:gd name="connsiteX0" fmla="*/ 0 w 8054284"/>
                <a:gd name="connsiteY0" fmla="*/ 6251 h 73765"/>
                <a:gd name="connsiteX1" fmla="*/ 111824 w 8054284"/>
                <a:gd name="connsiteY1" fmla="*/ 15620 h 73765"/>
                <a:gd name="connsiteX2" fmla="*/ 8054284 w 8054284"/>
                <a:gd name="connsiteY2" fmla="*/ 0 h 73765"/>
                <a:gd name="connsiteX3" fmla="*/ 8019744 w 8054284"/>
                <a:gd name="connsiteY3" fmla="*/ 73765 h 73765"/>
                <a:gd name="connsiteX4" fmla="*/ 82073 w 8054284"/>
                <a:gd name="connsiteY4" fmla="*/ 66563 h 73765"/>
                <a:gd name="connsiteX5" fmla="*/ 0 w 8054284"/>
                <a:gd name="connsiteY5" fmla="*/ 65245 h 73765"/>
                <a:gd name="connsiteX6" fmla="*/ 0 w 8054284"/>
                <a:gd name="connsiteY6" fmla="*/ 6251 h 73765"/>
                <a:gd name="connsiteX0" fmla="*/ 0 w 8054284"/>
                <a:gd name="connsiteY0" fmla="*/ 65245 h 73765"/>
                <a:gd name="connsiteX1" fmla="*/ 111824 w 8054284"/>
                <a:gd name="connsiteY1" fmla="*/ 15620 h 73765"/>
                <a:gd name="connsiteX2" fmla="*/ 8054284 w 8054284"/>
                <a:gd name="connsiteY2" fmla="*/ 0 h 73765"/>
                <a:gd name="connsiteX3" fmla="*/ 8019744 w 8054284"/>
                <a:gd name="connsiteY3" fmla="*/ 73765 h 73765"/>
                <a:gd name="connsiteX4" fmla="*/ 82073 w 8054284"/>
                <a:gd name="connsiteY4" fmla="*/ 66563 h 73765"/>
                <a:gd name="connsiteX5" fmla="*/ 0 w 8054284"/>
                <a:gd name="connsiteY5" fmla="*/ 65245 h 73765"/>
                <a:gd name="connsiteX0" fmla="*/ 0 w 7972211"/>
                <a:gd name="connsiteY0" fmla="*/ 66563 h 73765"/>
                <a:gd name="connsiteX1" fmla="*/ 29751 w 7972211"/>
                <a:gd name="connsiteY1" fmla="*/ 15620 h 73765"/>
                <a:gd name="connsiteX2" fmla="*/ 7972211 w 7972211"/>
                <a:gd name="connsiteY2" fmla="*/ 0 h 73765"/>
                <a:gd name="connsiteX3" fmla="*/ 7937671 w 7972211"/>
                <a:gd name="connsiteY3" fmla="*/ 73765 h 73765"/>
                <a:gd name="connsiteX4" fmla="*/ 0 w 7972211"/>
                <a:gd name="connsiteY4" fmla="*/ 66563 h 73765"/>
                <a:gd name="connsiteX0" fmla="*/ 0 w 7972211"/>
                <a:gd name="connsiteY0" fmla="*/ 66563 h 86160"/>
                <a:gd name="connsiteX1" fmla="*/ 29751 w 7972211"/>
                <a:gd name="connsiteY1" fmla="*/ 15620 h 86160"/>
                <a:gd name="connsiteX2" fmla="*/ 7972211 w 7972211"/>
                <a:gd name="connsiteY2" fmla="*/ 0 h 86160"/>
                <a:gd name="connsiteX3" fmla="*/ 7937671 w 7972211"/>
                <a:gd name="connsiteY3" fmla="*/ 73765 h 86160"/>
                <a:gd name="connsiteX4" fmla="*/ 7724531 w 7972211"/>
                <a:gd name="connsiteY4" fmla="*/ 86160 h 86160"/>
                <a:gd name="connsiteX5" fmla="*/ 0 w 7972211"/>
                <a:gd name="connsiteY5" fmla="*/ 66563 h 86160"/>
                <a:gd name="connsiteX0" fmla="*/ 0 w 7972211"/>
                <a:gd name="connsiteY0" fmla="*/ 70419 h 90016"/>
                <a:gd name="connsiteX1" fmla="*/ 29751 w 7972211"/>
                <a:gd name="connsiteY1" fmla="*/ 19476 h 90016"/>
                <a:gd name="connsiteX2" fmla="*/ 7784455 w 7972211"/>
                <a:gd name="connsiteY2" fmla="*/ 0 h 90016"/>
                <a:gd name="connsiteX3" fmla="*/ 7972211 w 7972211"/>
                <a:gd name="connsiteY3" fmla="*/ 3856 h 90016"/>
                <a:gd name="connsiteX4" fmla="*/ 7937671 w 7972211"/>
                <a:gd name="connsiteY4" fmla="*/ 77621 h 90016"/>
                <a:gd name="connsiteX5" fmla="*/ 7724531 w 7972211"/>
                <a:gd name="connsiteY5" fmla="*/ 90016 h 90016"/>
                <a:gd name="connsiteX6" fmla="*/ 0 w 7972211"/>
                <a:gd name="connsiteY6" fmla="*/ 70419 h 90016"/>
                <a:gd name="connsiteX0" fmla="*/ 0 w 7972211"/>
                <a:gd name="connsiteY0" fmla="*/ 70419 h 90016"/>
                <a:gd name="connsiteX1" fmla="*/ 29751 w 7972211"/>
                <a:gd name="connsiteY1" fmla="*/ 19476 h 90016"/>
                <a:gd name="connsiteX2" fmla="*/ 7784455 w 7972211"/>
                <a:gd name="connsiteY2" fmla="*/ 0 h 90016"/>
                <a:gd name="connsiteX3" fmla="*/ 7972211 w 7972211"/>
                <a:gd name="connsiteY3" fmla="*/ 3856 h 90016"/>
                <a:gd name="connsiteX4" fmla="*/ 7724531 w 7972211"/>
                <a:gd name="connsiteY4" fmla="*/ 90016 h 90016"/>
                <a:gd name="connsiteX5" fmla="*/ 0 w 7972211"/>
                <a:gd name="connsiteY5" fmla="*/ 70419 h 90016"/>
                <a:gd name="connsiteX0" fmla="*/ 0 w 7784455"/>
                <a:gd name="connsiteY0" fmla="*/ 70419 h 90016"/>
                <a:gd name="connsiteX1" fmla="*/ 29751 w 7784455"/>
                <a:gd name="connsiteY1" fmla="*/ 19476 h 90016"/>
                <a:gd name="connsiteX2" fmla="*/ 7784455 w 7784455"/>
                <a:gd name="connsiteY2" fmla="*/ 0 h 90016"/>
                <a:gd name="connsiteX3" fmla="*/ 7724531 w 7784455"/>
                <a:gd name="connsiteY3" fmla="*/ 90016 h 90016"/>
                <a:gd name="connsiteX4" fmla="*/ 0 w 7784455"/>
                <a:gd name="connsiteY4" fmla="*/ 70419 h 9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55" h="90016">
                  <a:moveTo>
                    <a:pt x="0" y="70419"/>
                  </a:moveTo>
                  <a:lnTo>
                    <a:pt x="29751" y="19476"/>
                  </a:lnTo>
                  <a:lnTo>
                    <a:pt x="7784455" y="0"/>
                  </a:lnTo>
                  <a:lnTo>
                    <a:pt x="7724531" y="90016"/>
                  </a:lnTo>
                  <a:lnTo>
                    <a:pt x="0" y="70419"/>
                  </a:lnTo>
                  <a:close/>
                </a:path>
              </a:pathLst>
            </a:custGeom>
            <a:solidFill>
              <a:srgbClr val="80527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5" name="Rectangle 16"/>
            <p:cNvSpPr/>
            <p:nvPr/>
          </p:nvSpPr>
          <p:spPr bwMode="auto">
            <a:xfrm rot="3582874">
              <a:off x="2623692" y="3303837"/>
              <a:ext cx="7790688" cy="8229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71116"/>
                <a:gd name="connsiteX1" fmla="*/ 9144000 w 9144000"/>
                <a:gd name="connsiteY1" fmla="*/ 0 h 71116"/>
                <a:gd name="connsiteX2" fmla="*/ 9144000 w 9144000"/>
                <a:gd name="connsiteY2" fmla="*/ 58994 h 71116"/>
                <a:gd name="connsiteX3" fmla="*/ 8498707 w 9144000"/>
                <a:gd name="connsiteY3" fmla="*/ 71116 h 71116"/>
                <a:gd name="connsiteX4" fmla="*/ 0 w 9144000"/>
                <a:gd name="connsiteY4" fmla="*/ 58994 h 71116"/>
                <a:gd name="connsiteX5" fmla="*/ 0 w 9144000"/>
                <a:gd name="connsiteY5" fmla="*/ 0 h 71116"/>
                <a:gd name="connsiteX0" fmla="*/ 0 w 9144000"/>
                <a:gd name="connsiteY0" fmla="*/ 0 h 71116"/>
                <a:gd name="connsiteX1" fmla="*/ 8532177 w 9144000"/>
                <a:gd name="connsiteY1" fmla="*/ 13806 h 71116"/>
                <a:gd name="connsiteX2" fmla="*/ 9144000 w 9144000"/>
                <a:gd name="connsiteY2" fmla="*/ 0 h 71116"/>
                <a:gd name="connsiteX3" fmla="*/ 9144000 w 9144000"/>
                <a:gd name="connsiteY3" fmla="*/ 58994 h 71116"/>
                <a:gd name="connsiteX4" fmla="*/ 8498707 w 9144000"/>
                <a:gd name="connsiteY4" fmla="*/ 71116 h 71116"/>
                <a:gd name="connsiteX5" fmla="*/ 0 w 9144000"/>
                <a:gd name="connsiteY5" fmla="*/ 58994 h 71116"/>
                <a:gd name="connsiteX6" fmla="*/ 0 w 9144000"/>
                <a:gd name="connsiteY6" fmla="*/ 0 h 71116"/>
                <a:gd name="connsiteX0" fmla="*/ 0 w 9144000"/>
                <a:gd name="connsiteY0" fmla="*/ 0 h 71116"/>
                <a:gd name="connsiteX1" fmla="*/ 8532177 w 9144000"/>
                <a:gd name="connsiteY1" fmla="*/ 13806 h 71116"/>
                <a:gd name="connsiteX2" fmla="*/ 9144000 w 9144000"/>
                <a:gd name="connsiteY2" fmla="*/ 0 h 71116"/>
                <a:gd name="connsiteX3" fmla="*/ 8498707 w 9144000"/>
                <a:gd name="connsiteY3" fmla="*/ 71116 h 71116"/>
                <a:gd name="connsiteX4" fmla="*/ 0 w 9144000"/>
                <a:gd name="connsiteY4" fmla="*/ 58994 h 71116"/>
                <a:gd name="connsiteX5" fmla="*/ 0 w 9144000"/>
                <a:gd name="connsiteY5" fmla="*/ 0 h 71116"/>
                <a:gd name="connsiteX0" fmla="*/ 0 w 8532177"/>
                <a:gd name="connsiteY0" fmla="*/ 0 h 71116"/>
                <a:gd name="connsiteX1" fmla="*/ 8532177 w 8532177"/>
                <a:gd name="connsiteY1" fmla="*/ 13806 h 71116"/>
                <a:gd name="connsiteX2" fmla="*/ 8498707 w 8532177"/>
                <a:gd name="connsiteY2" fmla="*/ 71116 h 71116"/>
                <a:gd name="connsiteX3" fmla="*/ 0 w 8532177"/>
                <a:gd name="connsiteY3" fmla="*/ 58994 h 71116"/>
                <a:gd name="connsiteX4" fmla="*/ 0 w 8532177"/>
                <a:gd name="connsiteY4" fmla="*/ 0 h 71116"/>
                <a:gd name="connsiteX0" fmla="*/ 0 w 8532177"/>
                <a:gd name="connsiteY0" fmla="*/ 0 h 71116"/>
                <a:gd name="connsiteX1" fmla="*/ 8532177 w 8532177"/>
                <a:gd name="connsiteY1" fmla="*/ 13806 h 71116"/>
                <a:gd name="connsiteX2" fmla="*/ 8498707 w 8532177"/>
                <a:gd name="connsiteY2" fmla="*/ 71116 h 71116"/>
                <a:gd name="connsiteX3" fmla="*/ 561036 w 8532177"/>
                <a:gd name="connsiteY3" fmla="*/ 63913 h 71116"/>
                <a:gd name="connsiteX4" fmla="*/ 0 w 8532177"/>
                <a:gd name="connsiteY4" fmla="*/ 58994 h 71116"/>
                <a:gd name="connsiteX5" fmla="*/ 0 w 8532177"/>
                <a:gd name="connsiteY5" fmla="*/ 0 h 71116"/>
                <a:gd name="connsiteX0" fmla="*/ 0 w 8532177"/>
                <a:gd name="connsiteY0" fmla="*/ 0 h 71116"/>
                <a:gd name="connsiteX1" fmla="*/ 598225 w 8532177"/>
                <a:gd name="connsiteY1" fmla="*/ 235 h 71116"/>
                <a:gd name="connsiteX2" fmla="*/ 8532177 w 8532177"/>
                <a:gd name="connsiteY2" fmla="*/ 13806 h 71116"/>
                <a:gd name="connsiteX3" fmla="*/ 8498707 w 8532177"/>
                <a:gd name="connsiteY3" fmla="*/ 71116 h 71116"/>
                <a:gd name="connsiteX4" fmla="*/ 561036 w 8532177"/>
                <a:gd name="connsiteY4" fmla="*/ 63913 h 71116"/>
                <a:gd name="connsiteX5" fmla="*/ 0 w 8532177"/>
                <a:gd name="connsiteY5" fmla="*/ 58994 h 71116"/>
                <a:gd name="connsiteX6" fmla="*/ 0 w 8532177"/>
                <a:gd name="connsiteY6" fmla="*/ 0 h 71116"/>
                <a:gd name="connsiteX0" fmla="*/ 0 w 8532177"/>
                <a:gd name="connsiteY0" fmla="*/ 58759 h 70881"/>
                <a:gd name="connsiteX1" fmla="*/ 598225 w 8532177"/>
                <a:gd name="connsiteY1" fmla="*/ 0 h 70881"/>
                <a:gd name="connsiteX2" fmla="*/ 8532177 w 8532177"/>
                <a:gd name="connsiteY2" fmla="*/ 13571 h 70881"/>
                <a:gd name="connsiteX3" fmla="*/ 8498707 w 8532177"/>
                <a:gd name="connsiteY3" fmla="*/ 70881 h 70881"/>
                <a:gd name="connsiteX4" fmla="*/ 561036 w 8532177"/>
                <a:gd name="connsiteY4" fmla="*/ 63678 h 70881"/>
                <a:gd name="connsiteX5" fmla="*/ 0 w 8532177"/>
                <a:gd name="connsiteY5" fmla="*/ 58759 h 70881"/>
                <a:gd name="connsiteX0" fmla="*/ 0 w 7971141"/>
                <a:gd name="connsiteY0" fmla="*/ 63678 h 70881"/>
                <a:gd name="connsiteX1" fmla="*/ 37189 w 7971141"/>
                <a:gd name="connsiteY1" fmla="*/ 0 h 70881"/>
                <a:gd name="connsiteX2" fmla="*/ 7971141 w 7971141"/>
                <a:gd name="connsiteY2" fmla="*/ 13571 h 70881"/>
                <a:gd name="connsiteX3" fmla="*/ 7937671 w 7971141"/>
                <a:gd name="connsiteY3" fmla="*/ 70881 h 70881"/>
                <a:gd name="connsiteX4" fmla="*/ 0 w 7971141"/>
                <a:gd name="connsiteY4" fmla="*/ 63678 h 70881"/>
                <a:gd name="connsiteX0" fmla="*/ 0 w 7971141"/>
                <a:gd name="connsiteY0" fmla="*/ 63678 h 89275"/>
                <a:gd name="connsiteX1" fmla="*/ 37189 w 7971141"/>
                <a:gd name="connsiteY1" fmla="*/ 0 h 89275"/>
                <a:gd name="connsiteX2" fmla="*/ 7971141 w 7971141"/>
                <a:gd name="connsiteY2" fmla="*/ 13571 h 89275"/>
                <a:gd name="connsiteX3" fmla="*/ 7937671 w 7971141"/>
                <a:gd name="connsiteY3" fmla="*/ 70881 h 89275"/>
                <a:gd name="connsiteX4" fmla="*/ 7722213 w 7971141"/>
                <a:gd name="connsiteY4" fmla="*/ 89275 h 89275"/>
                <a:gd name="connsiteX5" fmla="*/ 0 w 7971141"/>
                <a:gd name="connsiteY5" fmla="*/ 63678 h 89275"/>
                <a:gd name="connsiteX0" fmla="*/ 0 w 7971141"/>
                <a:gd name="connsiteY0" fmla="*/ 63678 h 89275"/>
                <a:gd name="connsiteX1" fmla="*/ 37189 w 7971141"/>
                <a:gd name="connsiteY1" fmla="*/ 0 h 89275"/>
                <a:gd name="connsiteX2" fmla="*/ 7778935 w 7971141"/>
                <a:gd name="connsiteY2" fmla="*/ 4744 h 89275"/>
                <a:gd name="connsiteX3" fmla="*/ 7971141 w 7971141"/>
                <a:gd name="connsiteY3" fmla="*/ 13571 h 89275"/>
                <a:gd name="connsiteX4" fmla="*/ 7937671 w 7971141"/>
                <a:gd name="connsiteY4" fmla="*/ 70881 h 89275"/>
                <a:gd name="connsiteX5" fmla="*/ 7722213 w 7971141"/>
                <a:gd name="connsiteY5" fmla="*/ 89275 h 89275"/>
                <a:gd name="connsiteX6" fmla="*/ 0 w 7971141"/>
                <a:gd name="connsiteY6" fmla="*/ 63678 h 89275"/>
                <a:gd name="connsiteX0" fmla="*/ 0 w 7971141"/>
                <a:gd name="connsiteY0" fmla="*/ 63678 h 89275"/>
                <a:gd name="connsiteX1" fmla="*/ 37189 w 7971141"/>
                <a:gd name="connsiteY1" fmla="*/ 0 h 89275"/>
                <a:gd name="connsiteX2" fmla="*/ 7778935 w 7971141"/>
                <a:gd name="connsiteY2" fmla="*/ 4744 h 89275"/>
                <a:gd name="connsiteX3" fmla="*/ 7971141 w 7971141"/>
                <a:gd name="connsiteY3" fmla="*/ 13571 h 89275"/>
                <a:gd name="connsiteX4" fmla="*/ 7722213 w 7971141"/>
                <a:gd name="connsiteY4" fmla="*/ 89275 h 89275"/>
                <a:gd name="connsiteX5" fmla="*/ 0 w 7971141"/>
                <a:gd name="connsiteY5" fmla="*/ 63678 h 89275"/>
                <a:gd name="connsiteX0" fmla="*/ 0 w 7778935"/>
                <a:gd name="connsiteY0" fmla="*/ 63678 h 89275"/>
                <a:gd name="connsiteX1" fmla="*/ 37189 w 7778935"/>
                <a:gd name="connsiteY1" fmla="*/ 0 h 89275"/>
                <a:gd name="connsiteX2" fmla="*/ 7778935 w 7778935"/>
                <a:gd name="connsiteY2" fmla="*/ 4744 h 89275"/>
                <a:gd name="connsiteX3" fmla="*/ 7722213 w 7778935"/>
                <a:gd name="connsiteY3" fmla="*/ 89275 h 89275"/>
                <a:gd name="connsiteX4" fmla="*/ 0 w 7778935"/>
                <a:gd name="connsiteY4" fmla="*/ 63678 h 8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935" h="89275">
                  <a:moveTo>
                    <a:pt x="0" y="63678"/>
                  </a:moveTo>
                  <a:lnTo>
                    <a:pt x="37189" y="0"/>
                  </a:lnTo>
                  <a:lnTo>
                    <a:pt x="7778935" y="4744"/>
                  </a:lnTo>
                  <a:lnTo>
                    <a:pt x="7722213" y="89275"/>
                  </a:lnTo>
                  <a:lnTo>
                    <a:pt x="0" y="63678"/>
                  </a:lnTo>
                  <a:close/>
                </a:path>
              </a:pathLst>
            </a:custGeom>
            <a:solidFill>
              <a:srgbClr val="80527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6" name="Rectangle 17"/>
            <p:cNvSpPr/>
            <p:nvPr/>
          </p:nvSpPr>
          <p:spPr bwMode="auto">
            <a:xfrm rot="18017126" flipH="1">
              <a:off x="1428084" y="3305029"/>
              <a:ext cx="7772707" cy="7751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58994"/>
                <a:gd name="connsiteX1" fmla="*/ 8327997 w 9144000"/>
                <a:gd name="connsiteY1" fmla="*/ 2736 h 58994"/>
                <a:gd name="connsiteX2" fmla="*/ 9144000 w 9144000"/>
                <a:gd name="connsiteY2" fmla="*/ 0 h 58994"/>
                <a:gd name="connsiteX3" fmla="*/ 9144000 w 9144000"/>
                <a:gd name="connsiteY3" fmla="*/ 58994 h 58994"/>
                <a:gd name="connsiteX4" fmla="*/ 0 w 9144000"/>
                <a:gd name="connsiteY4" fmla="*/ 58994 h 58994"/>
                <a:gd name="connsiteX5" fmla="*/ 0 w 9144000"/>
                <a:gd name="connsiteY5" fmla="*/ 0 h 58994"/>
                <a:gd name="connsiteX0" fmla="*/ 0 w 9144000"/>
                <a:gd name="connsiteY0" fmla="*/ 0 h 66414"/>
                <a:gd name="connsiteX1" fmla="*/ 8327997 w 9144000"/>
                <a:gd name="connsiteY1" fmla="*/ 2736 h 66414"/>
                <a:gd name="connsiteX2" fmla="*/ 9144000 w 9144000"/>
                <a:gd name="connsiteY2" fmla="*/ 0 h 66414"/>
                <a:gd name="connsiteX3" fmla="*/ 9144000 w 9144000"/>
                <a:gd name="connsiteY3" fmla="*/ 58994 h 66414"/>
                <a:gd name="connsiteX4" fmla="*/ 8290808 w 9144000"/>
                <a:gd name="connsiteY4" fmla="*/ 66414 h 66414"/>
                <a:gd name="connsiteX5" fmla="*/ 0 w 9144000"/>
                <a:gd name="connsiteY5" fmla="*/ 58994 h 66414"/>
                <a:gd name="connsiteX6" fmla="*/ 0 w 9144000"/>
                <a:gd name="connsiteY6" fmla="*/ 0 h 66414"/>
                <a:gd name="connsiteX0" fmla="*/ 0 w 9144000"/>
                <a:gd name="connsiteY0" fmla="*/ 0 h 66414"/>
                <a:gd name="connsiteX1" fmla="*/ 8327997 w 9144000"/>
                <a:gd name="connsiteY1" fmla="*/ 2736 h 66414"/>
                <a:gd name="connsiteX2" fmla="*/ 9144000 w 9144000"/>
                <a:gd name="connsiteY2" fmla="*/ 0 h 66414"/>
                <a:gd name="connsiteX3" fmla="*/ 8290808 w 9144000"/>
                <a:gd name="connsiteY3" fmla="*/ 66414 h 66414"/>
                <a:gd name="connsiteX4" fmla="*/ 0 w 9144000"/>
                <a:gd name="connsiteY4" fmla="*/ 58994 h 66414"/>
                <a:gd name="connsiteX5" fmla="*/ 0 w 9144000"/>
                <a:gd name="connsiteY5" fmla="*/ 0 h 66414"/>
                <a:gd name="connsiteX0" fmla="*/ 0 w 8327997"/>
                <a:gd name="connsiteY0" fmla="*/ 0 h 66414"/>
                <a:gd name="connsiteX1" fmla="*/ 8327997 w 8327997"/>
                <a:gd name="connsiteY1" fmla="*/ 2736 h 66414"/>
                <a:gd name="connsiteX2" fmla="*/ 8290808 w 8327997"/>
                <a:gd name="connsiteY2" fmla="*/ 66414 h 66414"/>
                <a:gd name="connsiteX3" fmla="*/ 0 w 8327997"/>
                <a:gd name="connsiteY3" fmla="*/ 58994 h 66414"/>
                <a:gd name="connsiteX4" fmla="*/ 0 w 8327997"/>
                <a:gd name="connsiteY4" fmla="*/ 0 h 66414"/>
                <a:gd name="connsiteX0" fmla="*/ 0 w 8327997"/>
                <a:gd name="connsiteY0" fmla="*/ 4973 h 71387"/>
                <a:gd name="connsiteX1" fmla="*/ 433320 w 8327997"/>
                <a:gd name="connsiteY1" fmla="*/ 0 h 71387"/>
                <a:gd name="connsiteX2" fmla="*/ 8327997 w 8327997"/>
                <a:gd name="connsiteY2" fmla="*/ 7709 h 71387"/>
                <a:gd name="connsiteX3" fmla="*/ 8290808 w 8327997"/>
                <a:gd name="connsiteY3" fmla="*/ 71387 h 71387"/>
                <a:gd name="connsiteX4" fmla="*/ 0 w 8327997"/>
                <a:gd name="connsiteY4" fmla="*/ 63967 h 71387"/>
                <a:gd name="connsiteX5" fmla="*/ 0 w 8327997"/>
                <a:gd name="connsiteY5" fmla="*/ 4973 h 71387"/>
                <a:gd name="connsiteX0" fmla="*/ 0 w 8327997"/>
                <a:gd name="connsiteY0" fmla="*/ 4973 h 73764"/>
                <a:gd name="connsiteX1" fmla="*/ 433320 w 8327997"/>
                <a:gd name="connsiteY1" fmla="*/ 0 h 73764"/>
                <a:gd name="connsiteX2" fmla="*/ 8327997 w 8327997"/>
                <a:gd name="connsiteY2" fmla="*/ 7709 h 73764"/>
                <a:gd name="connsiteX3" fmla="*/ 8290808 w 8327997"/>
                <a:gd name="connsiteY3" fmla="*/ 71387 h 73764"/>
                <a:gd name="connsiteX4" fmla="*/ 398781 w 8327997"/>
                <a:gd name="connsiteY4" fmla="*/ 73764 h 73764"/>
                <a:gd name="connsiteX5" fmla="*/ 0 w 8327997"/>
                <a:gd name="connsiteY5" fmla="*/ 63967 h 73764"/>
                <a:gd name="connsiteX6" fmla="*/ 0 w 8327997"/>
                <a:gd name="connsiteY6" fmla="*/ 4973 h 73764"/>
                <a:gd name="connsiteX0" fmla="*/ 0 w 8327997"/>
                <a:gd name="connsiteY0" fmla="*/ 63967 h 73764"/>
                <a:gd name="connsiteX1" fmla="*/ 433320 w 8327997"/>
                <a:gd name="connsiteY1" fmla="*/ 0 h 73764"/>
                <a:gd name="connsiteX2" fmla="*/ 8327997 w 8327997"/>
                <a:gd name="connsiteY2" fmla="*/ 7709 h 73764"/>
                <a:gd name="connsiteX3" fmla="*/ 8290808 w 8327997"/>
                <a:gd name="connsiteY3" fmla="*/ 71387 h 73764"/>
                <a:gd name="connsiteX4" fmla="*/ 398781 w 8327997"/>
                <a:gd name="connsiteY4" fmla="*/ 73764 h 73764"/>
                <a:gd name="connsiteX5" fmla="*/ 0 w 8327997"/>
                <a:gd name="connsiteY5" fmla="*/ 63967 h 73764"/>
                <a:gd name="connsiteX0" fmla="*/ 0 w 7929216"/>
                <a:gd name="connsiteY0" fmla="*/ 73764 h 73764"/>
                <a:gd name="connsiteX1" fmla="*/ 34539 w 7929216"/>
                <a:gd name="connsiteY1" fmla="*/ 0 h 73764"/>
                <a:gd name="connsiteX2" fmla="*/ 7929216 w 7929216"/>
                <a:gd name="connsiteY2" fmla="*/ 7709 h 73764"/>
                <a:gd name="connsiteX3" fmla="*/ 7892027 w 7929216"/>
                <a:gd name="connsiteY3" fmla="*/ 71387 h 73764"/>
                <a:gd name="connsiteX4" fmla="*/ 0 w 7929216"/>
                <a:gd name="connsiteY4" fmla="*/ 73764 h 73764"/>
                <a:gd name="connsiteX0" fmla="*/ 0 w 7929216"/>
                <a:gd name="connsiteY0" fmla="*/ 73764 h 73764"/>
                <a:gd name="connsiteX1" fmla="*/ 34539 w 7929216"/>
                <a:gd name="connsiteY1" fmla="*/ 0 h 73764"/>
                <a:gd name="connsiteX2" fmla="*/ 7929216 w 7929216"/>
                <a:gd name="connsiteY2" fmla="*/ 7709 h 73764"/>
                <a:gd name="connsiteX3" fmla="*/ 7892027 w 7929216"/>
                <a:gd name="connsiteY3" fmla="*/ 71387 h 73764"/>
                <a:gd name="connsiteX4" fmla="*/ 7725593 w 7929216"/>
                <a:gd name="connsiteY4" fmla="*/ 64329 h 73764"/>
                <a:gd name="connsiteX5" fmla="*/ 0 w 7929216"/>
                <a:gd name="connsiteY5" fmla="*/ 73764 h 73764"/>
                <a:gd name="connsiteX0" fmla="*/ 0 w 7929216"/>
                <a:gd name="connsiteY0" fmla="*/ 77516 h 77516"/>
                <a:gd name="connsiteX1" fmla="*/ 34539 w 7929216"/>
                <a:gd name="connsiteY1" fmla="*/ 3752 h 77516"/>
                <a:gd name="connsiteX2" fmla="*/ 7772707 w 7929216"/>
                <a:gd name="connsiteY2" fmla="*/ 0 h 77516"/>
                <a:gd name="connsiteX3" fmla="*/ 7929216 w 7929216"/>
                <a:gd name="connsiteY3" fmla="*/ 11461 h 77516"/>
                <a:gd name="connsiteX4" fmla="*/ 7892027 w 7929216"/>
                <a:gd name="connsiteY4" fmla="*/ 75139 h 77516"/>
                <a:gd name="connsiteX5" fmla="*/ 7725593 w 7929216"/>
                <a:gd name="connsiteY5" fmla="*/ 68081 h 77516"/>
                <a:gd name="connsiteX6" fmla="*/ 0 w 7929216"/>
                <a:gd name="connsiteY6" fmla="*/ 77516 h 77516"/>
                <a:gd name="connsiteX0" fmla="*/ 0 w 7892027"/>
                <a:gd name="connsiteY0" fmla="*/ 77516 h 77516"/>
                <a:gd name="connsiteX1" fmla="*/ 34539 w 7892027"/>
                <a:gd name="connsiteY1" fmla="*/ 3752 h 77516"/>
                <a:gd name="connsiteX2" fmla="*/ 7772707 w 7892027"/>
                <a:gd name="connsiteY2" fmla="*/ 0 h 77516"/>
                <a:gd name="connsiteX3" fmla="*/ 7892027 w 7892027"/>
                <a:gd name="connsiteY3" fmla="*/ 75139 h 77516"/>
                <a:gd name="connsiteX4" fmla="*/ 7725593 w 7892027"/>
                <a:gd name="connsiteY4" fmla="*/ 68081 h 77516"/>
                <a:gd name="connsiteX5" fmla="*/ 0 w 7892027"/>
                <a:gd name="connsiteY5" fmla="*/ 77516 h 77516"/>
                <a:gd name="connsiteX0" fmla="*/ 0 w 7772707"/>
                <a:gd name="connsiteY0" fmla="*/ 77516 h 77516"/>
                <a:gd name="connsiteX1" fmla="*/ 34539 w 7772707"/>
                <a:gd name="connsiteY1" fmla="*/ 3752 h 77516"/>
                <a:gd name="connsiteX2" fmla="*/ 7772707 w 7772707"/>
                <a:gd name="connsiteY2" fmla="*/ 0 h 77516"/>
                <a:gd name="connsiteX3" fmla="*/ 7725593 w 7772707"/>
                <a:gd name="connsiteY3" fmla="*/ 68081 h 77516"/>
                <a:gd name="connsiteX4" fmla="*/ 0 w 7772707"/>
                <a:gd name="connsiteY4" fmla="*/ 77516 h 77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2707" h="77516">
                  <a:moveTo>
                    <a:pt x="0" y="77516"/>
                  </a:moveTo>
                  <a:lnTo>
                    <a:pt x="34539" y="3752"/>
                  </a:lnTo>
                  <a:lnTo>
                    <a:pt x="7772707" y="0"/>
                  </a:lnTo>
                  <a:lnTo>
                    <a:pt x="7725593" y="68081"/>
                  </a:lnTo>
                  <a:lnTo>
                    <a:pt x="0" y="77516"/>
                  </a:lnTo>
                  <a:close/>
                </a:path>
              </a:pathLst>
            </a:custGeom>
            <a:solidFill>
              <a:srgbClr val="80527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7" name="Rectangle 18"/>
            <p:cNvSpPr/>
            <p:nvPr/>
          </p:nvSpPr>
          <p:spPr bwMode="auto">
            <a:xfrm rot="18017126" flipH="1">
              <a:off x="4892792" y="4193567"/>
              <a:ext cx="5696536" cy="77509"/>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15702 h 74696"/>
                <a:gd name="connsiteX1" fmla="*/ 3276067 w 9144000"/>
                <a:gd name="connsiteY1" fmla="*/ 0 h 74696"/>
                <a:gd name="connsiteX2" fmla="*/ 9144000 w 9144000"/>
                <a:gd name="connsiteY2" fmla="*/ 15702 h 74696"/>
                <a:gd name="connsiteX3" fmla="*/ 9144000 w 9144000"/>
                <a:gd name="connsiteY3" fmla="*/ 74696 h 74696"/>
                <a:gd name="connsiteX4" fmla="*/ 0 w 9144000"/>
                <a:gd name="connsiteY4" fmla="*/ 74696 h 74696"/>
                <a:gd name="connsiteX5" fmla="*/ 0 w 9144000"/>
                <a:gd name="connsiteY5" fmla="*/ 15702 h 74696"/>
                <a:gd name="connsiteX0" fmla="*/ 0 w 9144000"/>
                <a:gd name="connsiteY0" fmla="*/ 15702 h 74696"/>
                <a:gd name="connsiteX1" fmla="*/ 3276067 w 9144000"/>
                <a:gd name="connsiteY1" fmla="*/ 0 h 74696"/>
                <a:gd name="connsiteX2" fmla="*/ 9144000 w 9144000"/>
                <a:gd name="connsiteY2" fmla="*/ 15702 h 74696"/>
                <a:gd name="connsiteX3" fmla="*/ 9144000 w 9144000"/>
                <a:gd name="connsiteY3" fmla="*/ 74696 h 74696"/>
                <a:gd name="connsiteX4" fmla="*/ 3400054 w 9144000"/>
                <a:gd name="connsiteY4" fmla="*/ 72410 h 74696"/>
                <a:gd name="connsiteX5" fmla="*/ 0 w 9144000"/>
                <a:gd name="connsiteY5" fmla="*/ 74696 h 74696"/>
                <a:gd name="connsiteX6" fmla="*/ 0 w 9144000"/>
                <a:gd name="connsiteY6" fmla="*/ 15702 h 74696"/>
                <a:gd name="connsiteX0" fmla="*/ 0 w 9144000"/>
                <a:gd name="connsiteY0" fmla="*/ 74696 h 74696"/>
                <a:gd name="connsiteX1" fmla="*/ 3276067 w 9144000"/>
                <a:gd name="connsiteY1" fmla="*/ 0 h 74696"/>
                <a:gd name="connsiteX2" fmla="*/ 9144000 w 9144000"/>
                <a:gd name="connsiteY2" fmla="*/ 15702 h 74696"/>
                <a:gd name="connsiteX3" fmla="*/ 9144000 w 9144000"/>
                <a:gd name="connsiteY3" fmla="*/ 74696 h 74696"/>
                <a:gd name="connsiteX4" fmla="*/ 3400054 w 9144000"/>
                <a:gd name="connsiteY4" fmla="*/ 72410 h 74696"/>
                <a:gd name="connsiteX5" fmla="*/ 0 w 9144000"/>
                <a:gd name="connsiteY5" fmla="*/ 74696 h 74696"/>
                <a:gd name="connsiteX0" fmla="*/ 123987 w 5867933"/>
                <a:gd name="connsiteY0" fmla="*/ 72410 h 74696"/>
                <a:gd name="connsiteX1" fmla="*/ 0 w 5867933"/>
                <a:gd name="connsiteY1" fmla="*/ 0 h 74696"/>
                <a:gd name="connsiteX2" fmla="*/ 5867933 w 5867933"/>
                <a:gd name="connsiteY2" fmla="*/ 15702 h 74696"/>
                <a:gd name="connsiteX3" fmla="*/ 5867933 w 5867933"/>
                <a:gd name="connsiteY3" fmla="*/ 74696 h 74696"/>
                <a:gd name="connsiteX4" fmla="*/ 123987 w 5867933"/>
                <a:gd name="connsiteY4" fmla="*/ 72410 h 74696"/>
                <a:gd name="connsiteX0" fmla="*/ 123987 w 5867933"/>
                <a:gd name="connsiteY0" fmla="*/ 72410 h 74696"/>
                <a:gd name="connsiteX1" fmla="*/ 0 w 5867933"/>
                <a:gd name="connsiteY1" fmla="*/ 0 h 74696"/>
                <a:gd name="connsiteX2" fmla="*/ 5696536 w 5867933"/>
                <a:gd name="connsiteY2" fmla="*/ 3023 h 74696"/>
                <a:gd name="connsiteX3" fmla="*/ 5867933 w 5867933"/>
                <a:gd name="connsiteY3" fmla="*/ 15702 h 74696"/>
                <a:gd name="connsiteX4" fmla="*/ 5867933 w 5867933"/>
                <a:gd name="connsiteY4" fmla="*/ 74696 h 74696"/>
                <a:gd name="connsiteX5" fmla="*/ 123987 w 5867933"/>
                <a:gd name="connsiteY5" fmla="*/ 72410 h 74696"/>
                <a:gd name="connsiteX0" fmla="*/ 123987 w 5867933"/>
                <a:gd name="connsiteY0" fmla="*/ 72410 h 77509"/>
                <a:gd name="connsiteX1" fmla="*/ 0 w 5867933"/>
                <a:gd name="connsiteY1" fmla="*/ 0 h 77509"/>
                <a:gd name="connsiteX2" fmla="*/ 5696536 w 5867933"/>
                <a:gd name="connsiteY2" fmla="*/ 3023 h 77509"/>
                <a:gd name="connsiteX3" fmla="*/ 5867933 w 5867933"/>
                <a:gd name="connsiteY3" fmla="*/ 15702 h 77509"/>
                <a:gd name="connsiteX4" fmla="*/ 5867933 w 5867933"/>
                <a:gd name="connsiteY4" fmla="*/ 74696 h 77509"/>
                <a:gd name="connsiteX5" fmla="*/ 5660389 w 5867933"/>
                <a:gd name="connsiteY5" fmla="*/ 77509 h 77509"/>
                <a:gd name="connsiteX6" fmla="*/ 123987 w 5867933"/>
                <a:gd name="connsiteY6" fmla="*/ 72410 h 77509"/>
                <a:gd name="connsiteX0" fmla="*/ 123987 w 5867933"/>
                <a:gd name="connsiteY0" fmla="*/ 72410 h 77509"/>
                <a:gd name="connsiteX1" fmla="*/ 0 w 5867933"/>
                <a:gd name="connsiteY1" fmla="*/ 0 h 77509"/>
                <a:gd name="connsiteX2" fmla="*/ 5696536 w 5867933"/>
                <a:gd name="connsiteY2" fmla="*/ 3023 h 77509"/>
                <a:gd name="connsiteX3" fmla="*/ 5867933 w 5867933"/>
                <a:gd name="connsiteY3" fmla="*/ 15702 h 77509"/>
                <a:gd name="connsiteX4" fmla="*/ 5660389 w 5867933"/>
                <a:gd name="connsiteY4" fmla="*/ 77509 h 77509"/>
                <a:gd name="connsiteX5" fmla="*/ 123987 w 5867933"/>
                <a:gd name="connsiteY5" fmla="*/ 72410 h 77509"/>
                <a:gd name="connsiteX0" fmla="*/ 123987 w 5696536"/>
                <a:gd name="connsiteY0" fmla="*/ 72410 h 77509"/>
                <a:gd name="connsiteX1" fmla="*/ 0 w 5696536"/>
                <a:gd name="connsiteY1" fmla="*/ 0 h 77509"/>
                <a:gd name="connsiteX2" fmla="*/ 5696536 w 5696536"/>
                <a:gd name="connsiteY2" fmla="*/ 3023 h 77509"/>
                <a:gd name="connsiteX3" fmla="*/ 5660389 w 5696536"/>
                <a:gd name="connsiteY3" fmla="*/ 77509 h 77509"/>
                <a:gd name="connsiteX4" fmla="*/ 123987 w 5696536"/>
                <a:gd name="connsiteY4" fmla="*/ 72410 h 77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6536" h="77509">
                  <a:moveTo>
                    <a:pt x="123987" y="72410"/>
                  </a:moveTo>
                  <a:lnTo>
                    <a:pt x="0" y="0"/>
                  </a:lnTo>
                  <a:lnTo>
                    <a:pt x="5696536" y="3023"/>
                  </a:lnTo>
                  <a:lnTo>
                    <a:pt x="5660389" y="77509"/>
                  </a:lnTo>
                  <a:lnTo>
                    <a:pt x="123987" y="72410"/>
                  </a:lnTo>
                  <a:close/>
                </a:path>
              </a:pathLst>
            </a:custGeom>
            <a:solidFill>
              <a:srgbClr val="80527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8" name="Rectangle 37"/>
            <p:cNvSpPr/>
            <p:nvPr/>
          </p:nvSpPr>
          <p:spPr bwMode="auto">
            <a:xfrm>
              <a:off x="0" y="4778317"/>
              <a:ext cx="9144000" cy="58994"/>
            </a:xfrm>
            <a:prstGeom prst="rect">
              <a:avLst/>
            </a:prstGeom>
            <a:solidFill>
              <a:srgbClr val="80527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0" name="Rectangle 39"/>
            <p:cNvSpPr/>
            <p:nvPr/>
          </p:nvSpPr>
          <p:spPr bwMode="auto">
            <a:xfrm>
              <a:off x="0" y="2242216"/>
              <a:ext cx="9144000" cy="58994"/>
            </a:xfrm>
            <a:prstGeom prst="rect">
              <a:avLst/>
            </a:prstGeom>
            <a:solidFill>
              <a:srgbClr val="80527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9" name="Rectangle 38"/>
            <p:cNvSpPr/>
            <p:nvPr/>
          </p:nvSpPr>
          <p:spPr bwMode="auto">
            <a:xfrm>
              <a:off x="0" y="6676683"/>
              <a:ext cx="9144000" cy="18288"/>
            </a:xfrm>
            <a:prstGeom prst="rect">
              <a:avLst/>
            </a:prstGeom>
            <a:solidFill>
              <a:schemeClr val="tx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grpSp>
      <p:sp>
        <p:nvSpPr>
          <p:cNvPr id="5" name="Rectangle 19"/>
          <p:cNvSpPr>
            <a:spLocks noGrp="1" noChangeArrowheads="1"/>
          </p:cNvSpPr>
          <p:nvPr>
            <p:ph type="ctrTitle" hasCustomPrompt="1"/>
          </p:nvPr>
        </p:nvSpPr>
        <p:spPr>
          <a:xfrm>
            <a:off x="548640" y="2441448"/>
            <a:ext cx="11094720" cy="1005840"/>
          </a:xfrm>
        </p:spPr>
        <p:txBody>
          <a:bodyPr lIns="0" tIns="45720" rIns="0" anchor="b"/>
          <a:lstStyle>
            <a:lvl1pPr algn="r">
              <a:defRPr sz="3200">
                <a:solidFill>
                  <a:schemeClr val="bg1"/>
                </a:solidFill>
              </a:defRPr>
            </a:lvl1pPr>
          </a:lstStyle>
          <a:p>
            <a:r>
              <a:rPr lang="en-US" dirty="0"/>
              <a:t>Click to Insert Section Header</a:t>
            </a:r>
          </a:p>
        </p:txBody>
      </p:sp>
      <p:sp>
        <p:nvSpPr>
          <p:cNvPr id="6" name="Rectangle 20"/>
          <p:cNvSpPr>
            <a:spLocks noGrp="1" noChangeArrowheads="1"/>
          </p:cNvSpPr>
          <p:nvPr>
            <p:ph type="subTitle" idx="1" hasCustomPrompt="1"/>
          </p:nvPr>
        </p:nvSpPr>
        <p:spPr>
          <a:xfrm>
            <a:off x="548640" y="3502660"/>
            <a:ext cx="11094720" cy="822960"/>
          </a:xfrm>
        </p:spPr>
        <p:txBody>
          <a:bodyPr lIns="0" tIns="45720" rIns="0"/>
          <a:lstStyle>
            <a:lvl1pPr marL="0" indent="0" algn="r">
              <a:spcBef>
                <a:spcPts val="600"/>
              </a:spcBef>
              <a:buFont typeface="Wingdings" pitchFamily="2" charset="2"/>
              <a:buNone/>
              <a:defRPr sz="1800" baseline="0">
                <a:solidFill>
                  <a:schemeClr val="bg1"/>
                </a:solidFill>
              </a:defRPr>
            </a:lvl1pPr>
          </a:lstStyle>
          <a:p>
            <a:r>
              <a:rPr lang="en-US" dirty="0"/>
              <a:t>Click to Insert Subtitle</a:t>
            </a:r>
          </a:p>
        </p:txBody>
      </p:sp>
    </p:spTree>
    <p:extLst>
      <p:ext uri="{BB962C8B-B14F-4D97-AF65-F5344CB8AC3E}">
        <p14:creationId xmlns:p14="http://schemas.microsoft.com/office/powerpoint/2010/main" val="57033487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bg1"/>
        </a:solidFill>
        <a:effectLst/>
      </p:bgPr>
    </p:bg>
    <p:spTree>
      <p:nvGrpSpPr>
        <p:cNvPr id="1" name=""/>
        <p:cNvGrpSpPr/>
        <p:nvPr/>
      </p:nvGrpSpPr>
      <p:grpSpPr>
        <a:xfrm>
          <a:off x="0" y="0"/>
          <a:ext cx="0" cy="0"/>
          <a:chOff x="0" y="0"/>
          <a:chExt cx="0" cy="0"/>
        </a:xfrm>
      </p:grpSpPr>
      <p:grpSp>
        <p:nvGrpSpPr>
          <p:cNvPr id="2" name="Group 1"/>
          <p:cNvGrpSpPr/>
          <p:nvPr/>
        </p:nvGrpSpPr>
        <p:grpSpPr>
          <a:xfrm>
            <a:off x="-6096" y="-193329"/>
            <a:ext cx="12204192" cy="7209742"/>
            <a:chOff x="-4572" y="-193329"/>
            <a:chExt cx="9153144" cy="7209742"/>
          </a:xfrm>
        </p:grpSpPr>
        <p:sp>
          <p:nvSpPr>
            <p:cNvPr id="20" name="Isosceles Triangle 19"/>
            <p:cNvSpPr/>
            <p:nvPr/>
          </p:nvSpPr>
          <p:spPr bwMode="auto">
            <a:xfrm>
              <a:off x="-245" y="5250427"/>
              <a:ext cx="1220075" cy="1607574"/>
            </a:xfrm>
            <a:custGeom>
              <a:avLst/>
              <a:gdLst>
                <a:gd name="connsiteX0" fmla="*/ 0 w 2380668"/>
                <a:gd name="connsiteY0" fmla="*/ 1961536 h 1961536"/>
                <a:gd name="connsiteX1" fmla="*/ 1190334 w 2380668"/>
                <a:gd name="connsiteY1" fmla="*/ 0 h 1961536"/>
                <a:gd name="connsiteX2" fmla="*/ 2380668 w 2380668"/>
                <a:gd name="connsiteY2" fmla="*/ 1961536 h 1961536"/>
                <a:gd name="connsiteX3" fmla="*/ 0 w 2380668"/>
                <a:gd name="connsiteY3" fmla="*/ 1961536 h 1961536"/>
                <a:gd name="connsiteX0" fmla="*/ 0 w 2380668"/>
                <a:gd name="connsiteY0" fmla="*/ 1961536 h 1961536"/>
                <a:gd name="connsiteX1" fmla="*/ 1190334 w 2380668"/>
                <a:gd name="connsiteY1" fmla="*/ 0 h 1961536"/>
                <a:gd name="connsiteX2" fmla="*/ 1417045 w 2380668"/>
                <a:gd name="connsiteY2" fmla="*/ 378339 h 1961536"/>
                <a:gd name="connsiteX3" fmla="*/ 2380668 w 2380668"/>
                <a:gd name="connsiteY3" fmla="*/ 1961536 h 1961536"/>
                <a:gd name="connsiteX4" fmla="*/ 0 w 2380668"/>
                <a:gd name="connsiteY4" fmla="*/ 1961536 h 1961536"/>
                <a:gd name="connsiteX0" fmla="*/ 0 w 2380668"/>
                <a:gd name="connsiteY0" fmla="*/ 1961536 h 1961536"/>
                <a:gd name="connsiteX1" fmla="*/ 1190334 w 2380668"/>
                <a:gd name="connsiteY1" fmla="*/ 0 h 1961536"/>
                <a:gd name="connsiteX2" fmla="*/ 1417045 w 2380668"/>
                <a:gd name="connsiteY2" fmla="*/ 378339 h 1961536"/>
                <a:gd name="connsiteX3" fmla="*/ 2380668 w 2380668"/>
                <a:gd name="connsiteY3" fmla="*/ 1961536 h 1961536"/>
                <a:gd name="connsiteX4" fmla="*/ 1160106 w 2380668"/>
                <a:gd name="connsiteY4" fmla="*/ 1957757 h 1961536"/>
                <a:gd name="connsiteX5" fmla="*/ 0 w 2380668"/>
                <a:gd name="connsiteY5" fmla="*/ 1961536 h 1961536"/>
                <a:gd name="connsiteX0" fmla="*/ 0 w 1220562"/>
                <a:gd name="connsiteY0" fmla="*/ 1957757 h 1961536"/>
                <a:gd name="connsiteX1" fmla="*/ 30228 w 1220562"/>
                <a:gd name="connsiteY1" fmla="*/ 0 h 1961536"/>
                <a:gd name="connsiteX2" fmla="*/ 256939 w 1220562"/>
                <a:gd name="connsiteY2" fmla="*/ 378339 h 1961536"/>
                <a:gd name="connsiteX3" fmla="*/ 1220562 w 1220562"/>
                <a:gd name="connsiteY3" fmla="*/ 1961536 h 1961536"/>
                <a:gd name="connsiteX4" fmla="*/ 0 w 1220562"/>
                <a:gd name="connsiteY4" fmla="*/ 1957757 h 1961536"/>
                <a:gd name="connsiteX0" fmla="*/ 0 w 1220562"/>
                <a:gd name="connsiteY0" fmla="*/ 1987254 h 1991033"/>
                <a:gd name="connsiteX1" fmla="*/ 22853 w 1220562"/>
                <a:gd name="connsiteY1" fmla="*/ 0 h 1991033"/>
                <a:gd name="connsiteX2" fmla="*/ 256939 w 1220562"/>
                <a:gd name="connsiteY2" fmla="*/ 407836 h 1991033"/>
                <a:gd name="connsiteX3" fmla="*/ 1220562 w 1220562"/>
                <a:gd name="connsiteY3" fmla="*/ 1991033 h 1991033"/>
                <a:gd name="connsiteX4" fmla="*/ 0 w 1220562"/>
                <a:gd name="connsiteY4" fmla="*/ 1987254 h 1991033"/>
                <a:gd name="connsiteX0" fmla="*/ 0 w 1220562"/>
                <a:gd name="connsiteY0" fmla="*/ 1987254 h 1991033"/>
                <a:gd name="connsiteX1" fmla="*/ 15480 w 1220562"/>
                <a:gd name="connsiteY1" fmla="*/ 390834 h 1991033"/>
                <a:gd name="connsiteX2" fmla="*/ 22853 w 1220562"/>
                <a:gd name="connsiteY2" fmla="*/ 0 h 1991033"/>
                <a:gd name="connsiteX3" fmla="*/ 256939 w 1220562"/>
                <a:gd name="connsiteY3" fmla="*/ 407836 h 1991033"/>
                <a:gd name="connsiteX4" fmla="*/ 1220562 w 1220562"/>
                <a:gd name="connsiteY4" fmla="*/ 1991033 h 1991033"/>
                <a:gd name="connsiteX5" fmla="*/ 0 w 1220562"/>
                <a:gd name="connsiteY5" fmla="*/ 1987254 h 1991033"/>
                <a:gd name="connsiteX0" fmla="*/ 0 w 1220562"/>
                <a:gd name="connsiteY0" fmla="*/ 1596420 h 1600199"/>
                <a:gd name="connsiteX1" fmla="*/ 15480 w 1220562"/>
                <a:gd name="connsiteY1" fmla="*/ 0 h 1600199"/>
                <a:gd name="connsiteX2" fmla="*/ 256939 w 1220562"/>
                <a:gd name="connsiteY2" fmla="*/ 17002 h 1600199"/>
                <a:gd name="connsiteX3" fmla="*/ 1220562 w 1220562"/>
                <a:gd name="connsiteY3" fmla="*/ 1600199 h 1600199"/>
                <a:gd name="connsiteX4" fmla="*/ 0 w 1220562"/>
                <a:gd name="connsiteY4" fmla="*/ 1596420 h 1600199"/>
                <a:gd name="connsiteX0" fmla="*/ 0 w 1220562"/>
                <a:gd name="connsiteY0" fmla="*/ 1596420 h 1600199"/>
                <a:gd name="connsiteX1" fmla="*/ 15480 w 1220562"/>
                <a:gd name="connsiteY1" fmla="*/ 0 h 1600199"/>
                <a:gd name="connsiteX2" fmla="*/ 256939 w 1220562"/>
                <a:gd name="connsiteY2" fmla="*/ 17002 h 1600199"/>
                <a:gd name="connsiteX3" fmla="*/ 1220562 w 1220562"/>
                <a:gd name="connsiteY3" fmla="*/ 1600199 h 1600199"/>
                <a:gd name="connsiteX4" fmla="*/ 0 w 1220562"/>
                <a:gd name="connsiteY4" fmla="*/ 1596420 h 1600199"/>
                <a:gd name="connsiteX0" fmla="*/ 0 w 1220562"/>
                <a:gd name="connsiteY0" fmla="*/ 1603794 h 1607573"/>
                <a:gd name="connsiteX1" fmla="*/ 731 w 1220562"/>
                <a:gd name="connsiteY1" fmla="*/ 0 h 1607573"/>
                <a:gd name="connsiteX2" fmla="*/ 256939 w 1220562"/>
                <a:gd name="connsiteY2" fmla="*/ 24376 h 1607573"/>
                <a:gd name="connsiteX3" fmla="*/ 1220562 w 1220562"/>
                <a:gd name="connsiteY3" fmla="*/ 1607573 h 1607573"/>
                <a:gd name="connsiteX4" fmla="*/ 0 w 1220562"/>
                <a:gd name="connsiteY4" fmla="*/ 1603794 h 1607573"/>
                <a:gd name="connsiteX0" fmla="*/ 245 w 1220075"/>
                <a:gd name="connsiteY0" fmla="*/ 1607574 h 1607574"/>
                <a:gd name="connsiteX1" fmla="*/ 244 w 1220075"/>
                <a:gd name="connsiteY1" fmla="*/ 0 h 1607574"/>
                <a:gd name="connsiteX2" fmla="*/ 256452 w 1220075"/>
                <a:gd name="connsiteY2" fmla="*/ 24376 h 1607574"/>
                <a:gd name="connsiteX3" fmla="*/ 1220075 w 1220075"/>
                <a:gd name="connsiteY3" fmla="*/ 1607573 h 1607574"/>
                <a:gd name="connsiteX4" fmla="*/ 245 w 1220075"/>
                <a:gd name="connsiteY4" fmla="*/ 1607574 h 1607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075" h="1607574">
                  <a:moveTo>
                    <a:pt x="245" y="1607574"/>
                  </a:moveTo>
                  <a:cubicBezTo>
                    <a:pt x="489" y="1072976"/>
                    <a:pt x="0" y="534598"/>
                    <a:pt x="244" y="0"/>
                  </a:cubicBezTo>
                  <a:lnTo>
                    <a:pt x="256452" y="24376"/>
                  </a:lnTo>
                  <a:lnTo>
                    <a:pt x="1220075" y="1607573"/>
                  </a:lnTo>
                  <a:lnTo>
                    <a:pt x="245" y="1607574"/>
                  </a:lnTo>
                  <a:close/>
                </a:path>
              </a:pathLst>
            </a:custGeom>
            <a:solidFill>
              <a:srgbClr val="0093C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6" name="Isosceles Triangle 15"/>
            <p:cNvSpPr/>
            <p:nvPr/>
          </p:nvSpPr>
          <p:spPr bwMode="auto">
            <a:xfrm>
              <a:off x="5883404" y="5272548"/>
              <a:ext cx="3260596" cy="1585452"/>
            </a:xfrm>
            <a:custGeom>
              <a:avLst/>
              <a:gdLst>
                <a:gd name="connsiteX0" fmla="*/ 0 w 3415453"/>
                <a:gd name="connsiteY0" fmla="*/ 2814140 h 2814140"/>
                <a:gd name="connsiteX1" fmla="*/ 1707727 w 3415453"/>
                <a:gd name="connsiteY1" fmla="*/ 0 h 2814140"/>
                <a:gd name="connsiteX2" fmla="*/ 3415453 w 3415453"/>
                <a:gd name="connsiteY2" fmla="*/ 2814140 h 2814140"/>
                <a:gd name="connsiteX3" fmla="*/ 0 w 3415453"/>
                <a:gd name="connsiteY3" fmla="*/ 2814140 h 2814140"/>
                <a:gd name="connsiteX0" fmla="*/ 0 w 3415453"/>
                <a:gd name="connsiteY0" fmla="*/ 2814140 h 2814140"/>
                <a:gd name="connsiteX1" fmla="*/ 974596 w 3415453"/>
                <a:gd name="connsiteY1" fmla="*/ 1206566 h 2814140"/>
                <a:gd name="connsiteX2" fmla="*/ 1707727 w 3415453"/>
                <a:gd name="connsiteY2" fmla="*/ 0 h 2814140"/>
                <a:gd name="connsiteX3" fmla="*/ 3415453 w 3415453"/>
                <a:gd name="connsiteY3" fmla="*/ 2814140 h 2814140"/>
                <a:gd name="connsiteX4" fmla="*/ 0 w 3415453"/>
                <a:gd name="connsiteY4" fmla="*/ 2814140 h 2814140"/>
                <a:gd name="connsiteX0" fmla="*/ 0 w 3415453"/>
                <a:gd name="connsiteY0" fmla="*/ 2814140 h 2814140"/>
                <a:gd name="connsiteX1" fmla="*/ 974596 w 3415453"/>
                <a:gd name="connsiteY1" fmla="*/ 1206566 h 2814140"/>
                <a:gd name="connsiteX2" fmla="*/ 1707727 w 3415453"/>
                <a:gd name="connsiteY2" fmla="*/ 0 h 2814140"/>
                <a:gd name="connsiteX3" fmla="*/ 2456809 w 3415453"/>
                <a:gd name="connsiteY3" fmla="*/ 1228688 h 2814140"/>
                <a:gd name="connsiteX4" fmla="*/ 3415453 w 3415453"/>
                <a:gd name="connsiteY4" fmla="*/ 2814140 h 2814140"/>
                <a:gd name="connsiteX5" fmla="*/ 0 w 3415453"/>
                <a:gd name="connsiteY5" fmla="*/ 2814140 h 2814140"/>
                <a:gd name="connsiteX0" fmla="*/ 0 w 3415453"/>
                <a:gd name="connsiteY0" fmla="*/ 1607574 h 1607574"/>
                <a:gd name="connsiteX1" fmla="*/ 974596 w 3415453"/>
                <a:gd name="connsiteY1" fmla="*/ 0 h 1607574"/>
                <a:gd name="connsiteX2" fmla="*/ 2456809 w 3415453"/>
                <a:gd name="connsiteY2" fmla="*/ 22122 h 1607574"/>
                <a:gd name="connsiteX3" fmla="*/ 3415453 w 3415453"/>
                <a:gd name="connsiteY3" fmla="*/ 1607574 h 1607574"/>
                <a:gd name="connsiteX4" fmla="*/ 0 w 3415453"/>
                <a:gd name="connsiteY4" fmla="*/ 1607574 h 1607574"/>
                <a:gd name="connsiteX0" fmla="*/ 0 w 3415453"/>
                <a:gd name="connsiteY0" fmla="*/ 1607574 h 1607574"/>
                <a:gd name="connsiteX1" fmla="*/ 974596 w 3415453"/>
                <a:gd name="connsiteY1" fmla="*/ 0 h 1607574"/>
                <a:gd name="connsiteX2" fmla="*/ 2456809 w 3415453"/>
                <a:gd name="connsiteY2" fmla="*/ 22122 h 1607574"/>
                <a:gd name="connsiteX3" fmla="*/ 3253222 w 3415453"/>
                <a:gd name="connsiteY3" fmla="*/ 1319980 h 1607574"/>
                <a:gd name="connsiteX4" fmla="*/ 3415453 w 3415453"/>
                <a:gd name="connsiteY4" fmla="*/ 1607574 h 1607574"/>
                <a:gd name="connsiteX5" fmla="*/ 0 w 3415453"/>
                <a:gd name="connsiteY5" fmla="*/ 1607574 h 1607574"/>
                <a:gd name="connsiteX0" fmla="*/ 0 w 3415453"/>
                <a:gd name="connsiteY0" fmla="*/ 1607574 h 1607574"/>
                <a:gd name="connsiteX1" fmla="*/ 974596 w 3415453"/>
                <a:gd name="connsiteY1" fmla="*/ 0 h 1607574"/>
                <a:gd name="connsiteX2" fmla="*/ 2456809 w 3415453"/>
                <a:gd name="connsiteY2" fmla="*/ 22122 h 1607574"/>
                <a:gd name="connsiteX3" fmla="*/ 3253222 w 3415453"/>
                <a:gd name="connsiteY3" fmla="*/ 1319980 h 1607574"/>
                <a:gd name="connsiteX4" fmla="*/ 3415453 w 3415453"/>
                <a:gd name="connsiteY4" fmla="*/ 1607574 h 1607574"/>
                <a:gd name="connsiteX5" fmla="*/ 3238473 w 3415453"/>
                <a:gd name="connsiteY5" fmla="*/ 1607574 h 1607574"/>
                <a:gd name="connsiteX6" fmla="*/ 0 w 3415453"/>
                <a:gd name="connsiteY6" fmla="*/ 1607574 h 1607574"/>
                <a:gd name="connsiteX0" fmla="*/ 0 w 3253222"/>
                <a:gd name="connsiteY0" fmla="*/ 1607574 h 1607574"/>
                <a:gd name="connsiteX1" fmla="*/ 974596 w 3253222"/>
                <a:gd name="connsiteY1" fmla="*/ 0 h 1607574"/>
                <a:gd name="connsiteX2" fmla="*/ 2456809 w 3253222"/>
                <a:gd name="connsiteY2" fmla="*/ 22122 h 1607574"/>
                <a:gd name="connsiteX3" fmla="*/ 3253222 w 3253222"/>
                <a:gd name="connsiteY3" fmla="*/ 1319980 h 1607574"/>
                <a:gd name="connsiteX4" fmla="*/ 3238473 w 3253222"/>
                <a:gd name="connsiteY4" fmla="*/ 1607574 h 1607574"/>
                <a:gd name="connsiteX5" fmla="*/ 0 w 3253222"/>
                <a:gd name="connsiteY5" fmla="*/ 1607574 h 1607574"/>
                <a:gd name="connsiteX0" fmla="*/ 0 w 3260596"/>
                <a:gd name="connsiteY0" fmla="*/ 1607574 h 1607574"/>
                <a:gd name="connsiteX1" fmla="*/ 974596 w 3260596"/>
                <a:gd name="connsiteY1" fmla="*/ 0 h 1607574"/>
                <a:gd name="connsiteX2" fmla="*/ 2456809 w 3260596"/>
                <a:gd name="connsiteY2" fmla="*/ 22122 h 1607574"/>
                <a:gd name="connsiteX3" fmla="*/ 3253222 w 3260596"/>
                <a:gd name="connsiteY3" fmla="*/ 1319980 h 1607574"/>
                <a:gd name="connsiteX4" fmla="*/ 3260596 w 3260596"/>
                <a:gd name="connsiteY4" fmla="*/ 1607574 h 1607574"/>
                <a:gd name="connsiteX5" fmla="*/ 0 w 3260596"/>
                <a:gd name="connsiteY5" fmla="*/ 1607574 h 1607574"/>
                <a:gd name="connsiteX0" fmla="*/ 0 w 3260596"/>
                <a:gd name="connsiteY0" fmla="*/ 1585452 h 1585452"/>
                <a:gd name="connsiteX1" fmla="*/ 879346 w 3260596"/>
                <a:gd name="connsiteY1" fmla="*/ 3278 h 1585452"/>
                <a:gd name="connsiteX2" fmla="*/ 2456809 w 3260596"/>
                <a:gd name="connsiteY2" fmla="*/ 0 h 1585452"/>
                <a:gd name="connsiteX3" fmla="*/ 3253222 w 3260596"/>
                <a:gd name="connsiteY3" fmla="*/ 1297858 h 1585452"/>
                <a:gd name="connsiteX4" fmla="*/ 3260596 w 3260596"/>
                <a:gd name="connsiteY4" fmla="*/ 1585452 h 1585452"/>
                <a:gd name="connsiteX5" fmla="*/ 0 w 3260596"/>
                <a:gd name="connsiteY5" fmla="*/ 1585452 h 1585452"/>
                <a:gd name="connsiteX0" fmla="*/ 0 w 3260596"/>
                <a:gd name="connsiteY0" fmla="*/ 1585452 h 1585452"/>
                <a:gd name="connsiteX1" fmla="*/ 879346 w 3260596"/>
                <a:gd name="connsiteY1" fmla="*/ 3278 h 1585452"/>
                <a:gd name="connsiteX2" fmla="*/ 2456809 w 3260596"/>
                <a:gd name="connsiteY2" fmla="*/ 0 h 1585452"/>
                <a:gd name="connsiteX3" fmla="*/ 3260596 w 3260596"/>
                <a:gd name="connsiteY3" fmla="*/ 1319290 h 1585452"/>
                <a:gd name="connsiteX4" fmla="*/ 3260596 w 3260596"/>
                <a:gd name="connsiteY4" fmla="*/ 1585452 h 1585452"/>
                <a:gd name="connsiteX5" fmla="*/ 0 w 3260596"/>
                <a:gd name="connsiteY5" fmla="*/ 1585452 h 158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0596" h="1585452">
                  <a:moveTo>
                    <a:pt x="0" y="1585452"/>
                  </a:moveTo>
                  <a:lnTo>
                    <a:pt x="879346" y="3278"/>
                  </a:lnTo>
                  <a:lnTo>
                    <a:pt x="2456809" y="0"/>
                  </a:lnTo>
                  <a:lnTo>
                    <a:pt x="3260596" y="1319290"/>
                  </a:lnTo>
                  <a:lnTo>
                    <a:pt x="3260596" y="1585452"/>
                  </a:lnTo>
                  <a:lnTo>
                    <a:pt x="0" y="1585452"/>
                  </a:lnTo>
                  <a:close/>
                </a:path>
              </a:pathLst>
            </a:custGeom>
            <a:solidFill>
              <a:srgbClr val="00548B"/>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 name="Isosceles Triangle 2"/>
            <p:cNvSpPr/>
            <p:nvPr/>
          </p:nvSpPr>
          <p:spPr bwMode="auto">
            <a:xfrm rot="10800000">
              <a:off x="935957" y="0"/>
              <a:ext cx="2386327" cy="1973440"/>
            </a:xfrm>
            <a:prstGeom prst="triangle">
              <a:avLst/>
            </a:prstGeom>
            <a:solidFill>
              <a:srgbClr val="61B4E4"/>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 name="Isosceles Triangle 3"/>
            <p:cNvSpPr/>
            <p:nvPr/>
          </p:nvSpPr>
          <p:spPr bwMode="auto">
            <a:xfrm>
              <a:off x="2168532" y="0"/>
              <a:ext cx="2380668" cy="1961536"/>
            </a:xfrm>
            <a:prstGeom prst="triangle">
              <a:avLst/>
            </a:prstGeom>
            <a:solidFill>
              <a:srgbClr val="00548B"/>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5" name="Isosceles Triangle 4"/>
            <p:cNvSpPr/>
            <p:nvPr/>
          </p:nvSpPr>
          <p:spPr bwMode="auto">
            <a:xfrm>
              <a:off x="4573410" y="0"/>
              <a:ext cx="3400705" cy="1961536"/>
            </a:xfrm>
            <a:custGeom>
              <a:avLst/>
              <a:gdLst>
                <a:gd name="connsiteX0" fmla="*/ 0 w 3400705"/>
                <a:gd name="connsiteY0" fmla="*/ 2801989 h 2801989"/>
                <a:gd name="connsiteX1" fmla="*/ 1700353 w 3400705"/>
                <a:gd name="connsiteY1" fmla="*/ 0 h 2801989"/>
                <a:gd name="connsiteX2" fmla="*/ 3400705 w 3400705"/>
                <a:gd name="connsiteY2" fmla="*/ 2801989 h 2801989"/>
                <a:gd name="connsiteX3" fmla="*/ 0 w 3400705"/>
                <a:gd name="connsiteY3" fmla="*/ 2801989 h 2801989"/>
                <a:gd name="connsiteX0" fmla="*/ 0 w 3400705"/>
                <a:gd name="connsiteY0" fmla="*/ 2801989 h 2801989"/>
                <a:gd name="connsiteX1" fmla="*/ 1210570 w 3400705"/>
                <a:gd name="connsiteY1" fmla="*/ 825704 h 2801989"/>
                <a:gd name="connsiteX2" fmla="*/ 1700353 w 3400705"/>
                <a:gd name="connsiteY2" fmla="*/ 0 h 2801989"/>
                <a:gd name="connsiteX3" fmla="*/ 3400705 w 3400705"/>
                <a:gd name="connsiteY3" fmla="*/ 2801989 h 2801989"/>
                <a:gd name="connsiteX4" fmla="*/ 0 w 3400705"/>
                <a:gd name="connsiteY4" fmla="*/ 2801989 h 2801989"/>
                <a:gd name="connsiteX0" fmla="*/ 0 w 3400705"/>
                <a:gd name="connsiteY0" fmla="*/ 2801989 h 2801989"/>
                <a:gd name="connsiteX1" fmla="*/ 1210570 w 3400705"/>
                <a:gd name="connsiteY1" fmla="*/ 825704 h 2801989"/>
                <a:gd name="connsiteX2" fmla="*/ 1700353 w 3400705"/>
                <a:gd name="connsiteY2" fmla="*/ 0 h 2801989"/>
                <a:gd name="connsiteX3" fmla="*/ 2213460 w 3400705"/>
                <a:gd name="connsiteY3" fmla="*/ 847827 h 2801989"/>
                <a:gd name="connsiteX4" fmla="*/ 3400705 w 3400705"/>
                <a:gd name="connsiteY4" fmla="*/ 2801989 h 2801989"/>
                <a:gd name="connsiteX5" fmla="*/ 0 w 3400705"/>
                <a:gd name="connsiteY5" fmla="*/ 2801989 h 2801989"/>
                <a:gd name="connsiteX0" fmla="*/ 0 w 3400705"/>
                <a:gd name="connsiteY0" fmla="*/ 1976285 h 1976285"/>
                <a:gd name="connsiteX1" fmla="*/ 1210570 w 3400705"/>
                <a:gd name="connsiteY1" fmla="*/ 0 h 1976285"/>
                <a:gd name="connsiteX2" fmla="*/ 2213460 w 3400705"/>
                <a:gd name="connsiteY2" fmla="*/ 22123 h 1976285"/>
                <a:gd name="connsiteX3" fmla="*/ 3400705 w 3400705"/>
                <a:gd name="connsiteY3" fmla="*/ 1976285 h 1976285"/>
                <a:gd name="connsiteX4" fmla="*/ 0 w 3400705"/>
                <a:gd name="connsiteY4" fmla="*/ 1976285 h 1976285"/>
                <a:gd name="connsiteX0" fmla="*/ 0 w 3400705"/>
                <a:gd name="connsiteY0" fmla="*/ 1961536 h 1961536"/>
                <a:gd name="connsiteX1" fmla="*/ 1195822 w 3400705"/>
                <a:gd name="connsiteY1" fmla="*/ 0 h 1961536"/>
                <a:gd name="connsiteX2" fmla="*/ 2213460 w 3400705"/>
                <a:gd name="connsiteY2" fmla="*/ 7374 h 1961536"/>
                <a:gd name="connsiteX3" fmla="*/ 3400705 w 3400705"/>
                <a:gd name="connsiteY3" fmla="*/ 1961536 h 1961536"/>
                <a:gd name="connsiteX4" fmla="*/ 0 w 3400705"/>
                <a:gd name="connsiteY4" fmla="*/ 1961536 h 1961536"/>
                <a:gd name="connsiteX0" fmla="*/ 0 w 3400705"/>
                <a:gd name="connsiteY0" fmla="*/ 1961536 h 1961536"/>
                <a:gd name="connsiteX1" fmla="*/ 1160104 w 3400705"/>
                <a:gd name="connsiteY1" fmla="*/ 0 h 1961536"/>
                <a:gd name="connsiteX2" fmla="*/ 2213460 w 3400705"/>
                <a:gd name="connsiteY2" fmla="*/ 7374 h 1961536"/>
                <a:gd name="connsiteX3" fmla="*/ 3400705 w 3400705"/>
                <a:gd name="connsiteY3" fmla="*/ 1961536 h 1961536"/>
                <a:gd name="connsiteX4" fmla="*/ 0 w 3400705"/>
                <a:gd name="connsiteY4" fmla="*/ 1961536 h 1961536"/>
                <a:gd name="connsiteX0" fmla="*/ 0 w 3400705"/>
                <a:gd name="connsiteY0" fmla="*/ 1961536 h 1961536"/>
                <a:gd name="connsiteX1" fmla="*/ 1160104 w 3400705"/>
                <a:gd name="connsiteY1" fmla="*/ 0 h 1961536"/>
                <a:gd name="connsiteX2" fmla="*/ 2249179 w 3400705"/>
                <a:gd name="connsiteY2" fmla="*/ 0 h 1961536"/>
                <a:gd name="connsiteX3" fmla="*/ 3400705 w 3400705"/>
                <a:gd name="connsiteY3" fmla="*/ 1961536 h 1961536"/>
                <a:gd name="connsiteX4" fmla="*/ 0 w 3400705"/>
                <a:gd name="connsiteY4" fmla="*/ 1961536 h 1961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0705" h="1961536">
                  <a:moveTo>
                    <a:pt x="0" y="1961536"/>
                  </a:moveTo>
                  <a:lnTo>
                    <a:pt x="1160104" y="0"/>
                  </a:lnTo>
                  <a:lnTo>
                    <a:pt x="2249179" y="0"/>
                  </a:lnTo>
                  <a:lnTo>
                    <a:pt x="3400705" y="1961536"/>
                  </a:lnTo>
                  <a:lnTo>
                    <a:pt x="0" y="1961536"/>
                  </a:lnTo>
                  <a:close/>
                </a:path>
              </a:pathLst>
            </a:custGeom>
            <a:solidFill>
              <a:srgbClr val="0093C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13155" y="2854567"/>
              <a:ext cx="5722550" cy="1540452"/>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3518" y="5594469"/>
              <a:ext cx="1648134" cy="644098"/>
            </a:xfrm>
            <a:prstGeom prst="rect">
              <a:avLst/>
            </a:prstGeom>
          </p:spPr>
        </p:pic>
        <p:sp>
          <p:nvSpPr>
            <p:cNvPr id="10" name="Rectangle 9"/>
            <p:cNvSpPr/>
            <p:nvPr/>
          </p:nvSpPr>
          <p:spPr bwMode="auto">
            <a:xfrm rot="18000000">
              <a:off x="4028251" y="919945"/>
              <a:ext cx="2267022" cy="91440"/>
            </a:xfrm>
            <a:custGeom>
              <a:avLst/>
              <a:gdLst>
                <a:gd name="connsiteX0" fmla="*/ 0 w 2598524"/>
                <a:gd name="connsiteY0" fmla="*/ 0 h 94346"/>
                <a:gd name="connsiteX1" fmla="*/ 2598524 w 2598524"/>
                <a:gd name="connsiteY1" fmla="*/ 0 h 94346"/>
                <a:gd name="connsiteX2" fmla="*/ 2598524 w 2598524"/>
                <a:gd name="connsiteY2" fmla="*/ 94346 h 94346"/>
                <a:gd name="connsiteX3" fmla="*/ 0 w 2598524"/>
                <a:gd name="connsiteY3" fmla="*/ 94346 h 94346"/>
                <a:gd name="connsiteX4" fmla="*/ 0 w 2598524"/>
                <a:gd name="connsiteY4" fmla="*/ 0 h 94346"/>
                <a:gd name="connsiteX0" fmla="*/ 0 w 2598524"/>
                <a:gd name="connsiteY0" fmla="*/ 0 h 94346"/>
                <a:gd name="connsiteX1" fmla="*/ 2598524 w 2598524"/>
                <a:gd name="connsiteY1" fmla="*/ 0 h 94346"/>
                <a:gd name="connsiteX2" fmla="*/ 2598524 w 2598524"/>
                <a:gd name="connsiteY2" fmla="*/ 94346 h 94346"/>
                <a:gd name="connsiteX3" fmla="*/ 2321330 w 2598524"/>
                <a:gd name="connsiteY3" fmla="*/ 80760 h 94346"/>
                <a:gd name="connsiteX4" fmla="*/ 0 w 2598524"/>
                <a:gd name="connsiteY4" fmla="*/ 94346 h 94346"/>
                <a:gd name="connsiteX5" fmla="*/ 0 w 2598524"/>
                <a:gd name="connsiteY5" fmla="*/ 0 h 94346"/>
                <a:gd name="connsiteX0" fmla="*/ 0 w 2598524"/>
                <a:gd name="connsiteY0" fmla="*/ 4961 h 99307"/>
                <a:gd name="connsiteX1" fmla="*/ 2263324 w 2598524"/>
                <a:gd name="connsiteY1" fmla="*/ 0 h 99307"/>
                <a:gd name="connsiteX2" fmla="*/ 2598524 w 2598524"/>
                <a:gd name="connsiteY2" fmla="*/ 4961 h 99307"/>
                <a:gd name="connsiteX3" fmla="*/ 2598524 w 2598524"/>
                <a:gd name="connsiteY3" fmla="*/ 99307 h 99307"/>
                <a:gd name="connsiteX4" fmla="*/ 2321330 w 2598524"/>
                <a:gd name="connsiteY4" fmla="*/ 85721 h 99307"/>
                <a:gd name="connsiteX5" fmla="*/ 0 w 2598524"/>
                <a:gd name="connsiteY5" fmla="*/ 99307 h 99307"/>
                <a:gd name="connsiteX6" fmla="*/ 0 w 2598524"/>
                <a:gd name="connsiteY6" fmla="*/ 4961 h 99307"/>
                <a:gd name="connsiteX0" fmla="*/ 0 w 2598524"/>
                <a:gd name="connsiteY0" fmla="*/ 4961 h 99307"/>
                <a:gd name="connsiteX1" fmla="*/ 2263324 w 2598524"/>
                <a:gd name="connsiteY1" fmla="*/ 0 h 99307"/>
                <a:gd name="connsiteX2" fmla="*/ 2598524 w 2598524"/>
                <a:gd name="connsiteY2" fmla="*/ 99307 h 99307"/>
                <a:gd name="connsiteX3" fmla="*/ 2321330 w 2598524"/>
                <a:gd name="connsiteY3" fmla="*/ 85721 h 99307"/>
                <a:gd name="connsiteX4" fmla="*/ 0 w 2598524"/>
                <a:gd name="connsiteY4" fmla="*/ 99307 h 99307"/>
                <a:gd name="connsiteX5" fmla="*/ 0 w 2598524"/>
                <a:gd name="connsiteY5" fmla="*/ 4961 h 99307"/>
                <a:gd name="connsiteX0" fmla="*/ 0 w 2321330"/>
                <a:gd name="connsiteY0" fmla="*/ 4961 h 99307"/>
                <a:gd name="connsiteX1" fmla="*/ 2263324 w 2321330"/>
                <a:gd name="connsiteY1" fmla="*/ 0 h 99307"/>
                <a:gd name="connsiteX2" fmla="*/ 2321330 w 2321330"/>
                <a:gd name="connsiteY2" fmla="*/ 85721 h 99307"/>
                <a:gd name="connsiteX3" fmla="*/ 0 w 2321330"/>
                <a:gd name="connsiteY3" fmla="*/ 99307 h 99307"/>
                <a:gd name="connsiteX4" fmla="*/ 0 w 2321330"/>
                <a:gd name="connsiteY4" fmla="*/ 4961 h 99307"/>
                <a:gd name="connsiteX0" fmla="*/ 0 w 2299663"/>
                <a:gd name="connsiteY0" fmla="*/ 4961 h 99307"/>
                <a:gd name="connsiteX1" fmla="*/ 2263324 w 2299663"/>
                <a:gd name="connsiteY1" fmla="*/ 0 h 99307"/>
                <a:gd name="connsiteX2" fmla="*/ 2299663 w 2299663"/>
                <a:gd name="connsiteY2" fmla="*/ 84374 h 99307"/>
                <a:gd name="connsiteX3" fmla="*/ 0 w 2299663"/>
                <a:gd name="connsiteY3" fmla="*/ 99307 h 99307"/>
                <a:gd name="connsiteX4" fmla="*/ 0 w 2299663"/>
                <a:gd name="connsiteY4" fmla="*/ 4961 h 99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9663" h="99307">
                  <a:moveTo>
                    <a:pt x="0" y="4961"/>
                  </a:moveTo>
                  <a:lnTo>
                    <a:pt x="2263324" y="0"/>
                  </a:lnTo>
                  <a:lnTo>
                    <a:pt x="2299663" y="84374"/>
                  </a:lnTo>
                  <a:lnTo>
                    <a:pt x="0" y="99307"/>
                  </a:lnTo>
                  <a:lnTo>
                    <a:pt x="0" y="4961"/>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1" name="Rectangle 10"/>
            <p:cNvSpPr/>
            <p:nvPr/>
          </p:nvSpPr>
          <p:spPr bwMode="auto">
            <a:xfrm rot="14354820">
              <a:off x="2830538" y="920657"/>
              <a:ext cx="2300242" cy="90801"/>
            </a:xfrm>
            <a:custGeom>
              <a:avLst/>
              <a:gdLst>
                <a:gd name="connsiteX0" fmla="*/ 0 w 2598524"/>
                <a:gd name="connsiteY0" fmla="*/ 0 h 94346"/>
                <a:gd name="connsiteX1" fmla="*/ 2598524 w 2598524"/>
                <a:gd name="connsiteY1" fmla="*/ 0 h 94346"/>
                <a:gd name="connsiteX2" fmla="*/ 2598524 w 2598524"/>
                <a:gd name="connsiteY2" fmla="*/ 94346 h 94346"/>
                <a:gd name="connsiteX3" fmla="*/ 0 w 2598524"/>
                <a:gd name="connsiteY3" fmla="*/ 94346 h 94346"/>
                <a:gd name="connsiteX4" fmla="*/ 0 w 2598524"/>
                <a:gd name="connsiteY4" fmla="*/ 0 h 94346"/>
                <a:gd name="connsiteX0" fmla="*/ 0 w 2598524"/>
                <a:gd name="connsiteY0" fmla="*/ 709 h 95055"/>
                <a:gd name="connsiteX1" fmla="*/ 2335320 w 2598524"/>
                <a:gd name="connsiteY1" fmla="*/ 0 h 95055"/>
                <a:gd name="connsiteX2" fmla="*/ 2598524 w 2598524"/>
                <a:gd name="connsiteY2" fmla="*/ 709 h 95055"/>
                <a:gd name="connsiteX3" fmla="*/ 2598524 w 2598524"/>
                <a:gd name="connsiteY3" fmla="*/ 95055 h 95055"/>
                <a:gd name="connsiteX4" fmla="*/ 0 w 2598524"/>
                <a:gd name="connsiteY4" fmla="*/ 95055 h 95055"/>
                <a:gd name="connsiteX5" fmla="*/ 0 w 2598524"/>
                <a:gd name="connsiteY5" fmla="*/ 709 h 95055"/>
                <a:gd name="connsiteX0" fmla="*/ 0 w 2598524"/>
                <a:gd name="connsiteY0" fmla="*/ 709 h 101395"/>
                <a:gd name="connsiteX1" fmla="*/ 2335320 w 2598524"/>
                <a:gd name="connsiteY1" fmla="*/ 0 h 101395"/>
                <a:gd name="connsiteX2" fmla="*/ 2598524 w 2598524"/>
                <a:gd name="connsiteY2" fmla="*/ 709 h 101395"/>
                <a:gd name="connsiteX3" fmla="*/ 2598524 w 2598524"/>
                <a:gd name="connsiteY3" fmla="*/ 95055 h 101395"/>
                <a:gd name="connsiteX4" fmla="*/ 2274988 w 2598524"/>
                <a:gd name="connsiteY4" fmla="*/ 101395 h 101395"/>
                <a:gd name="connsiteX5" fmla="*/ 0 w 2598524"/>
                <a:gd name="connsiteY5" fmla="*/ 95055 h 101395"/>
                <a:gd name="connsiteX6" fmla="*/ 0 w 2598524"/>
                <a:gd name="connsiteY6" fmla="*/ 709 h 101395"/>
                <a:gd name="connsiteX0" fmla="*/ 0 w 2598524"/>
                <a:gd name="connsiteY0" fmla="*/ 709 h 101395"/>
                <a:gd name="connsiteX1" fmla="*/ 2335320 w 2598524"/>
                <a:gd name="connsiteY1" fmla="*/ 0 h 101395"/>
                <a:gd name="connsiteX2" fmla="*/ 2598524 w 2598524"/>
                <a:gd name="connsiteY2" fmla="*/ 709 h 101395"/>
                <a:gd name="connsiteX3" fmla="*/ 2274988 w 2598524"/>
                <a:gd name="connsiteY3" fmla="*/ 101395 h 101395"/>
                <a:gd name="connsiteX4" fmla="*/ 0 w 2598524"/>
                <a:gd name="connsiteY4" fmla="*/ 95055 h 101395"/>
                <a:gd name="connsiteX5" fmla="*/ 0 w 2598524"/>
                <a:gd name="connsiteY5" fmla="*/ 709 h 101395"/>
                <a:gd name="connsiteX0" fmla="*/ 0 w 2335320"/>
                <a:gd name="connsiteY0" fmla="*/ 709 h 101395"/>
                <a:gd name="connsiteX1" fmla="*/ 2335320 w 2335320"/>
                <a:gd name="connsiteY1" fmla="*/ 0 h 101395"/>
                <a:gd name="connsiteX2" fmla="*/ 2274988 w 2335320"/>
                <a:gd name="connsiteY2" fmla="*/ 101395 h 101395"/>
                <a:gd name="connsiteX3" fmla="*/ 0 w 2335320"/>
                <a:gd name="connsiteY3" fmla="*/ 95055 h 101395"/>
                <a:gd name="connsiteX4" fmla="*/ 0 w 2335320"/>
                <a:gd name="connsiteY4" fmla="*/ 709 h 101395"/>
                <a:gd name="connsiteX0" fmla="*/ 0 w 2325329"/>
                <a:gd name="connsiteY0" fmla="*/ 0 h 100686"/>
                <a:gd name="connsiteX1" fmla="*/ 2325329 w 2325329"/>
                <a:gd name="connsiteY1" fmla="*/ 1916 h 100686"/>
                <a:gd name="connsiteX2" fmla="*/ 2274988 w 2325329"/>
                <a:gd name="connsiteY2" fmla="*/ 100686 h 100686"/>
                <a:gd name="connsiteX3" fmla="*/ 0 w 2325329"/>
                <a:gd name="connsiteY3" fmla="*/ 94346 h 100686"/>
                <a:gd name="connsiteX4" fmla="*/ 0 w 2325329"/>
                <a:gd name="connsiteY4" fmla="*/ 0 h 100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5329" h="100686">
                  <a:moveTo>
                    <a:pt x="0" y="0"/>
                  </a:moveTo>
                  <a:lnTo>
                    <a:pt x="2325329" y="1916"/>
                  </a:lnTo>
                  <a:lnTo>
                    <a:pt x="2274988" y="100686"/>
                  </a:lnTo>
                  <a:lnTo>
                    <a:pt x="0" y="94346"/>
                  </a:lnTo>
                  <a:lnTo>
                    <a:pt x="0" y="0"/>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2" name="Rectangle 11"/>
            <p:cNvSpPr/>
            <p:nvPr/>
          </p:nvSpPr>
          <p:spPr bwMode="auto">
            <a:xfrm rot="18000000">
              <a:off x="1594380" y="927764"/>
              <a:ext cx="2304045" cy="93222"/>
            </a:xfrm>
            <a:custGeom>
              <a:avLst/>
              <a:gdLst>
                <a:gd name="connsiteX0" fmla="*/ 0 w 2598524"/>
                <a:gd name="connsiteY0" fmla="*/ 0 h 94346"/>
                <a:gd name="connsiteX1" fmla="*/ 2598524 w 2598524"/>
                <a:gd name="connsiteY1" fmla="*/ 0 h 94346"/>
                <a:gd name="connsiteX2" fmla="*/ 2598524 w 2598524"/>
                <a:gd name="connsiteY2" fmla="*/ 94346 h 94346"/>
                <a:gd name="connsiteX3" fmla="*/ 0 w 2598524"/>
                <a:gd name="connsiteY3" fmla="*/ 94346 h 94346"/>
                <a:gd name="connsiteX4" fmla="*/ 0 w 2598524"/>
                <a:gd name="connsiteY4" fmla="*/ 0 h 94346"/>
                <a:gd name="connsiteX0" fmla="*/ 0 w 2598524"/>
                <a:gd name="connsiteY0" fmla="*/ 7989 h 102335"/>
                <a:gd name="connsiteX1" fmla="*/ 2258738 w 2598524"/>
                <a:gd name="connsiteY1" fmla="*/ 0 h 102335"/>
                <a:gd name="connsiteX2" fmla="*/ 2598524 w 2598524"/>
                <a:gd name="connsiteY2" fmla="*/ 7989 h 102335"/>
                <a:gd name="connsiteX3" fmla="*/ 2598524 w 2598524"/>
                <a:gd name="connsiteY3" fmla="*/ 102335 h 102335"/>
                <a:gd name="connsiteX4" fmla="*/ 0 w 2598524"/>
                <a:gd name="connsiteY4" fmla="*/ 102335 h 102335"/>
                <a:gd name="connsiteX5" fmla="*/ 0 w 2598524"/>
                <a:gd name="connsiteY5" fmla="*/ 7989 h 102335"/>
                <a:gd name="connsiteX0" fmla="*/ 0 w 2598524"/>
                <a:gd name="connsiteY0" fmla="*/ 7989 h 108565"/>
                <a:gd name="connsiteX1" fmla="*/ 2258738 w 2598524"/>
                <a:gd name="connsiteY1" fmla="*/ 0 h 108565"/>
                <a:gd name="connsiteX2" fmla="*/ 2598524 w 2598524"/>
                <a:gd name="connsiteY2" fmla="*/ 7989 h 108565"/>
                <a:gd name="connsiteX3" fmla="*/ 2598524 w 2598524"/>
                <a:gd name="connsiteY3" fmla="*/ 102335 h 108565"/>
                <a:gd name="connsiteX4" fmla="*/ 2321418 w 2598524"/>
                <a:gd name="connsiteY4" fmla="*/ 108565 h 108565"/>
                <a:gd name="connsiteX5" fmla="*/ 0 w 2598524"/>
                <a:gd name="connsiteY5" fmla="*/ 102335 h 108565"/>
                <a:gd name="connsiteX6" fmla="*/ 0 w 2598524"/>
                <a:gd name="connsiteY6" fmla="*/ 7989 h 108565"/>
                <a:gd name="connsiteX0" fmla="*/ 0 w 2598524"/>
                <a:gd name="connsiteY0" fmla="*/ 7989 h 108565"/>
                <a:gd name="connsiteX1" fmla="*/ 2258738 w 2598524"/>
                <a:gd name="connsiteY1" fmla="*/ 0 h 108565"/>
                <a:gd name="connsiteX2" fmla="*/ 2598524 w 2598524"/>
                <a:gd name="connsiteY2" fmla="*/ 102335 h 108565"/>
                <a:gd name="connsiteX3" fmla="*/ 2321418 w 2598524"/>
                <a:gd name="connsiteY3" fmla="*/ 108565 h 108565"/>
                <a:gd name="connsiteX4" fmla="*/ 0 w 2598524"/>
                <a:gd name="connsiteY4" fmla="*/ 102335 h 108565"/>
                <a:gd name="connsiteX5" fmla="*/ 0 w 2598524"/>
                <a:gd name="connsiteY5" fmla="*/ 7989 h 108565"/>
                <a:gd name="connsiteX0" fmla="*/ 0 w 2321418"/>
                <a:gd name="connsiteY0" fmla="*/ 7989 h 108565"/>
                <a:gd name="connsiteX1" fmla="*/ 2258738 w 2321418"/>
                <a:gd name="connsiteY1" fmla="*/ 0 h 108565"/>
                <a:gd name="connsiteX2" fmla="*/ 2321418 w 2321418"/>
                <a:gd name="connsiteY2" fmla="*/ 108565 h 108565"/>
                <a:gd name="connsiteX3" fmla="*/ 0 w 2321418"/>
                <a:gd name="connsiteY3" fmla="*/ 102335 h 108565"/>
                <a:gd name="connsiteX4" fmla="*/ 0 w 2321418"/>
                <a:gd name="connsiteY4" fmla="*/ 7989 h 108565"/>
                <a:gd name="connsiteX0" fmla="*/ 0 w 2304045"/>
                <a:gd name="connsiteY0" fmla="*/ 7989 h 110681"/>
                <a:gd name="connsiteX1" fmla="*/ 2258738 w 2304045"/>
                <a:gd name="connsiteY1" fmla="*/ 0 h 110681"/>
                <a:gd name="connsiteX2" fmla="*/ 2304045 w 2304045"/>
                <a:gd name="connsiteY2" fmla="*/ 110681 h 110681"/>
                <a:gd name="connsiteX3" fmla="*/ 0 w 2304045"/>
                <a:gd name="connsiteY3" fmla="*/ 102335 h 110681"/>
                <a:gd name="connsiteX4" fmla="*/ 0 w 2304045"/>
                <a:gd name="connsiteY4" fmla="*/ 7989 h 110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4045" h="110681">
                  <a:moveTo>
                    <a:pt x="0" y="7989"/>
                  </a:moveTo>
                  <a:lnTo>
                    <a:pt x="2258738" y="0"/>
                  </a:lnTo>
                  <a:lnTo>
                    <a:pt x="2304045" y="110681"/>
                  </a:lnTo>
                  <a:lnTo>
                    <a:pt x="0" y="102335"/>
                  </a:lnTo>
                  <a:lnTo>
                    <a:pt x="0" y="7989"/>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3" name="Rectangle 12"/>
            <p:cNvSpPr/>
            <p:nvPr/>
          </p:nvSpPr>
          <p:spPr bwMode="auto">
            <a:xfrm rot="14354820">
              <a:off x="6247526" y="922131"/>
              <a:ext cx="2309662" cy="93037"/>
            </a:xfrm>
            <a:custGeom>
              <a:avLst/>
              <a:gdLst>
                <a:gd name="connsiteX0" fmla="*/ 0 w 2598524"/>
                <a:gd name="connsiteY0" fmla="*/ 0 h 94346"/>
                <a:gd name="connsiteX1" fmla="*/ 2598524 w 2598524"/>
                <a:gd name="connsiteY1" fmla="*/ 0 h 94346"/>
                <a:gd name="connsiteX2" fmla="*/ 2598524 w 2598524"/>
                <a:gd name="connsiteY2" fmla="*/ 94346 h 94346"/>
                <a:gd name="connsiteX3" fmla="*/ 0 w 2598524"/>
                <a:gd name="connsiteY3" fmla="*/ 94346 h 94346"/>
                <a:gd name="connsiteX4" fmla="*/ 0 w 2598524"/>
                <a:gd name="connsiteY4" fmla="*/ 0 h 94346"/>
                <a:gd name="connsiteX0" fmla="*/ 0 w 2598524"/>
                <a:gd name="connsiteY0" fmla="*/ 0 h 94346"/>
                <a:gd name="connsiteX1" fmla="*/ 2331951 w 2598524"/>
                <a:gd name="connsiteY1" fmla="*/ 146 h 94346"/>
                <a:gd name="connsiteX2" fmla="*/ 2598524 w 2598524"/>
                <a:gd name="connsiteY2" fmla="*/ 0 h 94346"/>
                <a:gd name="connsiteX3" fmla="*/ 2598524 w 2598524"/>
                <a:gd name="connsiteY3" fmla="*/ 94346 h 94346"/>
                <a:gd name="connsiteX4" fmla="*/ 0 w 2598524"/>
                <a:gd name="connsiteY4" fmla="*/ 94346 h 94346"/>
                <a:gd name="connsiteX5" fmla="*/ 0 w 2598524"/>
                <a:gd name="connsiteY5" fmla="*/ 0 h 94346"/>
                <a:gd name="connsiteX0" fmla="*/ 0 w 2598524"/>
                <a:gd name="connsiteY0" fmla="*/ 0 h 111649"/>
                <a:gd name="connsiteX1" fmla="*/ 2331951 w 2598524"/>
                <a:gd name="connsiteY1" fmla="*/ 146 h 111649"/>
                <a:gd name="connsiteX2" fmla="*/ 2598524 w 2598524"/>
                <a:gd name="connsiteY2" fmla="*/ 0 h 111649"/>
                <a:gd name="connsiteX3" fmla="*/ 2598524 w 2598524"/>
                <a:gd name="connsiteY3" fmla="*/ 94346 h 111649"/>
                <a:gd name="connsiteX4" fmla="*/ 2274186 w 2598524"/>
                <a:gd name="connsiteY4" fmla="*/ 111649 h 111649"/>
                <a:gd name="connsiteX5" fmla="*/ 0 w 2598524"/>
                <a:gd name="connsiteY5" fmla="*/ 94346 h 111649"/>
                <a:gd name="connsiteX6" fmla="*/ 0 w 2598524"/>
                <a:gd name="connsiteY6" fmla="*/ 0 h 111649"/>
                <a:gd name="connsiteX0" fmla="*/ 0 w 2598524"/>
                <a:gd name="connsiteY0" fmla="*/ 0 h 111649"/>
                <a:gd name="connsiteX1" fmla="*/ 2331951 w 2598524"/>
                <a:gd name="connsiteY1" fmla="*/ 146 h 111649"/>
                <a:gd name="connsiteX2" fmla="*/ 2598524 w 2598524"/>
                <a:gd name="connsiteY2" fmla="*/ 0 h 111649"/>
                <a:gd name="connsiteX3" fmla="*/ 2274186 w 2598524"/>
                <a:gd name="connsiteY3" fmla="*/ 111649 h 111649"/>
                <a:gd name="connsiteX4" fmla="*/ 0 w 2598524"/>
                <a:gd name="connsiteY4" fmla="*/ 94346 h 111649"/>
                <a:gd name="connsiteX5" fmla="*/ 0 w 2598524"/>
                <a:gd name="connsiteY5" fmla="*/ 0 h 111649"/>
                <a:gd name="connsiteX0" fmla="*/ 0 w 2331951"/>
                <a:gd name="connsiteY0" fmla="*/ 0 h 111649"/>
                <a:gd name="connsiteX1" fmla="*/ 2331951 w 2331951"/>
                <a:gd name="connsiteY1" fmla="*/ 146 h 111649"/>
                <a:gd name="connsiteX2" fmla="*/ 2274186 w 2331951"/>
                <a:gd name="connsiteY2" fmla="*/ 111649 h 111649"/>
                <a:gd name="connsiteX3" fmla="*/ 0 w 2331951"/>
                <a:gd name="connsiteY3" fmla="*/ 94346 h 111649"/>
                <a:gd name="connsiteX4" fmla="*/ 0 w 2331951"/>
                <a:gd name="connsiteY4" fmla="*/ 0 h 111649"/>
                <a:gd name="connsiteX0" fmla="*/ 0 w 2324407"/>
                <a:gd name="connsiteY0" fmla="*/ 1950 h 113599"/>
                <a:gd name="connsiteX1" fmla="*/ 2324407 w 2324407"/>
                <a:gd name="connsiteY1" fmla="*/ 0 h 113599"/>
                <a:gd name="connsiteX2" fmla="*/ 2274186 w 2324407"/>
                <a:gd name="connsiteY2" fmla="*/ 113599 h 113599"/>
                <a:gd name="connsiteX3" fmla="*/ 0 w 2324407"/>
                <a:gd name="connsiteY3" fmla="*/ 96296 h 113599"/>
                <a:gd name="connsiteX4" fmla="*/ 0 w 2324407"/>
                <a:gd name="connsiteY4" fmla="*/ 1950 h 113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407" h="113599">
                  <a:moveTo>
                    <a:pt x="0" y="1950"/>
                  </a:moveTo>
                  <a:lnTo>
                    <a:pt x="2324407" y="0"/>
                  </a:lnTo>
                  <a:lnTo>
                    <a:pt x="2274186" y="113599"/>
                  </a:lnTo>
                  <a:lnTo>
                    <a:pt x="0" y="96296"/>
                  </a:lnTo>
                  <a:lnTo>
                    <a:pt x="0" y="1950"/>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4" name="Rectangle 13"/>
            <p:cNvSpPr/>
            <p:nvPr/>
          </p:nvSpPr>
          <p:spPr bwMode="auto">
            <a:xfrm rot="14354820">
              <a:off x="394481" y="915895"/>
              <a:ext cx="2309787" cy="91339"/>
            </a:xfrm>
            <a:custGeom>
              <a:avLst/>
              <a:gdLst>
                <a:gd name="connsiteX0" fmla="*/ 0 w 2598524"/>
                <a:gd name="connsiteY0" fmla="*/ 0 h 94346"/>
                <a:gd name="connsiteX1" fmla="*/ 2598524 w 2598524"/>
                <a:gd name="connsiteY1" fmla="*/ 0 h 94346"/>
                <a:gd name="connsiteX2" fmla="*/ 2598524 w 2598524"/>
                <a:gd name="connsiteY2" fmla="*/ 94346 h 94346"/>
                <a:gd name="connsiteX3" fmla="*/ 0 w 2598524"/>
                <a:gd name="connsiteY3" fmla="*/ 94346 h 94346"/>
                <a:gd name="connsiteX4" fmla="*/ 0 w 2598524"/>
                <a:gd name="connsiteY4" fmla="*/ 0 h 94346"/>
                <a:gd name="connsiteX0" fmla="*/ 0 w 2598524"/>
                <a:gd name="connsiteY0" fmla="*/ 6032 h 100378"/>
                <a:gd name="connsiteX1" fmla="*/ 2292722 w 2598524"/>
                <a:gd name="connsiteY1" fmla="*/ 0 h 100378"/>
                <a:gd name="connsiteX2" fmla="*/ 2598524 w 2598524"/>
                <a:gd name="connsiteY2" fmla="*/ 6032 h 100378"/>
                <a:gd name="connsiteX3" fmla="*/ 2598524 w 2598524"/>
                <a:gd name="connsiteY3" fmla="*/ 100378 h 100378"/>
                <a:gd name="connsiteX4" fmla="*/ 0 w 2598524"/>
                <a:gd name="connsiteY4" fmla="*/ 100378 h 100378"/>
                <a:gd name="connsiteX5" fmla="*/ 0 w 2598524"/>
                <a:gd name="connsiteY5" fmla="*/ 6032 h 100378"/>
                <a:gd name="connsiteX0" fmla="*/ 0 w 2598524"/>
                <a:gd name="connsiteY0" fmla="*/ 6032 h 111504"/>
                <a:gd name="connsiteX1" fmla="*/ 2292722 w 2598524"/>
                <a:gd name="connsiteY1" fmla="*/ 0 h 111504"/>
                <a:gd name="connsiteX2" fmla="*/ 2598524 w 2598524"/>
                <a:gd name="connsiteY2" fmla="*/ 6032 h 111504"/>
                <a:gd name="connsiteX3" fmla="*/ 2598524 w 2598524"/>
                <a:gd name="connsiteY3" fmla="*/ 100378 h 111504"/>
                <a:gd name="connsiteX4" fmla="*/ 2234957 w 2598524"/>
                <a:gd name="connsiteY4" fmla="*/ 111504 h 111504"/>
                <a:gd name="connsiteX5" fmla="*/ 0 w 2598524"/>
                <a:gd name="connsiteY5" fmla="*/ 100378 h 111504"/>
                <a:gd name="connsiteX6" fmla="*/ 0 w 2598524"/>
                <a:gd name="connsiteY6" fmla="*/ 6032 h 111504"/>
                <a:gd name="connsiteX0" fmla="*/ 0 w 2598524"/>
                <a:gd name="connsiteY0" fmla="*/ 6032 h 111504"/>
                <a:gd name="connsiteX1" fmla="*/ 2292722 w 2598524"/>
                <a:gd name="connsiteY1" fmla="*/ 0 h 111504"/>
                <a:gd name="connsiteX2" fmla="*/ 2598524 w 2598524"/>
                <a:gd name="connsiteY2" fmla="*/ 6032 h 111504"/>
                <a:gd name="connsiteX3" fmla="*/ 2234957 w 2598524"/>
                <a:gd name="connsiteY3" fmla="*/ 111504 h 111504"/>
                <a:gd name="connsiteX4" fmla="*/ 0 w 2598524"/>
                <a:gd name="connsiteY4" fmla="*/ 100378 h 111504"/>
                <a:gd name="connsiteX5" fmla="*/ 0 w 2598524"/>
                <a:gd name="connsiteY5" fmla="*/ 6032 h 111504"/>
                <a:gd name="connsiteX0" fmla="*/ 0 w 2292722"/>
                <a:gd name="connsiteY0" fmla="*/ 6032 h 111504"/>
                <a:gd name="connsiteX1" fmla="*/ 2292722 w 2292722"/>
                <a:gd name="connsiteY1" fmla="*/ 0 h 111504"/>
                <a:gd name="connsiteX2" fmla="*/ 2234957 w 2292722"/>
                <a:gd name="connsiteY2" fmla="*/ 111504 h 111504"/>
                <a:gd name="connsiteX3" fmla="*/ 0 w 2292722"/>
                <a:gd name="connsiteY3" fmla="*/ 100378 h 111504"/>
                <a:gd name="connsiteX4" fmla="*/ 0 w 2292722"/>
                <a:gd name="connsiteY4" fmla="*/ 6032 h 111504"/>
                <a:gd name="connsiteX0" fmla="*/ 0 w 2279054"/>
                <a:gd name="connsiteY0" fmla="*/ 5909 h 111381"/>
                <a:gd name="connsiteX1" fmla="*/ 2279054 w 2279054"/>
                <a:gd name="connsiteY1" fmla="*/ 0 h 111381"/>
                <a:gd name="connsiteX2" fmla="*/ 2234957 w 2279054"/>
                <a:gd name="connsiteY2" fmla="*/ 111381 h 111381"/>
                <a:gd name="connsiteX3" fmla="*/ 0 w 2279054"/>
                <a:gd name="connsiteY3" fmla="*/ 100255 h 111381"/>
                <a:gd name="connsiteX4" fmla="*/ 0 w 2279054"/>
                <a:gd name="connsiteY4" fmla="*/ 5909 h 111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9054" h="111381">
                  <a:moveTo>
                    <a:pt x="0" y="5909"/>
                  </a:moveTo>
                  <a:lnTo>
                    <a:pt x="2279054" y="0"/>
                  </a:lnTo>
                  <a:lnTo>
                    <a:pt x="2234957" y="111381"/>
                  </a:lnTo>
                  <a:lnTo>
                    <a:pt x="0" y="100255"/>
                  </a:lnTo>
                  <a:lnTo>
                    <a:pt x="0" y="5909"/>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5" name="Rectangle 14"/>
            <p:cNvSpPr/>
            <p:nvPr/>
          </p:nvSpPr>
          <p:spPr bwMode="auto">
            <a:xfrm rot="18000000">
              <a:off x="-383029" y="526872"/>
              <a:ext cx="1375820" cy="91834"/>
            </a:xfrm>
            <a:custGeom>
              <a:avLst/>
              <a:gdLst>
                <a:gd name="connsiteX0" fmla="*/ 0 w 2598524"/>
                <a:gd name="connsiteY0" fmla="*/ 0 h 94346"/>
                <a:gd name="connsiteX1" fmla="*/ 2598524 w 2598524"/>
                <a:gd name="connsiteY1" fmla="*/ 0 h 94346"/>
                <a:gd name="connsiteX2" fmla="*/ 2598524 w 2598524"/>
                <a:gd name="connsiteY2" fmla="*/ 94346 h 94346"/>
                <a:gd name="connsiteX3" fmla="*/ 0 w 2598524"/>
                <a:gd name="connsiteY3" fmla="*/ 94346 h 94346"/>
                <a:gd name="connsiteX4" fmla="*/ 0 w 2598524"/>
                <a:gd name="connsiteY4" fmla="*/ 0 h 94346"/>
                <a:gd name="connsiteX0" fmla="*/ 0 w 2598524"/>
                <a:gd name="connsiteY0" fmla="*/ 11529 h 105875"/>
                <a:gd name="connsiteX1" fmla="*/ 1547111 w 2598524"/>
                <a:gd name="connsiteY1" fmla="*/ 0 h 105875"/>
                <a:gd name="connsiteX2" fmla="*/ 2598524 w 2598524"/>
                <a:gd name="connsiteY2" fmla="*/ 11529 h 105875"/>
                <a:gd name="connsiteX3" fmla="*/ 2598524 w 2598524"/>
                <a:gd name="connsiteY3" fmla="*/ 105875 h 105875"/>
                <a:gd name="connsiteX4" fmla="*/ 0 w 2598524"/>
                <a:gd name="connsiteY4" fmla="*/ 105875 h 105875"/>
                <a:gd name="connsiteX5" fmla="*/ 0 w 2598524"/>
                <a:gd name="connsiteY5" fmla="*/ 11529 h 105875"/>
                <a:gd name="connsiteX0" fmla="*/ 0 w 2598524"/>
                <a:gd name="connsiteY0" fmla="*/ 11529 h 111265"/>
                <a:gd name="connsiteX1" fmla="*/ 1547111 w 2598524"/>
                <a:gd name="connsiteY1" fmla="*/ 0 h 111265"/>
                <a:gd name="connsiteX2" fmla="*/ 2598524 w 2598524"/>
                <a:gd name="connsiteY2" fmla="*/ 11529 h 111265"/>
                <a:gd name="connsiteX3" fmla="*/ 2598524 w 2598524"/>
                <a:gd name="connsiteY3" fmla="*/ 105875 h 111265"/>
                <a:gd name="connsiteX4" fmla="*/ 1619865 w 2598524"/>
                <a:gd name="connsiteY4" fmla="*/ 111265 h 111265"/>
                <a:gd name="connsiteX5" fmla="*/ 0 w 2598524"/>
                <a:gd name="connsiteY5" fmla="*/ 105875 h 111265"/>
                <a:gd name="connsiteX6" fmla="*/ 0 w 2598524"/>
                <a:gd name="connsiteY6" fmla="*/ 11529 h 111265"/>
                <a:gd name="connsiteX0" fmla="*/ 0 w 2598524"/>
                <a:gd name="connsiteY0" fmla="*/ 11529 h 111265"/>
                <a:gd name="connsiteX1" fmla="*/ 1547111 w 2598524"/>
                <a:gd name="connsiteY1" fmla="*/ 0 h 111265"/>
                <a:gd name="connsiteX2" fmla="*/ 2598524 w 2598524"/>
                <a:gd name="connsiteY2" fmla="*/ 105875 h 111265"/>
                <a:gd name="connsiteX3" fmla="*/ 1619865 w 2598524"/>
                <a:gd name="connsiteY3" fmla="*/ 111265 h 111265"/>
                <a:gd name="connsiteX4" fmla="*/ 0 w 2598524"/>
                <a:gd name="connsiteY4" fmla="*/ 105875 h 111265"/>
                <a:gd name="connsiteX5" fmla="*/ 0 w 2598524"/>
                <a:gd name="connsiteY5" fmla="*/ 11529 h 111265"/>
                <a:gd name="connsiteX0" fmla="*/ 0 w 1619865"/>
                <a:gd name="connsiteY0" fmla="*/ 11529 h 111265"/>
                <a:gd name="connsiteX1" fmla="*/ 1547111 w 1619865"/>
                <a:gd name="connsiteY1" fmla="*/ 0 h 111265"/>
                <a:gd name="connsiteX2" fmla="*/ 1619865 w 1619865"/>
                <a:gd name="connsiteY2" fmla="*/ 111265 h 111265"/>
                <a:gd name="connsiteX3" fmla="*/ 0 w 1619865"/>
                <a:gd name="connsiteY3" fmla="*/ 105875 h 111265"/>
                <a:gd name="connsiteX4" fmla="*/ 0 w 1619865"/>
                <a:gd name="connsiteY4" fmla="*/ 11529 h 111265"/>
                <a:gd name="connsiteX0" fmla="*/ 0 w 1619865"/>
                <a:gd name="connsiteY0" fmla="*/ 11529 h 111265"/>
                <a:gd name="connsiteX1" fmla="*/ 1547111 w 1619865"/>
                <a:gd name="connsiteY1" fmla="*/ 0 h 111265"/>
                <a:gd name="connsiteX2" fmla="*/ 1619865 w 1619865"/>
                <a:gd name="connsiteY2" fmla="*/ 111265 h 111265"/>
                <a:gd name="connsiteX3" fmla="*/ 179256 w 1619865"/>
                <a:gd name="connsiteY3" fmla="*/ 108534 h 111265"/>
                <a:gd name="connsiteX4" fmla="*/ 0 w 1619865"/>
                <a:gd name="connsiteY4" fmla="*/ 105875 h 111265"/>
                <a:gd name="connsiteX5" fmla="*/ 0 w 1619865"/>
                <a:gd name="connsiteY5" fmla="*/ 11529 h 111265"/>
                <a:gd name="connsiteX0" fmla="*/ 0 w 1619865"/>
                <a:gd name="connsiteY0" fmla="*/ 11529 h 111265"/>
                <a:gd name="connsiteX1" fmla="*/ 368144 w 1619865"/>
                <a:gd name="connsiteY1" fmla="*/ 7994 h 111265"/>
                <a:gd name="connsiteX2" fmla="*/ 1547111 w 1619865"/>
                <a:gd name="connsiteY2" fmla="*/ 0 h 111265"/>
                <a:gd name="connsiteX3" fmla="*/ 1619865 w 1619865"/>
                <a:gd name="connsiteY3" fmla="*/ 111265 h 111265"/>
                <a:gd name="connsiteX4" fmla="*/ 179256 w 1619865"/>
                <a:gd name="connsiteY4" fmla="*/ 108534 h 111265"/>
                <a:gd name="connsiteX5" fmla="*/ 0 w 1619865"/>
                <a:gd name="connsiteY5" fmla="*/ 105875 h 111265"/>
                <a:gd name="connsiteX6" fmla="*/ 0 w 1619865"/>
                <a:gd name="connsiteY6" fmla="*/ 11529 h 111265"/>
                <a:gd name="connsiteX0" fmla="*/ 0 w 1619865"/>
                <a:gd name="connsiteY0" fmla="*/ 105875 h 111265"/>
                <a:gd name="connsiteX1" fmla="*/ 368144 w 1619865"/>
                <a:gd name="connsiteY1" fmla="*/ 7994 h 111265"/>
                <a:gd name="connsiteX2" fmla="*/ 1547111 w 1619865"/>
                <a:gd name="connsiteY2" fmla="*/ 0 h 111265"/>
                <a:gd name="connsiteX3" fmla="*/ 1619865 w 1619865"/>
                <a:gd name="connsiteY3" fmla="*/ 111265 h 111265"/>
                <a:gd name="connsiteX4" fmla="*/ 179256 w 1619865"/>
                <a:gd name="connsiteY4" fmla="*/ 108534 h 111265"/>
                <a:gd name="connsiteX5" fmla="*/ 0 w 1619865"/>
                <a:gd name="connsiteY5" fmla="*/ 105875 h 111265"/>
                <a:gd name="connsiteX0" fmla="*/ 0 w 1440609"/>
                <a:gd name="connsiteY0" fmla="*/ 108534 h 111265"/>
                <a:gd name="connsiteX1" fmla="*/ 188888 w 1440609"/>
                <a:gd name="connsiteY1" fmla="*/ 7994 h 111265"/>
                <a:gd name="connsiteX2" fmla="*/ 1367855 w 1440609"/>
                <a:gd name="connsiteY2" fmla="*/ 0 h 111265"/>
                <a:gd name="connsiteX3" fmla="*/ 1440609 w 1440609"/>
                <a:gd name="connsiteY3" fmla="*/ 111265 h 111265"/>
                <a:gd name="connsiteX4" fmla="*/ 0 w 1440609"/>
                <a:gd name="connsiteY4" fmla="*/ 108534 h 111265"/>
                <a:gd name="connsiteX0" fmla="*/ 0 w 1395553"/>
                <a:gd name="connsiteY0" fmla="*/ 110773 h 111265"/>
                <a:gd name="connsiteX1" fmla="*/ 143832 w 1395553"/>
                <a:gd name="connsiteY1" fmla="*/ 7994 h 111265"/>
                <a:gd name="connsiteX2" fmla="*/ 1322799 w 1395553"/>
                <a:gd name="connsiteY2" fmla="*/ 0 h 111265"/>
                <a:gd name="connsiteX3" fmla="*/ 1395553 w 1395553"/>
                <a:gd name="connsiteY3" fmla="*/ 111265 h 111265"/>
                <a:gd name="connsiteX4" fmla="*/ 0 w 1395553"/>
                <a:gd name="connsiteY4" fmla="*/ 110773 h 111265"/>
                <a:gd name="connsiteX0" fmla="*/ 0 w 1375820"/>
                <a:gd name="connsiteY0" fmla="*/ 110773 h 111744"/>
                <a:gd name="connsiteX1" fmla="*/ 143832 w 1375820"/>
                <a:gd name="connsiteY1" fmla="*/ 7994 h 111744"/>
                <a:gd name="connsiteX2" fmla="*/ 1322799 w 1375820"/>
                <a:gd name="connsiteY2" fmla="*/ 0 h 111744"/>
                <a:gd name="connsiteX3" fmla="*/ 1375820 w 1375820"/>
                <a:gd name="connsiteY3" fmla="*/ 111744 h 111744"/>
                <a:gd name="connsiteX4" fmla="*/ 0 w 1375820"/>
                <a:gd name="connsiteY4" fmla="*/ 110773 h 111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5820" h="111744">
                  <a:moveTo>
                    <a:pt x="0" y="110773"/>
                  </a:moveTo>
                  <a:lnTo>
                    <a:pt x="143832" y="7994"/>
                  </a:lnTo>
                  <a:lnTo>
                    <a:pt x="1322799" y="0"/>
                  </a:lnTo>
                  <a:lnTo>
                    <a:pt x="1375820" y="111744"/>
                  </a:lnTo>
                  <a:lnTo>
                    <a:pt x="0" y="110773"/>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7" name="Rectangle 10"/>
            <p:cNvSpPr/>
            <p:nvPr/>
          </p:nvSpPr>
          <p:spPr bwMode="auto">
            <a:xfrm rot="14354820">
              <a:off x="7907096" y="5922094"/>
              <a:ext cx="1689802" cy="93156"/>
            </a:xfrm>
            <a:custGeom>
              <a:avLst/>
              <a:gdLst>
                <a:gd name="connsiteX0" fmla="*/ 0 w 2598524"/>
                <a:gd name="connsiteY0" fmla="*/ 0 h 94346"/>
                <a:gd name="connsiteX1" fmla="*/ 2598524 w 2598524"/>
                <a:gd name="connsiteY1" fmla="*/ 0 h 94346"/>
                <a:gd name="connsiteX2" fmla="*/ 2598524 w 2598524"/>
                <a:gd name="connsiteY2" fmla="*/ 94346 h 94346"/>
                <a:gd name="connsiteX3" fmla="*/ 0 w 2598524"/>
                <a:gd name="connsiteY3" fmla="*/ 94346 h 94346"/>
                <a:gd name="connsiteX4" fmla="*/ 0 w 2598524"/>
                <a:gd name="connsiteY4" fmla="*/ 0 h 94346"/>
                <a:gd name="connsiteX0" fmla="*/ 0 w 2598524"/>
                <a:gd name="connsiteY0" fmla="*/ 709 h 95055"/>
                <a:gd name="connsiteX1" fmla="*/ 2335320 w 2598524"/>
                <a:gd name="connsiteY1" fmla="*/ 0 h 95055"/>
                <a:gd name="connsiteX2" fmla="*/ 2598524 w 2598524"/>
                <a:gd name="connsiteY2" fmla="*/ 709 h 95055"/>
                <a:gd name="connsiteX3" fmla="*/ 2598524 w 2598524"/>
                <a:gd name="connsiteY3" fmla="*/ 95055 h 95055"/>
                <a:gd name="connsiteX4" fmla="*/ 0 w 2598524"/>
                <a:gd name="connsiteY4" fmla="*/ 95055 h 95055"/>
                <a:gd name="connsiteX5" fmla="*/ 0 w 2598524"/>
                <a:gd name="connsiteY5" fmla="*/ 709 h 95055"/>
                <a:gd name="connsiteX0" fmla="*/ 0 w 2598524"/>
                <a:gd name="connsiteY0" fmla="*/ 709 h 101395"/>
                <a:gd name="connsiteX1" fmla="*/ 2335320 w 2598524"/>
                <a:gd name="connsiteY1" fmla="*/ 0 h 101395"/>
                <a:gd name="connsiteX2" fmla="*/ 2598524 w 2598524"/>
                <a:gd name="connsiteY2" fmla="*/ 709 h 101395"/>
                <a:gd name="connsiteX3" fmla="*/ 2598524 w 2598524"/>
                <a:gd name="connsiteY3" fmla="*/ 95055 h 101395"/>
                <a:gd name="connsiteX4" fmla="*/ 2274988 w 2598524"/>
                <a:gd name="connsiteY4" fmla="*/ 101395 h 101395"/>
                <a:gd name="connsiteX5" fmla="*/ 0 w 2598524"/>
                <a:gd name="connsiteY5" fmla="*/ 95055 h 101395"/>
                <a:gd name="connsiteX6" fmla="*/ 0 w 2598524"/>
                <a:gd name="connsiteY6" fmla="*/ 709 h 101395"/>
                <a:gd name="connsiteX0" fmla="*/ 0 w 2598524"/>
                <a:gd name="connsiteY0" fmla="*/ 709 h 101395"/>
                <a:gd name="connsiteX1" fmla="*/ 2335320 w 2598524"/>
                <a:gd name="connsiteY1" fmla="*/ 0 h 101395"/>
                <a:gd name="connsiteX2" fmla="*/ 2598524 w 2598524"/>
                <a:gd name="connsiteY2" fmla="*/ 709 h 101395"/>
                <a:gd name="connsiteX3" fmla="*/ 2274988 w 2598524"/>
                <a:gd name="connsiteY3" fmla="*/ 101395 h 101395"/>
                <a:gd name="connsiteX4" fmla="*/ 0 w 2598524"/>
                <a:gd name="connsiteY4" fmla="*/ 95055 h 101395"/>
                <a:gd name="connsiteX5" fmla="*/ 0 w 2598524"/>
                <a:gd name="connsiteY5" fmla="*/ 709 h 101395"/>
                <a:gd name="connsiteX0" fmla="*/ 0 w 2335320"/>
                <a:gd name="connsiteY0" fmla="*/ 709 h 101395"/>
                <a:gd name="connsiteX1" fmla="*/ 2335320 w 2335320"/>
                <a:gd name="connsiteY1" fmla="*/ 0 h 101395"/>
                <a:gd name="connsiteX2" fmla="*/ 2274988 w 2335320"/>
                <a:gd name="connsiteY2" fmla="*/ 101395 h 101395"/>
                <a:gd name="connsiteX3" fmla="*/ 0 w 2335320"/>
                <a:gd name="connsiteY3" fmla="*/ 95055 h 101395"/>
                <a:gd name="connsiteX4" fmla="*/ 0 w 2335320"/>
                <a:gd name="connsiteY4" fmla="*/ 709 h 101395"/>
                <a:gd name="connsiteX0" fmla="*/ 0 w 2335320"/>
                <a:gd name="connsiteY0" fmla="*/ 709 h 101395"/>
                <a:gd name="connsiteX1" fmla="*/ 2335320 w 2335320"/>
                <a:gd name="connsiteY1" fmla="*/ 0 h 101395"/>
                <a:gd name="connsiteX2" fmla="*/ 2274988 w 2335320"/>
                <a:gd name="connsiteY2" fmla="*/ 101395 h 101395"/>
                <a:gd name="connsiteX3" fmla="*/ 784326 w 2335320"/>
                <a:gd name="connsiteY3" fmla="*/ 92544 h 101395"/>
                <a:gd name="connsiteX4" fmla="*/ 0 w 2335320"/>
                <a:gd name="connsiteY4" fmla="*/ 95055 h 101395"/>
                <a:gd name="connsiteX5" fmla="*/ 0 w 2335320"/>
                <a:gd name="connsiteY5" fmla="*/ 709 h 101395"/>
                <a:gd name="connsiteX0" fmla="*/ 0 w 2335320"/>
                <a:gd name="connsiteY0" fmla="*/ 6203 h 106889"/>
                <a:gd name="connsiteX1" fmla="*/ 619558 w 2335320"/>
                <a:gd name="connsiteY1" fmla="*/ 0 h 106889"/>
                <a:gd name="connsiteX2" fmla="*/ 2335320 w 2335320"/>
                <a:gd name="connsiteY2" fmla="*/ 5494 h 106889"/>
                <a:gd name="connsiteX3" fmla="*/ 2274988 w 2335320"/>
                <a:gd name="connsiteY3" fmla="*/ 106889 h 106889"/>
                <a:gd name="connsiteX4" fmla="*/ 784326 w 2335320"/>
                <a:gd name="connsiteY4" fmla="*/ 98038 h 106889"/>
                <a:gd name="connsiteX5" fmla="*/ 0 w 2335320"/>
                <a:gd name="connsiteY5" fmla="*/ 100549 h 106889"/>
                <a:gd name="connsiteX6" fmla="*/ 0 w 2335320"/>
                <a:gd name="connsiteY6" fmla="*/ 6203 h 106889"/>
                <a:gd name="connsiteX0" fmla="*/ 0 w 2335320"/>
                <a:gd name="connsiteY0" fmla="*/ 100549 h 106889"/>
                <a:gd name="connsiteX1" fmla="*/ 619558 w 2335320"/>
                <a:gd name="connsiteY1" fmla="*/ 0 h 106889"/>
                <a:gd name="connsiteX2" fmla="*/ 2335320 w 2335320"/>
                <a:gd name="connsiteY2" fmla="*/ 5494 h 106889"/>
                <a:gd name="connsiteX3" fmla="*/ 2274988 w 2335320"/>
                <a:gd name="connsiteY3" fmla="*/ 106889 h 106889"/>
                <a:gd name="connsiteX4" fmla="*/ 784326 w 2335320"/>
                <a:gd name="connsiteY4" fmla="*/ 98038 h 106889"/>
                <a:gd name="connsiteX5" fmla="*/ 0 w 2335320"/>
                <a:gd name="connsiteY5" fmla="*/ 100549 h 106889"/>
                <a:gd name="connsiteX0" fmla="*/ 164768 w 1715762"/>
                <a:gd name="connsiteY0" fmla="*/ 98038 h 106889"/>
                <a:gd name="connsiteX1" fmla="*/ 0 w 1715762"/>
                <a:gd name="connsiteY1" fmla="*/ 0 h 106889"/>
                <a:gd name="connsiteX2" fmla="*/ 1715762 w 1715762"/>
                <a:gd name="connsiteY2" fmla="*/ 5494 h 106889"/>
                <a:gd name="connsiteX3" fmla="*/ 1655430 w 1715762"/>
                <a:gd name="connsiteY3" fmla="*/ 106889 h 106889"/>
                <a:gd name="connsiteX4" fmla="*/ 164768 w 1715762"/>
                <a:gd name="connsiteY4" fmla="*/ 98038 h 106889"/>
                <a:gd name="connsiteX0" fmla="*/ 138808 w 1689802"/>
                <a:gd name="connsiteY0" fmla="*/ 100044 h 108895"/>
                <a:gd name="connsiteX1" fmla="*/ 0 w 1689802"/>
                <a:gd name="connsiteY1" fmla="*/ 0 h 108895"/>
                <a:gd name="connsiteX2" fmla="*/ 1689802 w 1689802"/>
                <a:gd name="connsiteY2" fmla="*/ 7500 h 108895"/>
                <a:gd name="connsiteX3" fmla="*/ 1629470 w 1689802"/>
                <a:gd name="connsiteY3" fmla="*/ 108895 h 108895"/>
                <a:gd name="connsiteX4" fmla="*/ 138808 w 1689802"/>
                <a:gd name="connsiteY4" fmla="*/ 100044 h 108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802" h="108895">
                  <a:moveTo>
                    <a:pt x="138808" y="100044"/>
                  </a:moveTo>
                  <a:lnTo>
                    <a:pt x="0" y="0"/>
                  </a:lnTo>
                  <a:lnTo>
                    <a:pt x="1689802" y="7500"/>
                  </a:lnTo>
                  <a:lnTo>
                    <a:pt x="1629470" y="108895"/>
                  </a:lnTo>
                  <a:lnTo>
                    <a:pt x="138808" y="100044"/>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8" name="Rectangle 9"/>
            <p:cNvSpPr/>
            <p:nvPr/>
          </p:nvSpPr>
          <p:spPr bwMode="auto">
            <a:xfrm rot="18000000">
              <a:off x="5360121" y="6022662"/>
              <a:ext cx="1892834" cy="91440"/>
            </a:xfrm>
            <a:custGeom>
              <a:avLst/>
              <a:gdLst>
                <a:gd name="connsiteX0" fmla="*/ 0 w 2598524"/>
                <a:gd name="connsiteY0" fmla="*/ 0 h 94346"/>
                <a:gd name="connsiteX1" fmla="*/ 2598524 w 2598524"/>
                <a:gd name="connsiteY1" fmla="*/ 0 h 94346"/>
                <a:gd name="connsiteX2" fmla="*/ 2598524 w 2598524"/>
                <a:gd name="connsiteY2" fmla="*/ 94346 h 94346"/>
                <a:gd name="connsiteX3" fmla="*/ 0 w 2598524"/>
                <a:gd name="connsiteY3" fmla="*/ 94346 h 94346"/>
                <a:gd name="connsiteX4" fmla="*/ 0 w 2598524"/>
                <a:gd name="connsiteY4" fmla="*/ 0 h 94346"/>
                <a:gd name="connsiteX0" fmla="*/ 0 w 2598524"/>
                <a:gd name="connsiteY0" fmla="*/ 0 h 94346"/>
                <a:gd name="connsiteX1" fmla="*/ 2598524 w 2598524"/>
                <a:gd name="connsiteY1" fmla="*/ 0 h 94346"/>
                <a:gd name="connsiteX2" fmla="*/ 2598524 w 2598524"/>
                <a:gd name="connsiteY2" fmla="*/ 94346 h 94346"/>
                <a:gd name="connsiteX3" fmla="*/ 2321330 w 2598524"/>
                <a:gd name="connsiteY3" fmla="*/ 80760 h 94346"/>
                <a:gd name="connsiteX4" fmla="*/ 0 w 2598524"/>
                <a:gd name="connsiteY4" fmla="*/ 94346 h 94346"/>
                <a:gd name="connsiteX5" fmla="*/ 0 w 2598524"/>
                <a:gd name="connsiteY5" fmla="*/ 0 h 94346"/>
                <a:gd name="connsiteX0" fmla="*/ 0 w 2598524"/>
                <a:gd name="connsiteY0" fmla="*/ 4961 h 99307"/>
                <a:gd name="connsiteX1" fmla="*/ 2263324 w 2598524"/>
                <a:gd name="connsiteY1" fmla="*/ 0 h 99307"/>
                <a:gd name="connsiteX2" fmla="*/ 2598524 w 2598524"/>
                <a:gd name="connsiteY2" fmla="*/ 4961 h 99307"/>
                <a:gd name="connsiteX3" fmla="*/ 2598524 w 2598524"/>
                <a:gd name="connsiteY3" fmla="*/ 99307 h 99307"/>
                <a:gd name="connsiteX4" fmla="*/ 2321330 w 2598524"/>
                <a:gd name="connsiteY4" fmla="*/ 85721 h 99307"/>
                <a:gd name="connsiteX5" fmla="*/ 0 w 2598524"/>
                <a:gd name="connsiteY5" fmla="*/ 99307 h 99307"/>
                <a:gd name="connsiteX6" fmla="*/ 0 w 2598524"/>
                <a:gd name="connsiteY6" fmla="*/ 4961 h 99307"/>
                <a:gd name="connsiteX0" fmla="*/ 0 w 2598524"/>
                <a:gd name="connsiteY0" fmla="*/ 4961 h 99307"/>
                <a:gd name="connsiteX1" fmla="*/ 2263324 w 2598524"/>
                <a:gd name="connsiteY1" fmla="*/ 0 h 99307"/>
                <a:gd name="connsiteX2" fmla="*/ 2598524 w 2598524"/>
                <a:gd name="connsiteY2" fmla="*/ 99307 h 99307"/>
                <a:gd name="connsiteX3" fmla="*/ 2321330 w 2598524"/>
                <a:gd name="connsiteY3" fmla="*/ 85721 h 99307"/>
                <a:gd name="connsiteX4" fmla="*/ 0 w 2598524"/>
                <a:gd name="connsiteY4" fmla="*/ 99307 h 99307"/>
                <a:gd name="connsiteX5" fmla="*/ 0 w 2598524"/>
                <a:gd name="connsiteY5" fmla="*/ 4961 h 99307"/>
                <a:gd name="connsiteX0" fmla="*/ 0 w 2321330"/>
                <a:gd name="connsiteY0" fmla="*/ 4961 h 99307"/>
                <a:gd name="connsiteX1" fmla="*/ 2263324 w 2321330"/>
                <a:gd name="connsiteY1" fmla="*/ 0 h 99307"/>
                <a:gd name="connsiteX2" fmla="*/ 2321330 w 2321330"/>
                <a:gd name="connsiteY2" fmla="*/ 85721 h 99307"/>
                <a:gd name="connsiteX3" fmla="*/ 0 w 2321330"/>
                <a:gd name="connsiteY3" fmla="*/ 99307 h 99307"/>
                <a:gd name="connsiteX4" fmla="*/ 0 w 2321330"/>
                <a:gd name="connsiteY4" fmla="*/ 4961 h 99307"/>
                <a:gd name="connsiteX0" fmla="*/ 0 w 2321330"/>
                <a:gd name="connsiteY0" fmla="*/ 7154 h 101500"/>
                <a:gd name="connsiteX1" fmla="*/ 428496 w 2321330"/>
                <a:gd name="connsiteY1" fmla="*/ 0 h 101500"/>
                <a:gd name="connsiteX2" fmla="*/ 2263324 w 2321330"/>
                <a:gd name="connsiteY2" fmla="*/ 2193 h 101500"/>
                <a:gd name="connsiteX3" fmla="*/ 2321330 w 2321330"/>
                <a:gd name="connsiteY3" fmla="*/ 87914 h 101500"/>
                <a:gd name="connsiteX4" fmla="*/ 0 w 2321330"/>
                <a:gd name="connsiteY4" fmla="*/ 101500 h 101500"/>
                <a:gd name="connsiteX5" fmla="*/ 0 w 2321330"/>
                <a:gd name="connsiteY5" fmla="*/ 7154 h 101500"/>
                <a:gd name="connsiteX0" fmla="*/ 0 w 2321330"/>
                <a:gd name="connsiteY0" fmla="*/ 7154 h 101500"/>
                <a:gd name="connsiteX1" fmla="*/ 428496 w 2321330"/>
                <a:gd name="connsiteY1" fmla="*/ 0 h 101500"/>
                <a:gd name="connsiteX2" fmla="*/ 2263324 w 2321330"/>
                <a:gd name="connsiteY2" fmla="*/ 2193 h 101500"/>
                <a:gd name="connsiteX3" fmla="*/ 2321330 w 2321330"/>
                <a:gd name="connsiteY3" fmla="*/ 87914 h 101500"/>
                <a:gd name="connsiteX4" fmla="*/ 483803 w 2321330"/>
                <a:gd name="connsiteY4" fmla="*/ 95793 h 101500"/>
                <a:gd name="connsiteX5" fmla="*/ 0 w 2321330"/>
                <a:gd name="connsiteY5" fmla="*/ 101500 h 101500"/>
                <a:gd name="connsiteX6" fmla="*/ 0 w 2321330"/>
                <a:gd name="connsiteY6" fmla="*/ 7154 h 101500"/>
                <a:gd name="connsiteX0" fmla="*/ 0 w 2321330"/>
                <a:gd name="connsiteY0" fmla="*/ 101500 h 101500"/>
                <a:gd name="connsiteX1" fmla="*/ 428496 w 2321330"/>
                <a:gd name="connsiteY1" fmla="*/ 0 h 101500"/>
                <a:gd name="connsiteX2" fmla="*/ 2263324 w 2321330"/>
                <a:gd name="connsiteY2" fmla="*/ 2193 h 101500"/>
                <a:gd name="connsiteX3" fmla="*/ 2321330 w 2321330"/>
                <a:gd name="connsiteY3" fmla="*/ 87914 h 101500"/>
                <a:gd name="connsiteX4" fmla="*/ 483803 w 2321330"/>
                <a:gd name="connsiteY4" fmla="*/ 95793 h 101500"/>
                <a:gd name="connsiteX5" fmla="*/ 0 w 2321330"/>
                <a:gd name="connsiteY5" fmla="*/ 101500 h 101500"/>
                <a:gd name="connsiteX0" fmla="*/ 55307 w 1892834"/>
                <a:gd name="connsiteY0" fmla="*/ 95793 h 95793"/>
                <a:gd name="connsiteX1" fmla="*/ 0 w 1892834"/>
                <a:gd name="connsiteY1" fmla="*/ 0 h 95793"/>
                <a:gd name="connsiteX2" fmla="*/ 1834828 w 1892834"/>
                <a:gd name="connsiteY2" fmla="*/ 2193 h 95793"/>
                <a:gd name="connsiteX3" fmla="*/ 1892834 w 1892834"/>
                <a:gd name="connsiteY3" fmla="*/ 87914 h 95793"/>
                <a:gd name="connsiteX4" fmla="*/ 55307 w 1892834"/>
                <a:gd name="connsiteY4" fmla="*/ 95793 h 95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2834" h="95793">
                  <a:moveTo>
                    <a:pt x="55307" y="95793"/>
                  </a:moveTo>
                  <a:lnTo>
                    <a:pt x="0" y="0"/>
                  </a:lnTo>
                  <a:lnTo>
                    <a:pt x="1834828" y="2193"/>
                  </a:lnTo>
                  <a:lnTo>
                    <a:pt x="1892834" y="87914"/>
                  </a:lnTo>
                  <a:lnTo>
                    <a:pt x="55307" y="95793"/>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9" name="Rectangle 10"/>
            <p:cNvSpPr/>
            <p:nvPr/>
          </p:nvSpPr>
          <p:spPr bwMode="auto">
            <a:xfrm rot="14354820">
              <a:off x="2255703" y="6023526"/>
              <a:ext cx="1875570" cy="91440"/>
            </a:xfrm>
            <a:custGeom>
              <a:avLst/>
              <a:gdLst>
                <a:gd name="connsiteX0" fmla="*/ 0 w 2598524"/>
                <a:gd name="connsiteY0" fmla="*/ 0 h 94346"/>
                <a:gd name="connsiteX1" fmla="*/ 2598524 w 2598524"/>
                <a:gd name="connsiteY1" fmla="*/ 0 h 94346"/>
                <a:gd name="connsiteX2" fmla="*/ 2598524 w 2598524"/>
                <a:gd name="connsiteY2" fmla="*/ 94346 h 94346"/>
                <a:gd name="connsiteX3" fmla="*/ 0 w 2598524"/>
                <a:gd name="connsiteY3" fmla="*/ 94346 h 94346"/>
                <a:gd name="connsiteX4" fmla="*/ 0 w 2598524"/>
                <a:gd name="connsiteY4" fmla="*/ 0 h 94346"/>
                <a:gd name="connsiteX0" fmla="*/ 0 w 2598524"/>
                <a:gd name="connsiteY0" fmla="*/ 709 h 95055"/>
                <a:gd name="connsiteX1" fmla="*/ 2335320 w 2598524"/>
                <a:gd name="connsiteY1" fmla="*/ 0 h 95055"/>
                <a:gd name="connsiteX2" fmla="*/ 2598524 w 2598524"/>
                <a:gd name="connsiteY2" fmla="*/ 709 h 95055"/>
                <a:gd name="connsiteX3" fmla="*/ 2598524 w 2598524"/>
                <a:gd name="connsiteY3" fmla="*/ 95055 h 95055"/>
                <a:gd name="connsiteX4" fmla="*/ 0 w 2598524"/>
                <a:gd name="connsiteY4" fmla="*/ 95055 h 95055"/>
                <a:gd name="connsiteX5" fmla="*/ 0 w 2598524"/>
                <a:gd name="connsiteY5" fmla="*/ 709 h 95055"/>
                <a:gd name="connsiteX0" fmla="*/ 0 w 2598524"/>
                <a:gd name="connsiteY0" fmla="*/ 709 h 101395"/>
                <a:gd name="connsiteX1" fmla="*/ 2335320 w 2598524"/>
                <a:gd name="connsiteY1" fmla="*/ 0 h 101395"/>
                <a:gd name="connsiteX2" fmla="*/ 2598524 w 2598524"/>
                <a:gd name="connsiteY2" fmla="*/ 709 h 101395"/>
                <a:gd name="connsiteX3" fmla="*/ 2598524 w 2598524"/>
                <a:gd name="connsiteY3" fmla="*/ 95055 h 101395"/>
                <a:gd name="connsiteX4" fmla="*/ 2274988 w 2598524"/>
                <a:gd name="connsiteY4" fmla="*/ 101395 h 101395"/>
                <a:gd name="connsiteX5" fmla="*/ 0 w 2598524"/>
                <a:gd name="connsiteY5" fmla="*/ 95055 h 101395"/>
                <a:gd name="connsiteX6" fmla="*/ 0 w 2598524"/>
                <a:gd name="connsiteY6" fmla="*/ 709 h 101395"/>
                <a:gd name="connsiteX0" fmla="*/ 0 w 2598524"/>
                <a:gd name="connsiteY0" fmla="*/ 709 h 101395"/>
                <a:gd name="connsiteX1" fmla="*/ 2335320 w 2598524"/>
                <a:gd name="connsiteY1" fmla="*/ 0 h 101395"/>
                <a:gd name="connsiteX2" fmla="*/ 2598524 w 2598524"/>
                <a:gd name="connsiteY2" fmla="*/ 709 h 101395"/>
                <a:gd name="connsiteX3" fmla="*/ 2274988 w 2598524"/>
                <a:gd name="connsiteY3" fmla="*/ 101395 h 101395"/>
                <a:gd name="connsiteX4" fmla="*/ 0 w 2598524"/>
                <a:gd name="connsiteY4" fmla="*/ 95055 h 101395"/>
                <a:gd name="connsiteX5" fmla="*/ 0 w 2598524"/>
                <a:gd name="connsiteY5" fmla="*/ 709 h 101395"/>
                <a:gd name="connsiteX0" fmla="*/ 0 w 2335320"/>
                <a:gd name="connsiteY0" fmla="*/ 709 h 101395"/>
                <a:gd name="connsiteX1" fmla="*/ 2335320 w 2335320"/>
                <a:gd name="connsiteY1" fmla="*/ 0 h 101395"/>
                <a:gd name="connsiteX2" fmla="*/ 2274988 w 2335320"/>
                <a:gd name="connsiteY2" fmla="*/ 101395 h 101395"/>
                <a:gd name="connsiteX3" fmla="*/ 0 w 2335320"/>
                <a:gd name="connsiteY3" fmla="*/ 95055 h 101395"/>
                <a:gd name="connsiteX4" fmla="*/ 0 w 2335320"/>
                <a:gd name="connsiteY4" fmla="*/ 709 h 101395"/>
                <a:gd name="connsiteX0" fmla="*/ 0 w 2335320"/>
                <a:gd name="connsiteY0" fmla="*/ 709 h 101395"/>
                <a:gd name="connsiteX1" fmla="*/ 2335320 w 2335320"/>
                <a:gd name="connsiteY1" fmla="*/ 0 h 101395"/>
                <a:gd name="connsiteX2" fmla="*/ 2274988 w 2335320"/>
                <a:gd name="connsiteY2" fmla="*/ 101395 h 101395"/>
                <a:gd name="connsiteX3" fmla="*/ 784326 w 2335320"/>
                <a:gd name="connsiteY3" fmla="*/ 92544 h 101395"/>
                <a:gd name="connsiteX4" fmla="*/ 0 w 2335320"/>
                <a:gd name="connsiteY4" fmla="*/ 95055 h 101395"/>
                <a:gd name="connsiteX5" fmla="*/ 0 w 2335320"/>
                <a:gd name="connsiteY5" fmla="*/ 709 h 101395"/>
                <a:gd name="connsiteX0" fmla="*/ 0 w 2335320"/>
                <a:gd name="connsiteY0" fmla="*/ 6203 h 106889"/>
                <a:gd name="connsiteX1" fmla="*/ 619558 w 2335320"/>
                <a:gd name="connsiteY1" fmla="*/ 0 h 106889"/>
                <a:gd name="connsiteX2" fmla="*/ 2335320 w 2335320"/>
                <a:gd name="connsiteY2" fmla="*/ 5494 h 106889"/>
                <a:gd name="connsiteX3" fmla="*/ 2274988 w 2335320"/>
                <a:gd name="connsiteY3" fmla="*/ 106889 h 106889"/>
                <a:gd name="connsiteX4" fmla="*/ 784326 w 2335320"/>
                <a:gd name="connsiteY4" fmla="*/ 98038 h 106889"/>
                <a:gd name="connsiteX5" fmla="*/ 0 w 2335320"/>
                <a:gd name="connsiteY5" fmla="*/ 100549 h 106889"/>
                <a:gd name="connsiteX6" fmla="*/ 0 w 2335320"/>
                <a:gd name="connsiteY6" fmla="*/ 6203 h 106889"/>
                <a:gd name="connsiteX0" fmla="*/ 0 w 2335320"/>
                <a:gd name="connsiteY0" fmla="*/ 100549 h 106889"/>
                <a:gd name="connsiteX1" fmla="*/ 619558 w 2335320"/>
                <a:gd name="connsiteY1" fmla="*/ 0 h 106889"/>
                <a:gd name="connsiteX2" fmla="*/ 2335320 w 2335320"/>
                <a:gd name="connsiteY2" fmla="*/ 5494 h 106889"/>
                <a:gd name="connsiteX3" fmla="*/ 2274988 w 2335320"/>
                <a:gd name="connsiteY3" fmla="*/ 106889 h 106889"/>
                <a:gd name="connsiteX4" fmla="*/ 784326 w 2335320"/>
                <a:gd name="connsiteY4" fmla="*/ 98038 h 106889"/>
                <a:gd name="connsiteX5" fmla="*/ 0 w 2335320"/>
                <a:gd name="connsiteY5" fmla="*/ 100549 h 106889"/>
                <a:gd name="connsiteX0" fmla="*/ 164768 w 1715762"/>
                <a:gd name="connsiteY0" fmla="*/ 98038 h 106889"/>
                <a:gd name="connsiteX1" fmla="*/ 0 w 1715762"/>
                <a:gd name="connsiteY1" fmla="*/ 0 h 106889"/>
                <a:gd name="connsiteX2" fmla="*/ 1715762 w 1715762"/>
                <a:gd name="connsiteY2" fmla="*/ 5494 h 106889"/>
                <a:gd name="connsiteX3" fmla="*/ 1655430 w 1715762"/>
                <a:gd name="connsiteY3" fmla="*/ 106889 h 106889"/>
                <a:gd name="connsiteX4" fmla="*/ 164768 w 1715762"/>
                <a:gd name="connsiteY4" fmla="*/ 98038 h 106889"/>
                <a:gd name="connsiteX0" fmla="*/ 164768 w 1715762"/>
                <a:gd name="connsiteY0" fmla="*/ 98038 h 106889"/>
                <a:gd name="connsiteX1" fmla="*/ 0 w 1715762"/>
                <a:gd name="connsiteY1" fmla="*/ 0 h 106889"/>
                <a:gd name="connsiteX2" fmla="*/ 255484 w 1715762"/>
                <a:gd name="connsiteY2" fmla="*/ 6354 h 106889"/>
                <a:gd name="connsiteX3" fmla="*/ 1715762 w 1715762"/>
                <a:gd name="connsiteY3" fmla="*/ 5494 h 106889"/>
                <a:gd name="connsiteX4" fmla="*/ 1655430 w 1715762"/>
                <a:gd name="connsiteY4" fmla="*/ 106889 h 106889"/>
                <a:gd name="connsiteX5" fmla="*/ 164768 w 1715762"/>
                <a:gd name="connsiteY5" fmla="*/ 98038 h 106889"/>
                <a:gd name="connsiteX0" fmla="*/ 164768 w 1715762"/>
                <a:gd name="connsiteY0" fmla="*/ 98038 h 106889"/>
                <a:gd name="connsiteX1" fmla="*/ 0 w 1715762"/>
                <a:gd name="connsiteY1" fmla="*/ 0 h 106889"/>
                <a:gd name="connsiteX2" fmla="*/ 255484 w 1715762"/>
                <a:gd name="connsiteY2" fmla="*/ 6354 h 106889"/>
                <a:gd name="connsiteX3" fmla="*/ 1715762 w 1715762"/>
                <a:gd name="connsiteY3" fmla="*/ 5494 h 106889"/>
                <a:gd name="connsiteX4" fmla="*/ 1655430 w 1715762"/>
                <a:gd name="connsiteY4" fmla="*/ 106889 h 106889"/>
                <a:gd name="connsiteX5" fmla="*/ 222460 w 1715762"/>
                <a:gd name="connsiteY5" fmla="*/ 90639 h 106889"/>
                <a:gd name="connsiteX6" fmla="*/ 164768 w 1715762"/>
                <a:gd name="connsiteY6" fmla="*/ 98038 h 106889"/>
                <a:gd name="connsiteX0" fmla="*/ 0 w 1550994"/>
                <a:gd name="connsiteY0" fmla="*/ 92544 h 101395"/>
                <a:gd name="connsiteX1" fmla="*/ 90716 w 1550994"/>
                <a:gd name="connsiteY1" fmla="*/ 860 h 101395"/>
                <a:gd name="connsiteX2" fmla="*/ 1550994 w 1550994"/>
                <a:gd name="connsiteY2" fmla="*/ 0 h 101395"/>
                <a:gd name="connsiteX3" fmla="*/ 1490662 w 1550994"/>
                <a:gd name="connsiteY3" fmla="*/ 101395 h 101395"/>
                <a:gd name="connsiteX4" fmla="*/ 57692 w 1550994"/>
                <a:gd name="connsiteY4" fmla="*/ 85145 h 101395"/>
                <a:gd name="connsiteX5" fmla="*/ 0 w 1550994"/>
                <a:gd name="connsiteY5" fmla="*/ 92544 h 101395"/>
                <a:gd name="connsiteX0" fmla="*/ 0 w 1493302"/>
                <a:gd name="connsiteY0" fmla="*/ 85145 h 101395"/>
                <a:gd name="connsiteX1" fmla="*/ 33024 w 1493302"/>
                <a:gd name="connsiteY1" fmla="*/ 860 h 101395"/>
                <a:gd name="connsiteX2" fmla="*/ 1493302 w 1493302"/>
                <a:gd name="connsiteY2" fmla="*/ 0 h 101395"/>
                <a:gd name="connsiteX3" fmla="*/ 1432970 w 1493302"/>
                <a:gd name="connsiteY3" fmla="*/ 101395 h 101395"/>
                <a:gd name="connsiteX4" fmla="*/ 0 w 1493302"/>
                <a:gd name="connsiteY4" fmla="*/ 85145 h 101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302" h="101395">
                  <a:moveTo>
                    <a:pt x="0" y="85145"/>
                  </a:moveTo>
                  <a:lnTo>
                    <a:pt x="33024" y="860"/>
                  </a:lnTo>
                  <a:lnTo>
                    <a:pt x="1493302" y="0"/>
                  </a:lnTo>
                  <a:lnTo>
                    <a:pt x="1432970" y="101395"/>
                  </a:lnTo>
                  <a:lnTo>
                    <a:pt x="0" y="85145"/>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2" name="Rectangle 10"/>
            <p:cNvSpPr/>
            <p:nvPr/>
          </p:nvSpPr>
          <p:spPr bwMode="auto">
            <a:xfrm rot="14354820">
              <a:off x="-187713" y="6016205"/>
              <a:ext cx="1908976" cy="91440"/>
            </a:xfrm>
            <a:custGeom>
              <a:avLst/>
              <a:gdLst>
                <a:gd name="connsiteX0" fmla="*/ 0 w 2598524"/>
                <a:gd name="connsiteY0" fmla="*/ 0 h 94346"/>
                <a:gd name="connsiteX1" fmla="*/ 2598524 w 2598524"/>
                <a:gd name="connsiteY1" fmla="*/ 0 h 94346"/>
                <a:gd name="connsiteX2" fmla="*/ 2598524 w 2598524"/>
                <a:gd name="connsiteY2" fmla="*/ 94346 h 94346"/>
                <a:gd name="connsiteX3" fmla="*/ 0 w 2598524"/>
                <a:gd name="connsiteY3" fmla="*/ 94346 h 94346"/>
                <a:gd name="connsiteX4" fmla="*/ 0 w 2598524"/>
                <a:gd name="connsiteY4" fmla="*/ 0 h 94346"/>
                <a:gd name="connsiteX0" fmla="*/ 0 w 2598524"/>
                <a:gd name="connsiteY0" fmla="*/ 709 h 95055"/>
                <a:gd name="connsiteX1" fmla="*/ 2335320 w 2598524"/>
                <a:gd name="connsiteY1" fmla="*/ 0 h 95055"/>
                <a:gd name="connsiteX2" fmla="*/ 2598524 w 2598524"/>
                <a:gd name="connsiteY2" fmla="*/ 709 h 95055"/>
                <a:gd name="connsiteX3" fmla="*/ 2598524 w 2598524"/>
                <a:gd name="connsiteY3" fmla="*/ 95055 h 95055"/>
                <a:gd name="connsiteX4" fmla="*/ 0 w 2598524"/>
                <a:gd name="connsiteY4" fmla="*/ 95055 h 95055"/>
                <a:gd name="connsiteX5" fmla="*/ 0 w 2598524"/>
                <a:gd name="connsiteY5" fmla="*/ 709 h 95055"/>
                <a:gd name="connsiteX0" fmla="*/ 0 w 2598524"/>
                <a:gd name="connsiteY0" fmla="*/ 709 h 101395"/>
                <a:gd name="connsiteX1" fmla="*/ 2335320 w 2598524"/>
                <a:gd name="connsiteY1" fmla="*/ 0 h 101395"/>
                <a:gd name="connsiteX2" fmla="*/ 2598524 w 2598524"/>
                <a:gd name="connsiteY2" fmla="*/ 709 h 101395"/>
                <a:gd name="connsiteX3" fmla="*/ 2598524 w 2598524"/>
                <a:gd name="connsiteY3" fmla="*/ 95055 h 101395"/>
                <a:gd name="connsiteX4" fmla="*/ 2274988 w 2598524"/>
                <a:gd name="connsiteY4" fmla="*/ 101395 h 101395"/>
                <a:gd name="connsiteX5" fmla="*/ 0 w 2598524"/>
                <a:gd name="connsiteY5" fmla="*/ 95055 h 101395"/>
                <a:gd name="connsiteX6" fmla="*/ 0 w 2598524"/>
                <a:gd name="connsiteY6" fmla="*/ 709 h 101395"/>
                <a:gd name="connsiteX0" fmla="*/ 0 w 2598524"/>
                <a:gd name="connsiteY0" fmla="*/ 709 h 101395"/>
                <a:gd name="connsiteX1" fmla="*/ 2335320 w 2598524"/>
                <a:gd name="connsiteY1" fmla="*/ 0 h 101395"/>
                <a:gd name="connsiteX2" fmla="*/ 2598524 w 2598524"/>
                <a:gd name="connsiteY2" fmla="*/ 709 h 101395"/>
                <a:gd name="connsiteX3" fmla="*/ 2274988 w 2598524"/>
                <a:gd name="connsiteY3" fmla="*/ 101395 h 101395"/>
                <a:gd name="connsiteX4" fmla="*/ 0 w 2598524"/>
                <a:gd name="connsiteY4" fmla="*/ 95055 h 101395"/>
                <a:gd name="connsiteX5" fmla="*/ 0 w 2598524"/>
                <a:gd name="connsiteY5" fmla="*/ 709 h 101395"/>
                <a:gd name="connsiteX0" fmla="*/ 0 w 2335320"/>
                <a:gd name="connsiteY0" fmla="*/ 709 h 101395"/>
                <a:gd name="connsiteX1" fmla="*/ 2335320 w 2335320"/>
                <a:gd name="connsiteY1" fmla="*/ 0 h 101395"/>
                <a:gd name="connsiteX2" fmla="*/ 2274988 w 2335320"/>
                <a:gd name="connsiteY2" fmla="*/ 101395 h 101395"/>
                <a:gd name="connsiteX3" fmla="*/ 0 w 2335320"/>
                <a:gd name="connsiteY3" fmla="*/ 95055 h 101395"/>
                <a:gd name="connsiteX4" fmla="*/ 0 w 2335320"/>
                <a:gd name="connsiteY4" fmla="*/ 709 h 101395"/>
                <a:gd name="connsiteX0" fmla="*/ 0 w 2335320"/>
                <a:gd name="connsiteY0" fmla="*/ 709 h 101395"/>
                <a:gd name="connsiteX1" fmla="*/ 2335320 w 2335320"/>
                <a:gd name="connsiteY1" fmla="*/ 0 h 101395"/>
                <a:gd name="connsiteX2" fmla="*/ 2274988 w 2335320"/>
                <a:gd name="connsiteY2" fmla="*/ 101395 h 101395"/>
                <a:gd name="connsiteX3" fmla="*/ 784326 w 2335320"/>
                <a:gd name="connsiteY3" fmla="*/ 92544 h 101395"/>
                <a:gd name="connsiteX4" fmla="*/ 0 w 2335320"/>
                <a:gd name="connsiteY4" fmla="*/ 95055 h 101395"/>
                <a:gd name="connsiteX5" fmla="*/ 0 w 2335320"/>
                <a:gd name="connsiteY5" fmla="*/ 709 h 101395"/>
                <a:gd name="connsiteX0" fmla="*/ 0 w 2335320"/>
                <a:gd name="connsiteY0" fmla="*/ 6203 h 106889"/>
                <a:gd name="connsiteX1" fmla="*/ 619558 w 2335320"/>
                <a:gd name="connsiteY1" fmla="*/ 0 h 106889"/>
                <a:gd name="connsiteX2" fmla="*/ 2335320 w 2335320"/>
                <a:gd name="connsiteY2" fmla="*/ 5494 h 106889"/>
                <a:gd name="connsiteX3" fmla="*/ 2274988 w 2335320"/>
                <a:gd name="connsiteY3" fmla="*/ 106889 h 106889"/>
                <a:gd name="connsiteX4" fmla="*/ 784326 w 2335320"/>
                <a:gd name="connsiteY4" fmla="*/ 98038 h 106889"/>
                <a:gd name="connsiteX5" fmla="*/ 0 w 2335320"/>
                <a:gd name="connsiteY5" fmla="*/ 100549 h 106889"/>
                <a:gd name="connsiteX6" fmla="*/ 0 w 2335320"/>
                <a:gd name="connsiteY6" fmla="*/ 6203 h 106889"/>
                <a:gd name="connsiteX0" fmla="*/ 0 w 2335320"/>
                <a:gd name="connsiteY0" fmla="*/ 100549 h 106889"/>
                <a:gd name="connsiteX1" fmla="*/ 619558 w 2335320"/>
                <a:gd name="connsiteY1" fmla="*/ 0 h 106889"/>
                <a:gd name="connsiteX2" fmla="*/ 2335320 w 2335320"/>
                <a:gd name="connsiteY2" fmla="*/ 5494 h 106889"/>
                <a:gd name="connsiteX3" fmla="*/ 2274988 w 2335320"/>
                <a:gd name="connsiteY3" fmla="*/ 106889 h 106889"/>
                <a:gd name="connsiteX4" fmla="*/ 784326 w 2335320"/>
                <a:gd name="connsiteY4" fmla="*/ 98038 h 106889"/>
                <a:gd name="connsiteX5" fmla="*/ 0 w 2335320"/>
                <a:gd name="connsiteY5" fmla="*/ 100549 h 106889"/>
                <a:gd name="connsiteX0" fmla="*/ 164768 w 1715762"/>
                <a:gd name="connsiteY0" fmla="*/ 98038 h 106889"/>
                <a:gd name="connsiteX1" fmla="*/ 0 w 1715762"/>
                <a:gd name="connsiteY1" fmla="*/ 0 h 106889"/>
                <a:gd name="connsiteX2" fmla="*/ 1715762 w 1715762"/>
                <a:gd name="connsiteY2" fmla="*/ 5494 h 106889"/>
                <a:gd name="connsiteX3" fmla="*/ 1655430 w 1715762"/>
                <a:gd name="connsiteY3" fmla="*/ 106889 h 106889"/>
                <a:gd name="connsiteX4" fmla="*/ 164768 w 1715762"/>
                <a:gd name="connsiteY4" fmla="*/ 98038 h 106889"/>
                <a:gd name="connsiteX0" fmla="*/ 164768 w 1715762"/>
                <a:gd name="connsiteY0" fmla="*/ 98038 h 106889"/>
                <a:gd name="connsiteX1" fmla="*/ 0 w 1715762"/>
                <a:gd name="connsiteY1" fmla="*/ 0 h 106889"/>
                <a:gd name="connsiteX2" fmla="*/ 255484 w 1715762"/>
                <a:gd name="connsiteY2" fmla="*/ 6354 h 106889"/>
                <a:gd name="connsiteX3" fmla="*/ 1715762 w 1715762"/>
                <a:gd name="connsiteY3" fmla="*/ 5494 h 106889"/>
                <a:gd name="connsiteX4" fmla="*/ 1655430 w 1715762"/>
                <a:gd name="connsiteY4" fmla="*/ 106889 h 106889"/>
                <a:gd name="connsiteX5" fmla="*/ 164768 w 1715762"/>
                <a:gd name="connsiteY5" fmla="*/ 98038 h 106889"/>
                <a:gd name="connsiteX0" fmla="*/ 164768 w 1715762"/>
                <a:gd name="connsiteY0" fmla="*/ 98038 h 106889"/>
                <a:gd name="connsiteX1" fmla="*/ 0 w 1715762"/>
                <a:gd name="connsiteY1" fmla="*/ 0 h 106889"/>
                <a:gd name="connsiteX2" fmla="*/ 255484 w 1715762"/>
                <a:gd name="connsiteY2" fmla="*/ 6354 h 106889"/>
                <a:gd name="connsiteX3" fmla="*/ 1715762 w 1715762"/>
                <a:gd name="connsiteY3" fmla="*/ 5494 h 106889"/>
                <a:gd name="connsiteX4" fmla="*/ 1655430 w 1715762"/>
                <a:gd name="connsiteY4" fmla="*/ 106889 h 106889"/>
                <a:gd name="connsiteX5" fmla="*/ 222460 w 1715762"/>
                <a:gd name="connsiteY5" fmla="*/ 90639 h 106889"/>
                <a:gd name="connsiteX6" fmla="*/ 164768 w 1715762"/>
                <a:gd name="connsiteY6" fmla="*/ 98038 h 106889"/>
                <a:gd name="connsiteX0" fmla="*/ 0 w 1550994"/>
                <a:gd name="connsiteY0" fmla="*/ 92544 h 101395"/>
                <a:gd name="connsiteX1" fmla="*/ 90716 w 1550994"/>
                <a:gd name="connsiteY1" fmla="*/ 860 h 101395"/>
                <a:gd name="connsiteX2" fmla="*/ 1550994 w 1550994"/>
                <a:gd name="connsiteY2" fmla="*/ 0 h 101395"/>
                <a:gd name="connsiteX3" fmla="*/ 1490662 w 1550994"/>
                <a:gd name="connsiteY3" fmla="*/ 101395 h 101395"/>
                <a:gd name="connsiteX4" fmla="*/ 57692 w 1550994"/>
                <a:gd name="connsiteY4" fmla="*/ 85145 h 101395"/>
                <a:gd name="connsiteX5" fmla="*/ 0 w 1550994"/>
                <a:gd name="connsiteY5" fmla="*/ 92544 h 101395"/>
                <a:gd name="connsiteX0" fmla="*/ 0 w 1493302"/>
                <a:gd name="connsiteY0" fmla="*/ 85145 h 101395"/>
                <a:gd name="connsiteX1" fmla="*/ 33024 w 1493302"/>
                <a:gd name="connsiteY1" fmla="*/ 860 h 101395"/>
                <a:gd name="connsiteX2" fmla="*/ 1493302 w 1493302"/>
                <a:gd name="connsiteY2" fmla="*/ 0 h 101395"/>
                <a:gd name="connsiteX3" fmla="*/ 1432970 w 1493302"/>
                <a:gd name="connsiteY3" fmla="*/ 101395 h 101395"/>
                <a:gd name="connsiteX4" fmla="*/ 0 w 1493302"/>
                <a:gd name="connsiteY4" fmla="*/ 85145 h 101395"/>
                <a:gd name="connsiteX0" fmla="*/ 0 w 1493302"/>
                <a:gd name="connsiteY0" fmla="*/ 88549 h 104799"/>
                <a:gd name="connsiteX1" fmla="*/ 33024 w 1493302"/>
                <a:gd name="connsiteY1" fmla="*/ 4264 h 104799"/>
                <a:gd name="connsiteX2" fmla="*/ 101496 w 1493302"/>
                <a:gd name="connsiteY2" fmla="*/ 0 h 104799"/>
                <a:gd name="connsiteX3" fmla="*/ 1493302 w 1493302"/>
                <a:gd name="connsiteY3" fmla="*/ 3404 h 104799"/>
                <a:gd name="connsiteX4" fmla="*/ 1432970 w 1493302"/>
                <a:gd name="connsiteY4" fmla="*/ 104799 h 104799"/>
                <a:gd name="connsiteX5" fmla="*/ 0 w 1493302"/>
                <a:gd name="connsiteY5" fmla="*/ 88549 h 104799"/>
                <a:gd name="connsiteX0" fmla="*/ 0 w 1493302"/>
                <a:gd name="connsiteY0" fmla="*/ 88549 h 104799"/>
                <a:gd name="connsiteX1" fmla="*/ 33024 w 1493302"/>
                <a:gd name="connsiteY1" fmla="*/ 4264 h 104799"/>
                <a:gd name="connsiteX2" fmla="*/ 101496 w 1493302"/>
                <a:gd name="connsiteY2" fmla="*/ 0 h 104799"/>
                <a:gd name="connsiteX3" fmla="*/ 1493302 w 1493302"/>
                <a:gd name="connsiteY3" fmla="*/ 3404 h 104799"/>
                <a:gd name="connsiteX4" fmla="*/ 1432970 w 1493302"/>
                <a:gd name="connsiteY4" fmla="*/ 104799 h 104799"/>
                <a:gd name="connsiteX5" fmla="*/ 59931 w 1493302"/>
                <a:gd name="connsiteY5" fmla="*/ 89640 h 104799"/>
                <a:gd name="connsiteX6" fmla="*/ 0 w 1493302"/>
                <a:gd name="connsiteY6" fmla="*/ 88549 h 104799"/>
                <a:gd name="connsiteX0" fmla="*/ 26907 w 1460278"/>
                <a:gd name="connsiteY0" fmla="*/ 89640 h 104799"/>
                <a:gd name="connsiteX1" fmla="*/ 0 w 1460278"/>
                <a:gd name="connsiteY1" fmla="*/ 4264 h 104799"/>
                <a:gd name="connsiteX2" fmla="*/ 68472 w 1460278"/>
                <a:gd name="connsiteY2" fmla="*/ 0 h 104799"/>
                <a:gd name="connsiteX3" fmla="*/ 1460278 w 1460278"/>
                <a:gd name="connsiteY3" fmla="*/ 3404 h 104799"/>
                <a:gd name="connsiteX4" fmla="*/ 1399946 w 1460278"/>
                <a:gd name="connsiteY4" fmla="*/ 104799 h 104799"/>
                <a:gd name="connsiteX5" fmla="*/ 26907 w 1460278"/>
                <a:gd name="connsiteY5" fmla="*/ 89640 h 104799"/>
                <a:gd name="connsiteX0" fmla="*/ 0 w 1433371"/>
                <a:gd name="connsiteY0" fmla="*/ 89640 h 104799"/>
                <a:gd name="connsiteX1" fmla="*/ 41565 w 1433371"/>
                <a:gd name="connsiteY1" fmla="*/ 0 h 104799"/>
                <a:gd name="connsiteX2" fmla="*/ 1433371 w 1433371"/>
                <a:gd name="connsiteY2" fmla="*/ 3404 h 104799"/>
                <a:gd name="connsiteX3" fmla="*/ 1373039 w 1433371"/>
                <a:gd name="connsiteY3" fmla="*/ 104799 h 104799"/>
                <a:gd name="connsiteX4" fmla="*/ 0 w 1433371"/>
                <a:gd name="connsiteY4" fmla="*/ 89640 h 104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371" h="104799">
                  <a:moveTo>
                    <a:pt x="0" y="89640"/>
                  </a:moveTo>
                  <a:lnTo>
                    <a:pt x="41565" y="0"/>
                  </a:lnTo>
                  <a:lnTo>
                    <a:pt x="1433371" y="3404"/>
                  </a:lnTo>
                  <a:lnTo>
                    <a:pt x="1373039" y="104799"/>
                  </a:lnTo>
                  <a:lnTo>
                    <a:pt x="0" y="89640"/>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9" name="Rectangle 8"/>
            <p:cNvSpPr/>
            <p:nvPr/>
          </p:nvSpPr>
          <p:spPr bwMode="auto">
            <a:xfrm>
              <a:off x="-4572" y="5240840"/>
              <a:ext cx="9153144" cy="82296"/>
            </a:xfrm>
            <a:prstGeom prst="rect">
              <a:avLst/>
            </a:pr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8" name="Rectangle 27"/>
            <p:cNvSpPr/>
            <p:nvPr/>
          </p:nvSpPr>
          <p:spPr bwMode="auto">
            <a:xfrm>
              <a:off x="-4572" y="1910148"/>
              <a:ext cx="9153144" cy="82296"/>
            </a:xfrm>
            <a:prstGeom prst="rect">
              <a:avLst/>
            </a:pr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grpSp>
    </p:spTree>
    <p:extLst>
      <p:ext uri="{BB962C8B-B14F-4D97-AF65-F5344CB8AC3E}">
        <p14:creationId xmlns:p14="http://schemas.microsoft.com/office/powerpoint/2010/main" val="21362461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86834" y="44450"/>
            <a:ext cx="11578167" cy="685800"/>
          </a:xfrm>
        </p:spPr>
        <p:txBody>
          <a:bodyPr/>
          <a:lstStyle/>
          <a:p>
            <a:r>
              <a:rPr lang="en-US"/>
              <a:t>Click to edit Master title style</a:t>
            </a:r>
          </a:p>
        </p:txBody>
      </p:sp>
      <p:sp>
        <p:nvSpPr>
          <p:cNvPr id="3" name="SmartArt Placeholder 2"/>
          <p:cNvSpPr>
            <a:spLocks noGrp="1"/>
          </p:cNvSpPr>
          <p:nvPr>
            <p:ph type="dgm" idx="1"/>
          </p:nvPr>
        </p:nvSpPr>
        <p:spPr>
          <a:xfrm>
            <a:off x="613834" y="582614"/>
            <a:ext cx="11578167" cy="5392737"/>
          </a:xfrm>
        </p:spPr>
        <p:txBody>
          <a:bodyPr rtlCol="0">
            <a:noAutofit/>
          </a:bodyPr>
          <a:lstStyle/>
          <a:p>
            <a:pPr lvl="0"/>
            <a:endParaRPr lang="en-US" noProof="0" dirty="0"/>
          </a:p>
        </p:txBody>
      </p:sp>
    </p:spTree>
    <p:extLst>
      <p:ext uri="{BB962C8B-B14F-4D97-AF65-F5344CB8AC3E}">
        <p14:creationId xmlns:p14="http://schemas.microsoft.com/office/powerpoint/2010/main" val="1802910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180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 Placeholder 2"/>
          <p:cNvSpPr>
            <a:spLocks noGrp="1"/>
          </p:cNvSpPr>
          <p:nvPr>
            <p:ph idx="1" hasCustomPrompt="1"/>
          </p:nvPr>
        </p:nvSpPr>
        <p:spPr>
          <a:xfrm>
            <a:off x="304800" y="960120"/>
            <a:ext cx="11582400" cy="5669280"/>
          </a:xfrm>
          <a:prstGeom prst="rect">
            <a:avLst/>
          </a:prstGeom>
        </p:spPr>
        <p:txBody>
          <a:bodyPr vert="horz" lIns="0" tIns="45720" rIns="0" bIns="45720" rtlCol="0">
            <a:noAutofit/>
          </a:bodyPr>
          <a:lstStyle>
            <a:lvl1pPr>
              <a:buClrTx/>
              <a:buSzPct val="80000"/>
              <a:defRPr>
                <a:solidFill>
                  <a:schemeClr val="tx2"/>
                </a:solidFill>
              </a:defRPr>
            </a:lvl1pPr>
            <a:lvl2pPr>
              <a:buClrTx/>
              <a:defRPr/>
            </a:lvl2pPr>
            <a:lvl3pPr>
              <a:buClr>
                <a:schemeClr val="accent6">
                  <a:lumMod val="75000"/>
                </a:schemeClr>
              </a:buClr>
              <a:defRPr/>
            </a:lvl3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304800" y="0"/>
            <a:ext cx="11582400" cy="822960"/>
          </a:xfrm>
          <a:prstGeom prst="rect">
            <a:avLst/>
          </a:prstGeom>
        </p:spPr>
        <p:txBody>
          <a:bodyPr vert="horz" lIns="0" tIns="91440" rIns="0" bIns="45720" rtlCol="0" anchor="ctr">
            <a:noAutofit/>
          </a:bodyPr>
          <a:lstStyle/>
          <a:p>
            <a:r>
              <a:rPr lang="en-US" dirty="0"/>
              <a:t>Click to Enter Slide Title</a:t>
            </a:r>
          </a:p>
        </p:txBody>
      </p:sp>
    </p:spTree>
    <p:extLst>
      <p:ext uri="{BB962C8B-B14F-4D97-AF65-F5344CB8AC3E}">
        <p14:creationId xmlns:p14="http://schemas.microsoft.com/office/powerpoint/2010/main" val="27759863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0" name="Text Placeholder 2"/>
          <p:cNvSpPr>
            <a:spLocks noGrp="1"/>
          </p:cNvSpPr>
          <p:nvPr>
            <p:ph idx="1" hasCustomPrompt="1"/>
          </p:nvPr>
        </p:nvSpPr>
        <p:spPr>
          <a:xfrm>
            <a:off x="304800" y="960120"/>
            <a:ext cx="5547360" cy="5669280"/>
          </a:xfrm>
          <a:prstGeom prst="rect">
            <a:avLst/>
          </a:prstGeom>
        </p:spPr>
        <p:txBody>
          <a:bodyPr vert="horz" lIns="0" tIns="45720" rIns="0" bIns="45720" rtlCol="0">
            <a:noAutofit/>
          </a:bodyPr>
          <a:lstStyle>
            <a:lvl1pPr>
              <a:buClrTx/>
              <a:buSzPct val="80000"/>
              <a:defRPr>
                <a:solidFill>
                  <a:schemeClr val="tx2"/>
                </a:solidFill>
              </a:defRPr>
            </a:lvl1pPr>
            <a:lvl2pPr>
              <a:buClrTx/>
              <a:defRPr/>
            </a:lvl2pPr>
            <a:lvl3pPr>
              <a:buClr>
                <a:schemeClr val="accent6">
                  <a:lumMod val="75000"/>
                </a:schemeClr>
              </a:buClr>
              <a:defRPr/>
            </a:lvl3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304800" y="0"/>
            <a:ext cx="11582400" cy="822960"/>
          </a:xfrm>
          <a:prstGeom prst="rect">
            <a:avLst/>
          </a:prstGeom>
        </p:spPr>
        <p:txBody>
          <a:bodyPr vert="horz" lIns="0" tIns="91440" rIns="0" bIns="45720" rtlCol="0" anchor="ctr">
            <a:noAutofit/>
          </a:bodyPr>
          <a:lstStyle/>
          <a:p>
            <a:r>
              <a:rPr lang="en-US" dirty="0"/>
              <a:t>Click to Enter Slide Title</a:t>
            </a:r>
          </a:p>
        </p:txBody>
      </p:sp>
      <p:sp>
        <p:nvSpPr>
          <p:cNvPr id="4" name="Text Placeholder 2"/>
          <p:cNvSpPr>
            <a:spLocks noGrp="1"/>
          </p:cNvSpPr>
          <p:nvPr>
            <p:ph idx="10" hasCustomPrompt="1"/>
          </p:nvPr>
        </p:nvSpPr>
        <p:spPr>
          <a:xfrm>
            <a:off x="6339840" y="960120"/>
            <a:ext cx="5547360" cy="5669280"/>
          </a:xfrm>
          <a:prstGeom prst="rect">
            <a:avLst/>
          </a:prstGeom>
        </p:spPr>
        <p:txBody>
          <a:bodyPr vert="horz" lIns="0" tIns="45720" rIns="0" bIns="45720" rtlCol="0">
            <a:noAutofit/>
          </a:bodyPr>
          <a:lstStyle>
            <a:lvl1pPr>
              <a:buClrTx/>
              <a:buSzPct val="80000"/>
              <a:defRPr>
                <a:solidFill>
                  <a:schemeClr val="tx2"/>
                </a:solidFill>
              </a:defRPr>
            </a:lvl1pPr>
            <a:lvl2pPr>
              <a:buClrTx/>
              <a:defRPr/>
            </a:lvl2pPr>
            <a:lvl3pPr>
              <a:buClr>
                <a:schemeClr val="accent6">
                  <a:lumMod val="75000"/>
                </a:schemeClr>
              </a:buClr>
              <a:defRPr/>
            </a:lvl3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59863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B">
    <p:spTree>
      <p:nvGrpSpPr>
        <p:cNvPr id="1" name=""/>
        <p:cNvGrpSpPr/>
        <p:nvPr/>
      </p:nvGrpSpPr>
      <p:grpSpPr>
        <a:xfrm>
          <a:off x="0" y="0"/>
          <a:ext cx="0" cy="0"/>
          <a:chOff x="0" y="0"/>
          <a:chExt cx="0" cy="0"/>
        </a:xfrm>
      </p:grpSpPr>
      <p:sp>
        <p:nvSpPr>
          <p:cNvPr id="8" name="Picture Placeholder 7"/>
          <p:cNvSpPr>
            <a:spLocks noGrp="1"/>
          </p:cNvSpPr>
          <p:nvPr>
            <p:ph type="pic" sz="quarter" idx="14"/>
          </p:nvPr>
        </p:nvSpPr>
        <p:spPr>
          <a:xfrm>
            <a:off x="8111067" y="960119"/>
            <a:ext cx="4080933" cy="3383280"/>
          </a:xfrm>
        </p:spPr>
        <p:txBody>
          <a:bodyPr/>
          <a:lstStyle>
            <a:lvl1pPr>
              <a:buNone/>
              <a:defRPr>
                <a:solidFill>
                  <a:schemeClr val="tx2"/>
                </a:solidFill>
              </a:defRPr>
            </a:lvl1pPr>
          </a:lstStyle>
          <a:p>
            <a:r>
              <a:rPr lang="en-US" dirty="0"/>
              <a:t>Click icon to add picture</a:t>
            </a:r>
          </a:p>
        </p:txBody>
      </p:sp>
      <p:sp>
        <p:nvSpPr>
          <p:cNvPr id="9" name="Title Placeholder 1"/>
          <p:cNvSpPr>
            <a:spLocks noGrp="1"/>
          </p:cNvSpPr>
          <p:nvPr>
            <p:ph type="title" hasCustomPrompt="1"/>
          </p:nvPr>
        </p:nvSpPr>
        <p:spPr>
          <a:xfrm>
            <a:off x="304800" y="0"/>
            <a:ext cx="11582400" cy="822960"/>
          </a:xfrm>
          <a:prstGeom prst="rect">
            <a:avLst/>
          </a:prstGeom>
        </p:spPr>
        <p:txBody>
          <a:bodyPr vert="horz" lIns="0" tIns="91440" rIns="0" bIns="45720" rtlCol="0" anchor="ctr">
            <a:noAutofit/>
          </a:bodyPr>
          <a:lstStyle/>
          <a:p>
            <a:r>
              <a:rPr lang="en-US" dirty="0"/>
              <a:t>Click to Enter Slide Title</a:t>
            </a:r>
          </a:p>
        </p:txBody>
      </p:sp>
      <p:sp>
        <p:nvSpPr>
          <p:cNvPr id="7" name="Text Placeholder 6"/>
          <p:cNvSpPr>
            <a:spLocks noGrp="1"/>
          </p:cNvSpPr>
          <p:nvPr>
            <p:ph type="body" sz="quarter" idx="15" hasCustomPrompt="1"/>
          </p:nvPr>
        </p:nvSpPr>
        <p:spPr>
          <a:xfrm>
            <a:off x="304800" y="960120"/>
            <a:ext cx="7315200" cy="5669280"/>
          </a:xfrm>
        </p:spPr>
        <p:txBody>
          <a:bodyPr/>
          <a:lstStyle>
            <a:lvl1pPr>
              <a:buClrTx/>
              <a:defRPr>
                <a:solidFill>
                  <a:schemeClr val="tx2"/>
                </a:solidFill>
              </a:defRPr>
            </a:lvl1pPr>
            <a:lvl2pPr>
              <a:buClrTx/>
              <a:defRPr/>
            </a:lvl2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9"/>
          <p:cNvSpPr>
            <a:spLocks noGrp="1"/>
          </p:cNvSpPr>
          <p:nvPr>
            <p:ph type="body" sz="quarter" idx="19"/>
          </p:nvPr>
        </p:nvSpPr>
        <p:spPr>
          <a:xfrm>
            <a:off x="8111067" y="4343401"/>
            <a:ext cx="4080933" cy="512027"/>
          </a:xfrm>
        </p:spPr>
        <p:txBody>
          <a:bodyPr lIns="0" rIns="45720">
            <a:normAutofit/>
          </a:bodyPr>
          <a:lstStyle>
            <a:lvl1pPr marL="0" indent="0">
              <a:lnSpc>
                <a:spcPct val="100000"/>
              </a:lnSpc>
              <a:spcBef>
                <a:spcPts val="0"/>
              </a:spcBef>
              <a:spcAft>
                <a:spcPts val="0"/>
              </a:spcAft>
              <a:buNone/>
              <a:defRPr sz="1200">
                <a:solidFill>
                  <a:schemeClr val="tx1">
                    <a:lumMod val="65000"/>
                    <a:lumOff val="35000"/>
                  </a:schemeClr>
                </a:solidFill>
              </a:defRPr>
            </a:lvl1pPr>
          </a:lstStyle>
          <a:p>
            <a:pPr lvl="0"/>
            <a:r>
              <a:rPr lang="en-US"/>
              <a:t>Click to edit Master text styles</a:t>
            </a:r>
          </a:p>
        </p:txBody>
      </p:sp>
    </p:spTree>
    <p:extLst>
      <p:ext uri="{BB962C8B-B14F-4D97-AF65-F5344CB8AC3E}">
        <p14:creationId xmlns:p14="http://schemas.microsoft.com/office/powerpoint/2010/main" val="227812571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0"/>
            <a:ext cx="11582400" cy="822960"/>
          </a:xfrm>
        </p:spPr>
        <p:txBody>
          <a:bodyPr/>
          <a:lstStyle/>
          <a:p>
            <a:r>
              <a:rPr lang="en-US" dirty="0"/>
              <a:t>Click to Enter Slide Title</a:t>
            </a:r>
          </a:p>
        </p:txBody>
      </p:sp>
      <p:sp>
        <p:nvSpPr>
          <p:cNvPr id="9" name="Picture Placeholder 7"/>
          <p:cNvSpPr>
            <a:spLocks noGrp="1"/>
          </p:cNvSpPr>
          <p:nvPr>
            <p:ph type="pic" sz="quarter" idx="16"/>
          </p:nvPr>
        </p:nvSpPr>
        <p:spPr>
          <a:xfrm>
            <a:off x="8111067" y="3836066"/>
            <a:ext cx="4080933" cy="2194560"/>
          </a:xfrm>
        </p:spPr>
        <p:txBody>
          <a:bodyPr/>
          <a:lstStyle>
            <a:lvl1pPr>
              <a:buNone/>
              <a:defRPr>
                <a:solidFill>
                  <a:schemeClr val="tx2"/>
                </a:solidFill>
              </a:defRPr>
            </a:lvl1pPr>
          </a:lstStyle>
          <a:p>
            <a:r>
              <a:rPr lang="en-US" dirty="0"/>
              <a:t>Click icon to add picture</a:t>
            </a:r>
          </a:p>
        </p:txBody>
      </p:sp>
      <p:sp>
        <p:nvSpPr>
          <p:cNvPr id="11" name="Text Placeholder 9"/>
          <p:cNvSpPr>
            <a:spLocks noGrp="1"/>
          </p:cNvSpPr>
          <p:nvPr>
            <p:ph type="body" sz="quarter" idx="17"/>
          </p:nvPr>
        </p:nvSpPr>
        <p:spPr>
          <a:xfrm>
            <a:off x="8111067" y="6042415"/>
            <a:ext cx="4080933" cy="512027"/>
          </a:xfrm>
        </p:spPr>
        <p:txBody>
          <a:bodyPr lIns="0" rIns="91440">
            <a:noAutofit/>
          </a:bodyPr>
          <a:lstStyle>
            <a:lvl1pPr marL="0" indent="0">
              <a:spcBef>
                <a:spcPts val="0"/>
              </a:spcBef>
              <a:buNone/>
              <a:defRPr lang="en-US" sz="1200" b="1" kern="1200" dirty="0">
                <a:solidFill>
                  <a:schemeClr val="tx1">
                    <a:lumMod val="65000"/>
                    <a:lumOff val="35000"/>
                  </a:schemeClr>
                </a:solidFill>
                <a:latin typeface="Trebuchet MS" panose="020B0603020202020204" pitchFamily="34" charset="0"/>
                <a:ea typeface="+mn-ea"/>
                <a:cs typeface="+mn-cs"/>
              </a:defRPr>
            </a:lvl1pPr>
          </a:lstStyle>
          <a:p>
            <a:pPr lvl="0"/>
            <a:r>
              <a:rPr lang="en-US"/>
              <a:t>Click to edit Master text styles</a:t>
            </a:r>
          </a:p>
        </p:txBody>
      </p:sp>
      <p:sp>
        <p:nvSpPr>
          <p:cNvPr id="12" name="Picture Placeholder 7"/>
          <p:cNvSpPr>
            <a:spLocks noGrp="1"/>
          </p:cNvSpPr>
          <p:nvPr>
            <p:ph type="pic" sz="quarter" idx="18"/>
          </p:nvPr>
        </p:nvSpPr>
        <p:spPr>
          <a:xfrm>
            <a:off x="8111067" y="960120"/>
            <a:ext cx="4080933" cy="2194560"/>
          </a:xfrm>
        </p:spPr>
        <p:txBody>
          <a:bodyPr/>
          <a:lstStyle>
            <a:lvl1pPr>
              <a:buNone/>
              <a:defRPr>
                <a:solidFill>
                  <a:schemeClr val="tx2"/>
                </a:solidFill>
              </a:defRPr>
            </a:lvl1pPr>
          </a:lstStyle>
          <a:p>
            <a:r>
              <a:rPr lang="en-US" dirty="0"/>
              <a:t>Click icon to add picture</a:t>
            </a:r>
          </a:p>
        </p:txBody>
      </p:sp>
      <p:sp>
        <p:nvSpPr>
          <p:cNvPr id="13" name="Text Placeholder 9"/>
          <p:cNvSpPr>
            <a:spLocks noGrp="1"/>
          </p:cNvSpPr>
          <p:nvPr>
            <p:ph type="body" sz="quarter" idx="19"/>
          </p:nvPr>
        </p:nvSpPr>
        <p:spPr>
          <a:xfrm>
            <a:off x="8111067" y="3169429"/>
            <a:ext cx="4080933" cy="512027"/>
          </a:xfrm>
        </p:spPr>
        <p:txBody>
          <a:bodyPr lIns="0" rIns="91440">
            <a:noAutofit/>
          </a:bodyPr>
          <a:lstStyle>
            <a:lvl1pPr marL="0" indent="0">
              <a:lnSpc>
                <a:spcPct val="100000"/>
              </a:lnSpc>
              <a:spcBef>
                <a:spcPts val="0"/>
              </a:spcBef>
              <a:spcAft>
                <a:spcPts val="0"/>
              </a:spcAft>
              <a:buNone/>
              <a:defRPr sz="1200">
                <a:solidFill>
                  <a:schemeClr val="tx1">
                    <a:lumMod val="65000"/>
                    <a:lumOff val="35000"/>
                  </a:schemeClr>
                </a:solidFill>
              </a:defRPr>
            </a:lvl1pPr>
          </a:lstStyle>
          <a:p>
            <a:pPr lvl="0"/>
            <a:r>
              <a:rPr lang="en-US"/>
              <a:t>Click to edit Master text styles</a:t>
            </a:r>
          </a:p>
        </p:txBody>
      </p:sp>
      <p:sp>
        <p:nvSpPr>
          <p:cNvPr id="15" name="Text Placeholder 6"/>
          <p:cNvSpPr>
            <a:spLocks noGrp="1"/>
          </p:cNvSpPr>
          <p:nvPr>
            <p:ph type="body" sz="quarter" idx="15" hasCustomPrompt="1"/>
          </p:nvPr>
        </p:nvSpPr>
        <p:spPr>
          <a:xfrm>
            <a:off x="304800" y="960120"/>
            <a:ext cx="7315200" cy="5669280"/>
          </a:xfrm>
        </p:spPr>
        <p:txBody>
          <a:bodyPr/>
          <a:lstStyle>
            <a:lvl1pPr>
              <a:buClrTx/>
              <a:defRPr>
                <a:solidFill>
                  <a:schemeClr val="tx2"/>
                </a:solidFill>
              </a:defRPr>
            </a:lvl1pPr>
            <a:lvl2pPr>
              <a:buClrTx/>
              <a:defRPr/>
            </a:lvl2pPr>
          </a:lstStyle>
          <a:p>
            <a:pPr lvl="0"/>
            <a:r>
              <a:rPr lang="en-US" dirty="0"/>
              <a:t>Click to enter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581362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0"/>
            <a:ext cx="11582400" cy="822960"/>
          </a:xfrm>
        </p:spPr>
        <p:txBody>
          <a:bodyPr/>
          <a:lstStyle>
            <a:lvl1pPr>
              <a:defRPr/>
            </a:lvl1pPr>
          </a:lstStyle>
          <a:p>
            <a:r>
              <a:rPr lang="en-US" dirty="0"/>
              <a:t>Click to Enter Slide Title</a:t>
            </a:r>
          </a:p>
        </p:txBody>
      </p:sp>
      <p:sp>
        <p:nvSpPr>
          <p:cNvPr id="9" name="Picture Placeholder 7"/>
          <p:cNvSpPr>
            <a:spLocks noGrp="1"/>
          </p:cNvSpPr>
          <p:nvPr>
            <p:ph type="pic" sz="quarter" idx="16"/>
          </p:nvPr>
        </p:nvSpPr>
        <p:spPr>
          <a:xfrm>
            <a:off x="853440" y="3886200"/>
            <a:ext cx="4998720" cy="2560320"/>
          </a:xfrm>
        </p:spPr>
        <p:txBody>
          <a:bodyPr/>
          <a:lstStyle>
            <a:lvl1pPr>
              <a:buNone/>
              <a:defRPr>
                <a:solidFill>
                  <a:schemeClr val="tx2"/>
                </a:solidFill>
              </a:defRPr>
            </a:lvl1pPr>
          </a:lstStyle>
          <a:p>
            <a:r>
              <a:rPr lang="en-US" dirty="0"/>
              <a:t>Click icon to add picture</a:t>
            </a:r>
          </a:p>
        </p:txBody>
      </p:sp>
      <p:sp>
        <p:nvSpPr>
          <p:cNvPr id="12" name="Picture Placeholder 7"/>
          <p:cNvSpPr>
            <a:spLocks noGrp="1"/>
          </p:cNvSpPr>
          <p:nvPr>
            <p:ph type="pic" sz="quarter" idx="18"/>
          </p:nvPr>
        </p:nvSpPr>
        <p:spPr>
          <a:xfrm>
            <a:off x="853440" y="1051560"/>
            <a:ext cx="4998720" cy="2560320"/>
          </a:xfrm>
        </p:spPr>
        <p:txBody>
          <a:bodyPr/>
          <a:lstStyle>
            <a:lvl1pPr>
              <a:buNone/>
              <a:defRPr>
                <a:solidFill>
                  <a:schemeClr val="tx2"/>
                </a:solidFill>
              </a:defRPr>
            </a:lvl1pPr>
          </a:lstStyle>
          <a:p>
            <a:r>
              <a:rPr lang="en-US" dirty="0"/>
              <a:t>Click icon to add picture</a:t>
            </a:r>
          </a:p>
        </p:txBody>
      </p:sp>
      <p:sp>
        <p:nvSpPr>
          <p:cNvPr id="8" name="Picture Placeholder 7"/>
          <p:cNvSpPr>
            <a:spLocks noGrp="1"/>
          </p:cNvSpPr>
          <p:nvPr>
            <p:ph type="pic" sz="quarter" idx="19"/>
          </p:nvPr>
        </p:nvSpPr>
        <p:spPr>
          <a:xfrm>
            <a:off x="6339840" y="3886200"/>
            <a:ext cx="4998720" cy="2560320"/>
          </a:xfrm>
        </p:spPr>
        <p:txBody>
          <a:bodyPr/>
          <a:lstStyle>
            <a:lvl1pPr>
              <a:buNone/>
              <a:defRPr>
                <a:solidFill>
                  <a:schemeClr val="tx2"/>
                </a:solidFill>
              </a:defRPr>
            </a:lvl1pPr>
          </a:lstStyle>
          <a:p>
            <a:r>
              <a:rPr lang="en-US" dirty="0"/>
              <a:t>Click icon to add picture</a:t>
            </a:r>
          </a:p>
        </p:txBody>
      </p:sp>
      <p:sp>
        <p:nvSpPr>
          <p:cNvPr id="10" name="Picture Placeholder 7"/>
          <p:cNvSpPr>
            <a:spLocks noGrp="1"/>
          </p:cNvSpPr>
          <p:nvPr>
            <p:ph type="pic" sz="quarter" idx="20"/>
          </p:nvPr>
        </p:nvSpPr>
        <p:spPr>
          <a:xfrm>
            <a:off x="6339840" y="1051560"/>
            <a:ext cx="4998720" cy="2560320"/>
          </a:xfrm>
        </p:spPr>
        <p:txBody>
          <a:bodyPr/>
          <a:lstStyle>
            <a:lvl1pPr>
              <a:buNone/>
              <a:defRPr>
                <a:solidFill>
                  <a:schemeClr val="tx2"/>
                </a:solidFill>
              </a:defRPr>
            </a:lvl1pPr>
          </a:lstStyle>
          <a:p>
            <a:r>
              <a:rPr lang="en-US" dirty="0"/>
              <a:t>Click icon to add picture</a:t>
            </a:r>
          </a:p>
        </p:txBody>
      </p:sp>
    </p:spTree>
    <p:extLst>
      <p:ext uri="{BB962C8B-B14F-4D97-AF65-F5344CB8AC3E}">
        <p14:creationId xmlns:p14="http://schemas.microsoft.com/office/powerpoint/2010/main" val="366581362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6" name="Group 5"/>
          <p:cNvGrpSpPr/>
          <p:nvPr/>
        </p:nvGrpSpPr>
        <p:grpSpPr>
          <a:xfrm>
            <a:off x="-8023" y="-523026"/>
            <a:ext cx="12208045" cy="7368487"/>
            <a:chOff x="-6017" y="-523026"/>
            <a:chExt cx="9156034" cy="7368487"/>
          </a:xfrm>
        </p:grpSpPr>
        <p:pic>
          <p:nvPicPr>
            <p:cNvPr id="22" name="Picture 21"/>
            <p:cNvPicPr>
              <a:picLocks noChangeAspect="1"/>
            </p:cNvPicPr>
            <p:nvPr/>
          </p:nvPicPr>
          <p:blipFill rotWithShape="1">
            <a:blip r:embed="rId2" cstate="print">
              <a:extLst>
                <a:ext uri="{28A0092B-C50C-407E-A947-70E740481C1C}">
                  <a14:useLocalDpi xmlns:a14="http://schemas.microsoft.com/office/drawing/2010/main" val="0"/>
                </a:ext>
              </a:extLst>
            </a:blip>
            <a:srcRect l="493" t="106" b="735"/>
            <a:stretch/>
          </p:blipFill>
          <p:spPr>
            <a:xfrm>
              <a:off x="-6017" y="-17128"/>
              <a:ext cx="9156034" cy="6716378"/>
            </a:xfrm>
            <a:prstGeom prst="rect">
              <a:avLst/>
            </a:prstGeom>
          </p:spPr>
        </p:pic>
        <p:sp>
          <p:nvSpPr>
            <p:cNvPr id="27" name="Freeform 26"/>
            <p:cNvSpPr/>
            <p:nvPr/>
          </p:nvSpPr>
          <p:spPr bwMode="auto">
            <a:xfrm>
              <a:off x="2751726" y="5287065"/>
              <a:ext cx="4101512" cy="1404400"/>
            </a:xfrm>
            <a:custGeom>
              <a:avLst/>
              <a:gdLst>
                <a:gd name="connsiteX0" fmla="*/ 0 w 4033684"/>
                <a:gd name="connsiteY0" fmla="*/ 36871 h 1519084"/>
                <a:gd name="connsiteX1" fmla="*/ 848032 w 4033684"/>
                <a:gd name="connsiteY1" fmla="*/ 1519084 h 1519084"/>
                <a:gd name="connsiteX2" fmla="*/ 3119284 w 4033684"/>
                <a:gd name="connsiteY2" fmla="*/ 1519084 h 1519084"/>
                <a:gd name="connsiteX3" fmla="*/ 4033684 w 4033684"/>
                <a:gd name="connsiteY3" fmla="*/ 0 h 1519084"/>
                <a:gd name="connsiteX4" fmla="*/ 0 w 4033684"/>
                <a:gd name="connsiteY4" fmla="*/ 36871 h 1519084"/>
                <a:gd name="connsiteX0" fmla="*/ 0 w 4033684"/>
                <a:gd name="connsiteY0" fmla="*/ 36871 h 1519084"/>
                <a:gd name="connsiteX1" fmla="*/ 848032 w 4033684"/>
                <a:gd name="connsiteY1" fmla="*/ 1519084 h 1519084"/>
                <a:gd name="connsiteX2" fmla="*/ 3119284 w 4033684"/>
                <a:gd name="connsiteY2" fmla="*/ 1519084 h 1519084"/>
                <a:gd name="connsiteX3" fmla="*/ 3173976 w 4033684"/>
                <a:gd name="connsiteY3" fmla="*/ 1415846 h 1519084"/>
                <a:gd name="connsiteX4" fmla="*/ 4033684 w 4033684"/>
                <a:gd name="connsiteY4" fmla="*/ 0 h 1519084"/>
                <a:gd name="connsiteX5" fmla="*/ 0 w 4033684"/>
                <a:gd name="connsiteY5" fmla="*/ 36871 h 1519084"/>
                <a:gd name="connsiteX0" fmla="*/ 0 w 4033684"/>
                <a:gd name="connsiteY0" fmla="*/ 36871 h 1519084"/>
                <a:gd name="connsiteX1" fmla="*/ 806860 w 4033684"/>
                <a:gd name="connsiteY1" fmla="*/ 1430594 h 1519084"/>
                <a:gd name="connsiteX2" fmla="*/ 848032 w 4033684"/>
                <a:gd name="connsiteY2" fmla="*/ 1519084 h 1519084"/>
                <a:gd name="connsiteX3" fmla="*/ 3119284 w 4033684"/>
                <a:gd name="connsiteY3" fmla="*/ 1519084 h 1519084"/>
                <a:gd name="connsiteX4" fmla="*/ 3173976 w 4033684"/>
                <a:gd name="connsiteY4" fmla="*/ 1415846 h 1519084"/>
                <a:gd name="connsiteX5" fmla="*/ 4033684 w 4033684"/>
                <a:gd name="connsiteY5" fmla="*/ 0 h 1519084"/>
                <a:gd name="connsiteX6" fmla="*/ 0 w 4033684"/>
                <a:gd name="connsiteY6" fmla="*/ 36871 h 1519084"/>
                <a:gd name="connsiteX0" fmla="*/ 0 w 4033684"/>
                <a:gd name="connsiteY0" fmla="*/ 36871 h 1519084"/>
                <a:gd name="connsiteX1" fmla="*/ 806860 w 4033684"/>
                <a:gd name="connsiteY1" fmla="*/ 1430594 h 1519084"/>
                <a:gd name="connsiteX2" fmla="*/ 3119284 w 4033684"/>
                <a:gd name="connsiteY2" fmla="*/ 1519084 h 1519084"/>
                <a:gd name="connsiteX3" fmla="*/ 3173976 w 4033684"/>
                <a:gd name="connsiteY3" fmla="*/ 1415846 h 1519084"/>
                <a:gd name="connsiteX4" fmla="*/ 4033684 w 4033684"/>
                <a:gd name="connsiteY4" fmla="*/ 0 h 1519084"/>
                <a:gd name="connsiteX5" fmla="*/ 0 w 4033684"/>
                <a:gd name="connsiteY5" fmla="*/ 36871 h 1519084"/>
                <a:gd name="connsiteX0" fmla="*/ 0 w 4033684"/>
                <a:gd name="connsiteY0" fmla="*/ 36871 h 1430594"/>
                <a:gd name="connsiteX1" fmla="*/ 806860 w 4033684"/>
                <a:gd name="connsiteY1" fmla="*/ 1430594 h 1430594"/>
                <a:gd name="connsiteX2" fmla="*/ 3173976 w 4033684"/>
                <a:gd name="connsiteY2" fmla="*/ 1415846 h 1430594"/>
                <a:gd name="connsiteX3" fmla="*/ 4033684 w 4033684"/>
                <a:gd name="connsiteY3" fmla="*/ 0 h 1430594"/>
                <a:gd name="connsiteX4" fmla="*/ 0 w 4033684"/>
                <a:gd name="connsiteY4" fmla="*/ 36871 h 1430594"/>
                <a:gd name="connsiteX0" fmla="*/ 0 w 4033684"/>
                <a:gd name="connsiteY0" fmla="*/ 36871 h 1421069"/>
                <a:gd name="connsiteX1" fmla="*/ 814004 w 4033684"/>
                <a:gd name="connsiteY1" fmla="*/ 1421069 h 1421069"/>
                <a:gd name="connsiteX2" fmla="*/ 3173976 w 4033684"/>
                <a:gd name="connsiteY2" fmla="*/ 1415846 h 1421069"/>
                <a:gd name="connsiteX3" fmla="*/ 4033684 w 4033684"/>
                <a:gd name="connsiteY3" fmla="*/ 0 h 1421069"/>
                <a:gd name="connsiteX4" fmla="*/ 0 w 4033684"/>
                <a:gd name="connsiteY4" fmla="*/ 36871 h 1421069"/>
                <a:gd name="connsiteX0" fmla="*/ 0 w 4033684"/>
                <a:gd name="connsiteY0" fmla="*/ 36871 h 1415846"/>
                <a:gd name="connsiteX1" fmla="*/ 816385 w 4033684"/>
                <a:gd name="connsiteY1" fmla="*/ 1402019 h 1415846"/>
                <a:gd name="connsiteX2" fmla="*/ 3173976 w 4033684"/>
                <a:gd name="connsiteY2" fmla="*/ 1415846 h 1415846"/>
                <a:gd name="connsiteX3" fmla="*/ 4033684 w 4033684"/>
                <a:gd name="connsiteY3" fmla="*/ 0 h 1415846"/>
                <a:gd name="connsiteX4" fmla="*/ 0 w 4033684"/>
                <a:gd name="connsiteY4" fmla="*/ 36871 h 1415846"/>
                <a:gd name="connsiteX0" fmla="*/ 0 w 4033684"/>
                <a:gd name="connsiteY0" fmla="*/ 36871 h 1415846"/>
                <a:gd name="connsiteX1" fmla="*/ 816385 w 4033684"/>
                <a:gd name="connsiteY1" fmla="*/ 1404400 h 1415846"/>
                <a:gd name="connsiteX2" fmla="*/ 3173976 w 4033684"/>
                <a:gd name="connsiteY2" fmla="*/ 1415846 h 1415846"/>
                <a:gd name="connsiteX3" fmla="*/ 4033684 w 4033684"/>
                <a:gd name="connsiteY3" fmla="*/ 0 h 1415846"/>
                <a:gd name="connsiteX4" fmla="*/ 0 w 4033684"/>
                <a:gd name="connsiteY4" fmla="*/ 36871 h 1415846"/>
                <a:gd name="connsiteX0" fmla="*/ 0 w 4033684"/>
                <a:gd name="connsiteY0" fmla="*/ 36871 h 1404400"/>
                <a:gd name="connsiteX1" fmla="*/ 816385 w 4033684"/>
                <a:gd name="connsiteY1" fmla="*/ 1404400 h 1404400"/>
                <a:gd name="connsiteX2" fmla="*/ 3183501 w 4033684"/>
                <a:gd name="connsiteY2" fmla="*/ 1401559 h 1404400"/>
                <a:gd name="connsiteX3" fmla="*/ 4033684 w 4033684"/>
                <a:gd name="connsiteY3" fmla="*/ 0 h 1404400"/>
                <a:gd name="connsiteX4" fmla="*/ 0 w 4033684"/>
                <a:gd name="connsiteY4" fmla="*/ 36871 h 1404400"/>
                <a:gd name="connsiteX0" fmla="*/ 0 w 4033684"/>
                <a:gd name="connsiteY0" fmla="*/ 36871 h 1404400"/>
                <a:gd name="connsiteX1" fmla="*/ 816385 w 4033684"/>
                <a:gd name="connsiteY1" fmla="*/ 1404400 h 1404400"/>
                <a:gd name="connsiteX2" fmla="*/ 3183501 w 4033684"/>
                <a:gd name="connsiteY2" fmla="*/ 1401559 h 1404400"/>
                <a:gd name="connsiteX3" fmla="*/ 4033684 w 4033684"/>
                <a:gd name="connsiteY3" fmla="*/ 0 h 1404400"/>
                <a:gd name="connsiteX4" fmla="*/ 0 w 4033684"/>
                <a:gd name="connsiteY4" fmla="*/ 36871 h 140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3684" h="1404400">
                  <a:moveTo>
                    <a:pt x="0" y="36871"/>
                  </a:moveTo>
                  <a:lnTo>
                    <a:pt x="816385" y="1404400"/>
                  </a:lnTo>
                  <a:lnTo>
                    <a:pt x="3183501" y="1401559"/>
                  </a:lnTo>
                  <a:lnTo>
                    <a:pt x="4033684" y="0"/>
                  </a:lnTo>
                  <a:lnTo>
                    <a:pt x="0" y="36871"/>
                  </a:lnTo>
                  <a:close/>
                </a:path>
              </a:pathLst>
            </a:custGeom>
            <a:solidFill>
              <a:srgbClr val="0087C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0" name="Freeform 29"/>
            <p:cNvSpPr/>
            <p:nvPr/>
          </p:nvSpPr>
          <p:spPr bwMode="auto">
            <a:xfrm>
              <a:off x="1950242" y="5309670"/>
              <a:ext cx="1524614" cy="1379413"/>
            </a:xfrm>
            <a:custGeom>
              <a:avLst/>
              <a:gdLst>
                <a:gd name="connsiteX0" fmla="*/ 737419 w 1548580"/>
                <a:gd name="connsiteY0" fmla="*/ 0 h 1401097"/>
                <a:gd name="connsiteX1" fmla="*/ 0 w 1548580"/>
                <a:gd name="connsiteY1" fmla="*/ 1401097 h 1401097"/>
                <a:gd name="connsiteX2" fmla="*/ 1548580 w 1548580"/>
                <a:gd name="connsiteY2" fmla="*/ 1401097 h 1401097"/>
                <a:gd name="connsiteX3" fmla="*/ 737419 w 1548580"/>
                <a:gd name="connsiteY3" fmla="*/ 0 h 1401097"/>
              </a:gdLst>
              <a:ahLst/>
              <a:cxnLst>
                <a:cxn ang="0">
                  <a:pos x="connsiteX0" y="connsiteY0"/>
                </a:cxn>
                <a:cxn ang="0">
                  <a:pos x="connsiteX1" y="connsiteY1"/>
                </a:cxn>
                <a:cxn ang="0">
                  <a:pos x="connsiteX2" y="connsiteY2"/>
                </a:cxn>
                <a:cxn ang="0">
                  <a:pos x="connsiteX3" y="connsiteY3"/>
                </a:cxn>
              </a:cxnLst>
              <a:rect l="l" t="t" r="r" b="b"/>
              <a:pathLst>
                <a:path w="1548580" h="1401097">
                  <a:moveTo>
                    <a:pt x="737419" y="0"/>
                  </a:moveTo>
                  <a:lnTo>
                    <a:pt x="0" y="1401097"/>
                  </a:lnTo>
                  <a:lnTo>
                    <a:pt x="1548580" y="1401097"/>
                  </a:lnTo>
                  <a:lnTo>
                    <a:pt x="737419" y="0"/>
                  </a:lnTo>
                  <a:close/>
                </a:path>
              </a:pathLst>
            </a:custGeom>
            <a:solidFill>
              <a:srgbClr val="00548B"/>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2" name="Freeform 31"/>
            <p:cNvSpPr/>
            <p:nvPr/>
          </p:nvSpPr>
          <p:spPr bwMode="auto">
            <a:xfrm>
              <a:off x="4631056" y="-17128"/>
              <a:ext cx="3314944" cy="1952288"/>
            </a:xfrm>
            <a:custGeom>
              <a:avLst/>
              <a:gdLst>
                <a:gd name="connsiteX0" fmla="*/ 0 w 3296264"/>
                <a:gd name="connsiteY0" fmla="*/ 1917290 h 1924665"/>
                <a:gd name="connsiteX1" fmla="*/ 1157748 w 3296264"/>
                <a:gd name="connsiteY1" fmla="*/ 0 h 1924665"/>
                <a:gd name="connsiteX2" fmla="*/ 2153264 w 3296264"/>
                <a:gd name="connsiteY2" fmla="*/ 0 h 1924665"/>
                <a:gd name="connsiteX3" fmla="*/ 3296264 w 3296264"/>
                <a:gd name="connsiteY3" fmla="*/ 1924665 h 1924665"/>
                <a:gd name="connsiteX4" fmla="*/ 0 w 3296264"/>
                <a:gd name="connsiteY4" fmla="*/ 1917290 h 1924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264" h="1924665">
                  <a:moveTo>
                    <a:pt x="0" y="1917290"/>
                  </a:moveTo>
                  <a:lnTo>
                    <a:pt x="1157748" y="0"/>
                  </a:lnTo>
                  <a:lnTo>
                    <a:pt x="2153264" y="0"/>
                  </a:lnTo>
                  <a:lnTo>
                    <a:pt x="3296264" y="1924665"/>
                  </a:lnTo>
                  <a:lnTo>
                    <a:pt x="0" y="1917290"/>
                  </a:lnTo>
                  <a:close/>
                </a:path>
              </a:pathLst>
            </a:custGeom>
            <a:solidFill>
              <a:srgbClr val="01538B"/>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3" name="Freeform 32"/>
            <p:cNvSpPr/>
            <p:nvPr/>
          </p:nvSpPr>
          <p:spPr bwMode="auto">
            <a:xfrm>
              <a:off x="1000600" y="-24137"/>
              <a:ext cx="2377440" cy="1984248"/>
            </a:xfrm>
            <a:custGeom>
              <a:avLst/>
              <a:gdLst>
                <a:gd name="connsiteX0" fmla="*/ 0 w 2234380"/>
                <a:gd name="connsiteY0" fmla="*/ 0 h 1917290"/>
                <a:gd name="connsiteX1" fmla="*/ 1084006 w 2234380"/>
                <a:gd name="connsiteY1" fmla="*/ 1917290 h 1917290"/>
                <a:gd name="connsiteX2" fmla="*/ 2234380 w 2234380"/>
                <a:gd name="connsiteY2" fmla="*/ 7374 h 1917290"/>
                <a:gd name="connsiteX3" fmla="*/ 0 w 2234380"/>
                <a:gd name="connsiteY3" fmla="*/ 0 h 1917290"/>
              </a:gdLst>
              <a:ahLst/>
              <a:cxnLst>
                <a:cxn ang="0">
                  <a:pos x="connsiteX0" y="connsiteY0"/>
                </a:cxn>
                <a:cxn ang="0">
                  <a:pos x="connsiteX1" y="connsiteY1"/>
                </a:cxn>
                <a:cxn ang="0">
                  <a:pos x="connsiteX2" y="connsiteY2"/>
                </a:cxn>
                <a:cxn ang="0">
                  <a:pos x="connsiteX3" y="connsiteY3"/>
                </a:cxn>
              </a:cxnLst>
              <a:rect l="l" t="t" r="r" b="b"/>
              <a:pathLst>
                <a:path w="2234380" h="1917290">
                  <a:moveTo>
                    <a:pt x="0" y="0"/>
                  </a:moveTo>
                  <a:lnTo>
                    <a:pt x="1084006" y="1917290"/>
                  </a:lnTo>
                  <a:lnTo>
                    <a:pt x="2234380" y="7374"/>
                  </a:lnTo>
                  <a:lnTo>
                    <a:pt x="0" y="0"/>
                  </a:lnTo>
                  <a:close/>
                </a:path>
              </a:pathLst>
            </a:custGeom>
            <a:solidFill>
              <a:srgbClr val="62B4E4"/>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4" name="Rectangle 9"/>
            <p:cNvSpPr/>
            <p:nvPr/>
          </p:nvSpPr>
          <p:spPr bwMode="auto">
            <a:xfrm rot="18072584">
              <a:off x="-1647571" y="2736808"/>
              <a:ext cx="6608020" cy="88351"/>
            </a:xfrm>
            <a:custGeom>
              <a:avLst/>
              <a:gdLst>
                <a:gd name="connsiteX0" fmla="*/ 0 w 9144000"/>
                <a:gd name="connsiteY0" fmla="*/ 0 h 58993"/>
                <a:gd name="connsiteX1" fmla="*/ 9144000 w 9144000"/>
                <a:gd name="connsiteY1" fmla="*/ 0 h 58993"/>
                <a:gd name="connsiteX2" fmla="*/ 9144000 w 9144000"/>
                <a:gd name="connsiteY2" fmla="*/ 58993 h 58993"/>
                <a:gd name="connsiteX3" fmla="*/ 0 w 9144000"/>
                <a:gd name="connsiteY3" fmla="*/ 58993 h 58993"/>
                <a:gd name="connsiteX4" fmla="*/ 0 w 9144000"/>
                <a:gd name="connsiteY4" fmla="*/ 0 h 58993"/>
                <a:gd name="connsiteX0" fmla="*/ 0 w 9144000"/>
                <a:gd name="connsiteY0" fmla="*/ 0 h 58993"/>
                <a:gd name="connsiteX1" fmla="*/ 7202823 w 9144000"/>
                <a:gd name="connsiteY1" fmla="*/ 7968 h 58993"/>
                <a:gd name="connsiteX2" fmla="*/ 9144000 w 9144000"/>
                <a:gd name="connsiteY2" fmla="*/ 0 h 58993"/>
                <a:gd name="connsiteX3" fmla="*/ 9144000 w 9144000"/>
                <a:gd name="connsiteY3" fmla="*/ 58993 h 58993"/>
                <a:gd name="connsiteX4" fmla="*/ 0 w 9144000"/>
                <a:gd name="connsiteY4" fmla="*/ 58993 h 58993"/>
                <a:gd name="connsiteX5" fmla="*/ 0 w 9144000"/>
                <a:gd name="connsiteY5" fmla="*/ 0 h 58993"/>
                <a:gd name="connsiteX0" fmla="*/ 0 w 9144000"/>
                <a:gd name="connsiteY0" fmla="*/ 0 h 66138"/>
                <a:gd name="connsiteX1" fmla="*/ 7202823 w 9144000"/>
                <a:gd name="connsiteY1" fmla="*/ 7968 h 66138"/>
                <a:gd name="connsiteX2" fmla="*/ 9144000 w 9144000"/>
                <a:gd name="connsiteY2" fmla="*/ 0 h 66138"/>
                <a:gd name="connsiteX3" fmla="*/ 9144000 w 9144000"/>
                <a:gd name="connsiteY3" fmla="*/ 58993 h 66138"/>
                <a:gd name="connsiteX4" fmla="*/ 7238065 w 9144000"/>
                <a:gd name="connsiteY4" fmla="*/ 66138 h 66138"/>
                <a:gd name="connsiteX5" fmla="*/ 0 w 9144000"/>
                <a:gd name="connsiteY5" fmla="*/ 58993 h 66138"/>
                <a:gd name="connsiteX6" fmla="*/ 0 w 9144000"/>
                <a:gd name="connsiteY6" fmla="*/ 0 h 66138"/>
                <a:gd name="connsiteX0" fmla="*/ 0 w 9144000"/>
                <a:gd name="connsiteY0" fmla="*/ 0 h 66138"/>
                <a:gd name="connsiteX1" fmla="*/ 7202823 w 9144000"/>
                <a:gd name="connsiteY1" fmla="*/ 7968 h 66138"/>
                <a:gd name="connsiteX2" fmla="*/ 9144000 w 9144000"/>
                <a:gd name="connsiteY2" fmla="*/ 58993 h 66138"/>
                <a:gd name="connsiteX3" fmla="*/ 7238065 w 9144000"/>
                <a:gd name="connsiteY3" fmla="*/ 66138 h 66138"/>
                <a:gd name="connsiteX4" fmla="*/ 0 w 9144000"/>
                <a:gd name="connsiteY4" fmla="*/ 58993 h 66138"/>
                <a:gd name="connsiteX5" fmla="*/ 0 w 9144000"/>
                <a:gd name="connsiteY5" fmla="*/ 0 h 66138"/>
                <a:gd name="connsiteX0" fmla="*/ 0 w 7238065"/>
                <a:gd name="connsiteY0" fmla="*/ 0 h 66138"/>
                <a:gd name="connsiteX1" fmla="*/ 7202823 w 7238065"/>
                <a:gd name="connsiteY1" fmla="*/ 7968 h 66138"/>
                <a:gd name="connsiteX2" fmla="*/ 7238065 w 7238065"/>
                <a:gd name="connsiteY2" fmla="*/ 66138 h 66138"/>
                <a:gd name="connsiteX3" fmla="*/ 0 w 7238065"/>
                <a:gd name="connsiteY3" fmla="*/ 58993 h 66138"/>
                <a:gd name="connsiteX4" fmla="*/ 0 w 7238065"/>
                <a:gd name="connsiteY4" fmla="*/ 0 h 66138"/>
                <a:gd name="connsiteX0" fmla="*/ 0 w 7238065"/>
                <a:gd name="connsiteY0" fmla="*/ 4061 h 70199"/>
                <a:gd name="connsiteX1" fmla="*/ 745054 w 7238065"/>
                <a:gd name="connsiteY1" fmla="*/ 0 h 70199"/>
                <a:gd name="connsiteX2" fmla="*/ 7202823 w 7238065"/>
                <a:gd name="connsiteY2" fmla="*/ 12029 h 70199"/>
                <a:gd name="connsiteX3" fmla="*/ 7238065 w 7238065"/>
                <a:gd name="connsiteY3" fmla="*/ 70199 h 70199"/>
                <a:gd name="connsiteX4" fmla="*/ 0 w 7238065"/>
                <a:gd name="connsiteY4" fmla="*/ 63054 h 70199"/>
                <a:gd name="connsiteX5" fmla="*/ 0 w 7238065"/>
                <a:gd name="connsiteY5" fmla="*/ 4061 h 70199"/>
                <a:gd name="connsiteX0" fmla="*/ 0 w 7238065"/>
                <a:gd name="connsiteY0" fmla="*/ 4061 h 70199"/>
                <a:gd name="connsiteX1" fmla="*/ 745054 w 7238065"/>
                <a:gd name="connsiteY1" fmla="*/ 0 h 70199"/>
                <a:gd name="connsiteX2" fmla="*/ 7202823 w 7238065"/>
                <a:gd name="connsiteY2" fmla="*/ 12029 h 70199"/>
                <a:gd name="connsiteX3" fmla="*/ 7238065 w 7238065"/>
                <a:gd name="connsiteY3" fmla="*/ 70199 h 70199"/>
                <a:gd name="connsiteX4" fmla="*/ 656017 w 7238065"/>
                <a:gd name="connsiteY4" fmla="*/ 61368 h 70199"/>
                <a:gd name="connsiteX5" fmla="*/ 0 w 7238065"/>
                <a:gd name="connsiteY5" fmla="*/ 63054 h 70199"/>
                <a:gd name="connsiteX6" fmla="*/ 0 w 7238065"/>
                <a:gd name="connsiteY6" fmla="*/ 4061 h 70199"/>
                <a:gd name="connsiteX0" fmla="*/ 0 w 7238065"/>
                <a:gd name="connsiteY0" fmla="*/ 4061 h 70199"/>
                <a:gd name="connsiteX1" fmla="*/ 745054 w 7238065"/>
                <a:gd name="connsiteY1" fmla="*/ 0 h 70199"/>
                <a:gd name="connsiteX2" fmla="*/ 7202823 w 7238065"/>
                <a:gd name="connsiteY2" fmla="*/ 12029 h 70199"/>
                <a:gd name="connsiteX3" fmla="*/ 7238065 w 7238065"/>
                <a:gd name="connsiteY3" fmla="*/ 70199 h 70199"/>
                <a:gd name="connsiteX4" fmla="*/ 656017 w 7238065"/>
                <a:gd name="connsiteY4" fmla="*/ 61368 h 70199"/>
                <a:gd name="connsiteX5" fmla="*/ 0 w 7238065"/>
                <a:gd name="connsiteY5" fmla="*/ 4061 h 70199"/>
                <a:gd name="connsiteX0" fmla="*/ 0 w 6582048"/>
                <a:gd name="connsiteY0" fmla="*/ 61368 h 70199"/>
                <a:gd name="connsiteX1" fmla="*/ 89037 w 6582048"/>
                <a:gd name="connsiteY1" fmla="*/ 0 h 70199"/>
                <a:gd name="connsiteX2" fmla="*/ 6546806 w 6582048"/>
                <a:gd name="connsiteY2" fmla="*/ 12029 h 70199"/>
                <a:gd name="connsiteX3" fmla="*/ 6582048 w 6582048"/>
                <a:gd name="connsiteY3" fmla="*/ 70199 h 70199"/>
                <a:gd name="connsiteX4" fmla="*/ 0 w 6582048"/>
                <a:gd name="connsiteY4" fmla="*/ 61368 h 70199"/>
                <a:gd name="connsiteX0" fmla="*/ 0 w 6601114"/>
                <a:gd name="connsiteY0" fmla="*/ 61741 h 70199"/>
                <a:gd name="connsiteX1" fmla="*/ 108103 w 6601114"/>
                <a:gd name="connsiteY1" fmla="*/ 0 h 70199"/>
                <a:gd name="connsiteX2" fmla="*/ 6565872 w 6601114"/>
                <a:gd name="connsiteY2" fmla="*/ 12029 h 70199"/>
                <a:gd name="connsiteX3" fmla="*/ 6601114 w 6601114"/>
                <a:gd name="connsiteY3" fmla="*/ 70199 h 70199"/>
                <a:gd name="connsiteX4" fmla="*/ 0 w 6601114"/>
                <a:gd name="connsiteY4" fmla="*/ 61741 h 70199"/>
                <a:gd name="connsiteX0" fmla="*/ 0 w 6601114"/>
                <a:gd name="connsiteY0" fmla="*/ 56452 h 64910"/>
                <a:gd name="connsiteX1" fmla="*/ 120546 w 6601114"/>
                <a:gd name="connsiteY1" fmla="*/ 0 h 64910"/>
                <a:gd name="connsiteX2" fmla="*/ 6565872 w 6601114"/>
                <a:gd name="connsiteY2" fmla="*/ 6740 h 64910"/>
                <a:gd name="connsiteX3" fmla="*/ 6601114 w 6601114"/>
                <a:gd name="connsiteY3" fmla="*/ 64910 h 64910"/>
                <a:gd name="connsiteX4" fmla="*/ 0 w 6601114"/>
                <a:gd name="connsiteY4" fmla="*/ 56452 h 64910"/>
                <a:gd name="connsiteX0" fmla="*/ 0 w 6601114"/>
                <a:gd name="connsiteY0" fmla="*/ 56452 h 64910"/>
                <a:gd name="connsiteX1" fmla="*/ 120546 w 6601114"/>
                <a:gd name="connsiteY1" fmla="*/ 0 h 64910"/>
                <a:gd name="connsiteX2" fmla="*/ 6538040 w 6601114"/>
                <a:gd name="connsiteY2" fmla="*/ 6949 h 64910"/>
                <a:gd name="connsiteX3" fmla="*/ 6601114 w 6601114"/>
                <a:gd name="connsiteY3" fmla="*/ 64910 h 64910"/>
                <a:gd name="connsiteX4" fmla="*/ 0 w 6601114"/>
                <a:gd name="connsiteY4" fmla="*/ 56452 h 64910"/>
                <a:gd name="connsiteX0" fmla="*/ 0 w 6585757"/>
                <a:gd name="connsiteY0" fmla="*/ 56452 h 67827"/>
                <a:gd name="connsiteX1" fmla="*/ 120546 w 6585757"/>
                <a:gd name="connsiteY1" fmla="*/ 0 h 67827"/>
                <a:gd name="connsiteX2" fmla="*/ 6538040 w 6585757"/>
                <a:gd name="connsiteY2" fmla="*/ 6949 h 67827"/>
                <a:gd name="connsiteX3" fmla="*/ 6585757 w 6585757"/>
                <a:gd name="connsiteY3" fmla="*/ 67827 h 67827"/>
                <a:gd name="connsiteX4" fmla="*/ 0 w 6585757"/>
                <a:gd name="connsiteY4" fmla="*/ 56452 h 67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5757" h="67827">
                  <a:moveTo>
                    <a:pt x="0" y="56452"/>
                  </a:moveTo>
                  <a:lnTo>
                    <a:pt x="120546" y="0"/>
                  </a:lnTo>
                  <a:lnTo>
                    <a:pt x="6538040" y="6949"/>
                  </a:lnTo>
                  <a:lnTo>
                    <a:pt x="6585757" y="67827"/>
                  </a:lnTo>
                  <a:lnTo>
                    <a:pt x="0" y="56452"/>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5" name="Rectangle 10"/>
            <p:cNvSpPr/>
            <p:nvPr/>
          </p:nvSpPr>
          <p:spPr bwMode="auto">
            <a:xfrm rot="18072584">
              <a:off x="4049920" y="903746"/>
              <a:ext cx="2308610" cy="91440"/>
            </a:xfrm>
            <a:custGeom>
              <a:avLst/>
              <a:gdLst>
                <a:gd name="connsiteX0" fmla="*/ 0 w 9144000"/>
                <a:gd name="connsiteY0" fmla="*/ 0 h 58993"/>
                <a:gd name="connsiteX1" fmla="*/ 9144000 w 9144000"/>
                <a:gd name="connsiteY1" fmla="*/ 0 h 58993"/>
                <a:gd name="connsiteX2" fmla="*/ 9144000 w 9144000"/>
                <a:gd name="connsiteY2" fmla="*/ 58993 h 58993"/>
                <a:gd name="connsiteX3" fmla="*/ 0 w 9144000"/>
                <a:gd name="connsiteY3" fmla="*/ 58993 h 58993"/>
                <a:gd name="connsiteX4" fmla="*/ 0 w 9144000"/>
                <a:gd name="connsiteY4" fmla="*/ 0 h 58993"/>
                <a:gd name="connsiteX0" fmla="*/ 0 w 9144000"/>
                <a:gd name="connsiteY0" fmla="*/ 0 h 58993"/>
                <a:gd name="connsiteX1" fmla="*/ 5182133 w 9144000"/>
                <a:gd name="connsiteY1" fmla="*/ 11758 h 58993"/>
                <a:gd name="connsiteX2" fmla="*/ 9144000 w 9144000"/>
                <a:gd name="connsiteY2" fmla="*/ 0 h 58993"/>
                <a:gd name="connsiteX3" fmla="*/ 9144000 w 9144000"/>
                <a:gd name="connsiteY3" fmla="*/ 58993 h 58993"/>
                <a:gd name="connsiteX4" fmla="*/ 0 w 9144000"/>
                <a:gd name="connsiteY4" fmla="*/ 58993 h 58993"/>
                <a:gd name="connsiteX5" fmla="*/ 0 w 9144000"/>
                <a:gd name="connsiteY5" fmla="*/ 0 h 58993"/>
                <a:gd name="connsiteX0" fmla="*/ 0 w 9144000"/>
                <a:gd name="connsiteY0" fmla="*/ 0 h 69928"/>
                <a:gd name="connsiteX1" fmla="*/ 5182133 w 9144000"/>
                <a:gd name="connsiteY1" fmla="*/ 11758 h 69928"/>
                <a:gd name="connsiteX2" fmla="*/ 9144000 w 9144000"/>
                <a:gd name="connsiteY2" fmla="*/ 0 h 69928"/>
                <a:gd name="connsiteX3" fmla="*/ 9144000 w 9144000"/>
                <a:gd name="connsiteY3" fmla="*/ 58993 h 69928"/>
                <a:gd name="connsiteX4" fmla="*/ 5217375 w 9144000"/>
                <a:gd name="connsiteY4" fmla="*/ 69928 h 69928"/>
                <a:gd name="connsiteX5" fmla="*/ 0 w 9144000"/>
                <a:gd name="connsiteY5" fmla="*/ 58993 h 69928"/>
                <a:gd name="connsiteX6" fmla="*/ 0 w 9144000"/>
                <a:gd name="connsiteY6" fmla="*/ 0 h 69928"/>
                <a:gd name="connsiteX0" fmla="*/ 0 w 9144000"/>
                <a:gd name="connsiteY0" fmla="*/ 58993 h 69928"/>
                <a:gd name="connsiteX1" fmla="*/ 5182133 w 9144000"/>
                <a:gd name="connsiteY1" fmla="*/ 11758 h 69928"/>
                <a:gd name="connsiteX2" fmla="*/ 9144000 w 9144000"/>
                <a:gd name="connsiteY2" fmla="*/ 0 h 69928"/>
                <a:gd name="connsiteX3" fmla="*/ 9144000 w 9144000"/>
                <a:gd name="connsiteY3" fmla="*/ 58993 h 69928"/>
                <a:gd name="connsiteX4" fmla="*/ 5217375 w 9144000"/>
                <a:gd name="connsiteY4" fmla="*/ 69928 h 69928"/>
                <a:gd name="connsiteX5" fmla="*/ 0 w 9144000"/>
                <a:gd name="connsiteY5" fmla="*/ 58993 h 69928"/>
                <a:gd name="connsiteX0" fmla="*/ 35242 w 3961867"/>
                <a:gd name="connsiteY0" fmla="*/ 69928 h 69928"/>
                <a:gd name="connsiteX1" fmla="*/ 0 w 3961867"/>
                <a:gd name="connsiteY1" fmla="*/ 11758 h 69928"/>
                <a:gd name="connsiteX2" fmla="*/ 3961867 w 3961867"/>
                <a:gd name="connsiteY2" fmla="*/ 0 h 69928"/>
                <a:gd name="connsiteX3" fmla="*/ 3961867 w 3961867"/>
                <a:gd name="connsiteY3" fmla="*/ 58993 h 69928"/>
                <a:gd name="connsiteX4" fmla="*/ 35242 w 3961867"/>
                <a:gd name="connsiteY4" fmla="*/ 69928 h 69928"/>
                <a:gd name="connsiteX0" fmla="*/ 35242 w 3961867"/>
                <a:gd name="connsiteY0" fmla="*/ 69928 h 69928"/>
                <a:gd name="connsiteX1" fmla="*/ 0 w 3961867"/>
                <a:gd name="connsiteY1" fmla="*/ 11758 h 69928"/>
                <a:gd name="connsiteX2" fmla="*/ 2251192 w 3961867"/>
                <a:gd name="connsiteY2" fmla="*/ 8575 h 69928"/>
                <a:gd name="connsiteX3" fmla="*/ 3961867 w 3961867"/>
                <a:gd name="connsiteY3" fmla="*/ 0 h 69928"/>
                <a:gd name="connsiteX4" fmla="*/ 3961867 w 3961867"/>
                <a:gd name="connsiteY4" fmla="*/ 58993 h 69928"/>
                <a:gd name="connsiteX5" fmla="*/ 35242 w 3961867"/>
                <a:gd name="connsiteY5" fmla="*/ 69928 h 69928"/>
                <a:gd name="connsiteX0" fmla="*/ 35242 w 3961867"/>
                <a:gd name="connsiteY0" fmla="*/ 69928 h 69928"/>
                <a:gd name="connsiteX1" fmla="*/ 0 w 3961867"/>
                <a:gd name="connsiteY1" fmla="*/ 11758 h 69928"/>
                <a:gd name="connsiteX2" fmla="*/ 2251192 w 3961867"/>
                <a:gd name="connsiteY2" fmla="*/ 8575 h 69928"/>
                <a:gd name="connsiteX3" fmla="*/ 3961867 w 3961867"/>
                <a:gd name="connsiteY3" fmla="*/ 0 h 69928"/>
                <a:gd name="connsiteX4" fmla="*/ 3961867 w 3961867"/>
                <a:gd name="connsiteY4" fmla="*/ 58993 h 69928"/>
                <a:gd name="connsiteX5" fmla="*/ 2292898 w 3961867"/>
                <a:gd name="connsiteY5" fmla="*/ 62829 h 69928"/>
                <a:gd name="connsiteX6" fmla="*/ 35242 w 3961867"/>
                <a:gd name="connsiteY6" fmla="*/ 69928 h 69928"/>
                <a:gd name="connsiteX0" fmla="*/ 35242 w 3961867"/>
                <a:gd name="connsiteY0" fmla="*/ 61353 h 61353"/>
                <a:gd name="connsiteX1" fmla="*/ 0 w 3961867"/>
                <a:gd name="connsiteY1" fmla="*/ 3183 h 61353"/>
                <a:gd name="connsiteX2" fmla="*/ 2251192 w 3961867"/>
                <a:gd name="connsiteY2" fmla="*/ 0 h 61353"/>
                <a:gd name="connsiteX3" fmla="*/ 3961867 w 3961867"/>
                <a:gd name="connsiteY3" fmla="*/ 50418 h 61353"/>
                <a:gd name="connsiteX4" fmla="*/ 2292898 w 3961867"/>
                <a:gd name="connsiteY4" fmla="*/ 54254 h 61353"/>
                <a:gd name="connsiteX5" fmla="*/ 35242 w 3961867"/>
                <a:gd name="connsiteY5" fmla="*/ 61353 h 61353"/>
                <a:gd name="connsiteX0" fmla="*/ 35242 w 2292898"/>
                <a:gd name="connsiteY0" fmla="*/ 61353 h 61353"/>
                <a:gd name="connsiteX1" fmla="*/ 0 w 2292898"/>
                <a:gd name="connsiteY1" fmla="*/ 3183 h 61353"/>
                <a:gd name="connsiteX2" fmla="*/ 2251192 w 2292898"/>
                <a:gd name="connsiteY2" fmla="*/ 0 h 61353"/>
                <a:gd name="connsiteX3" fmla="*/ 2292898 w 2292898"/>
                <a:gd name="connsiteY3" fmla="*/ 54254 h 61353"/>
                <a:gd name="connsiteX4" fmla="*/ 35242 w 2292898"/>
                <a:gd name="connsiteY4" fmla="*/ 61353 h 61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2898" h="61353">
                  <a:moveTo>
                    <a:pt x="35242" y="61353"/>
                  </a:moveTo>
                  <a:lnTo>
                    <a:pt x="0" y="3183"/>
                  </a:lnTo>
                  <a:lnTo>
                    <a:pt x="2251192" y="0"/>
                  </a:lnTo>
                  <a:lnTo>
                    <a:pt x="2292898" y="54254"/>
                  </a:lnTo>
                  <a:lnTo>
                    <a:pt x="35242" y="61353"/>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6" name="Rectangle 11"/>
            <p:cNvSpPr/>
            <p:nvPr/>
          </p:nvSpPr>
          <p:spPr bwMode="auto">
            <a:xfrm rot="18072584">
              <a:off x="5604591" y="5953571"/>
              <a:ext cx="1658523" cy="91440"/>
            </a:xfrm>
            <a:custGeom>
              <a:avLst/>
              <a:gdLst>
                <a:gd name="connsiteX0" fmla="*/ 0 w 9144000"/>
                <a:gd name="connsiteY0" fmla="*/ 0 h 58993"/>
                <a:gd name="connsiteX1" fmla="*/ 9144000 w 9144000"/>
                <a:gd name="connsiteY1" fmla="*/ 0 h 58993"/>
                <a:gd name="connsiteX2" fmla="*/ 9144000 w 9144000"/>
                <a:gd name="connsiteY2" fmla="*/ 58993 h 58993"/>
                <a:gd name="connsiteX3" fmla="*/ 0 w 9144000"/>
                <a:gd name="connsiteY3" fmla="*/ 58993 h 58993"/>
                <a:gd name="connsiteX4" fmla="*/ 0 w 9144000"/>
                <a:gd name="connsiteY4" fmla="*/ 0 h 58993"/>
                <a:gd name="connsiteX0" fmla="*/ 0 w 9144000"/>
                <a:gd name="connsiteY0" fmla="*/ 0 h 58993"/>
                <a:gd name="connsiteX1" fmla="*/ 5685963 w 9144000"/>
                <a:gd name="connsiteY1" fmla="*/ 894 h 58993"/>
                <a:gd name="connsiteX2" fmla="*/ 9144000 w 9144000"/>
                <a:gd name="connsiteY2" fmla="*/ 0 h 58993"/>
                <a:gd name="connsiteX3" fmla="*/ 9144000 w 9144000"/>
                <a:gd name="connsiteY3" fmla="*/ 58993 h 58993"/>
                <a:gd name="connsiteX4" fmla="*/ 0 w 9144000"/>
                <a:gd name="connsiteY4" fmla="*/ 58993 h 58993"/>
                <a:gd name="connsiteX5" fmla="*/ 0 w 9144000"/>
                <a:gd name="connsiteY5" fmla="*/ 0 h 58993"/>
                <a:gd name="connsiteX0" fmla="*/ 0 w 9144000"/>
                <a:gd name="connsiteY0" fmla="*/ 0 h 58993"/>
                <a:gd name="connsiteX1" fmla="*/ 5685963 w 9144000"/>
                <a:gd name="connsiteY1" fmla="*/ 894 h 58993"/>
                <a:gd name="connsiteX2" fmla="*/ 9144000 w 9144000"/>
                <a:gd name="connsiteY2" fmla="*/ 0 h 58993"/>
                <a:gd name="connsiteX3" fmla="*/ 9144000 w 9144000"/>
                <a:gd name="connsiteY3" fmla="*/ 58993 h 58993"/>
                <a:gd name="connsiteX4" fmla="*/ 5710827 w 9144000"/>
                <a:gd name="connsiteY4" fmla="*/ 56516 h 58993"/>
                <a:gd name="connsiteX5" fmla="*/ 0 w 9144000"/>
                <a:gd name="connsiteY5" fmla="*/ 58993 h 58993"/>
                <a:gd name="connsiteX6" fmla="*/ 0 w 9144000"/>
                <a:gd name="connsiteY6" fmla="*/ 0 h 58993"/>
                <a:gd name="connsiteX0" fmla="*/ 0 w 9144000"/>
                <a:gd name="connsiteY0" fmla="*/ 0 h 58993"/>
                <a:gd name="connsiteX1" fmla="*/ 5685963 w 9144000"/>
                <a:gd name="connsiteY1" fmla="*/ 894 h 58993"/>
                <a:gd name="connsiteX2" fmla="*/ 6321073 w 9144000"/>
                <a:gd name="connsiteY2" fmla="*/ 13720 h 58993"/>
                <a:gd name="connsiteX3" fmla="*/ 9144000 w 9144000"/>
                <a:gd name="connsiteY3" fmla="*/ 0 h 58993"/>
                <a:gd name="connsiteX4" fmla="*/ 9144000 w 9144000"/>
                <a:gd name="connsiteY4" fmla="*/ 58993 h 58993"/>
                <a:gd name="connsiteX5" fmla="*/ 5710827 w 9144000"/>
                <a:gd name="connsiteY5" fmla="*/ 56516 h 58993"/>
                <a:gd name="connsiteX6" fmla="*/ 0 w 9144000"/>
                <a:gd name="connsiteY6" fmla="*/ 58993 h 58993"/>
                <a:gd name="connsiteX7" fmla="*/ 0 w 9144000"/>
                <a:gd name="connsiteY7" fmla="*/ 0 h 58993"/>
                <a:gd name="connsiteX0" fmla="*/ 0 w 9144000"/>
                <a:gd name="connsiteY0" fmla="*/ 0 h 58993"/>
                <a:gd name="connsiteX1" fmla="*/ 5685963 w 9144000"/>
                <a:gd name="connsiteY1" fmla="*/ 894 h 58993"/>
                <a:gd name="connsiteX2" fmla="*/ 6321073 w 9144000"/>
                <a:gd name="connsiteY2" fmla="*/ 13720 h 58993"/>
                <a:gd name="connsiteX3" fmla="*/ 9144000 w 9144000"/>
                <a:gd name="connsiteY3" fmla="*/ 0 h 58993"/>
                <a:gd name="connsiteX4" fmla="*/ 9144000 w 9144000"/>
                <a:gd name="connsiteY4" fmla="*/ 58993 h 58993"/>
                <a:gd name="connsiteX5" fmla="*/ 6208460 w 9144000"/>
                <a:gd name="connsiteY5" fmla="*/ 46604 h 58993"/>
                <a:gd name="connsiteX6" fmla="*/ 5710827 w 9144000"/>
                <a:gd name="connsiteY6" fmla="*/ 56516 h 58993"/>
                <a:gd name="connsiteX7" fmla="*/ 0 w 9144000"/>
                <a:gd name="connsiteY7" fmla="*/ 58993 h 58993"/>
                <a:gd name="connsiteX8" fmla="*/ 0 w 9144000"/>
                <a:gd name="connsiteY8" fmla="*/ 0 h 58993"/>
                <a:gd name="connsiteX0" fmla="*/ 0 w 9144000"/>
                <a:gd name="connsiteY0" fmla="*/ 0 h 58993"/>
                <a:gd name="connsiteX1" fmla="*/ 5685963 w 9144000"/>
                <a:gd name="connsiteY1" fmla="*/ 894 h 58993"/>
                <a:gd name="connsiteX2" fmla="*/ 6253703 w 9144000"/>
                <a:gd name="connsiteY2" fmla="*/ 19193 h 58993"/>
                <a:gd name="connsiteX3" fmla="*/ 9144000 w 9144000"/>
                <a:gd name="connsiteY3" fmla="*/ 0 h 58993"/>
                <a:gd name="connsiteX4" fmla="*/ 9144000 w 9144000"/>
                <a:gd name="connsiteY4" fmla="*/ 58993 h 58993"/>
                <a:gd name="connsiteX5" fmla="*/ 6208460 w 9144000"/>
                <a:gd name="connsiteY5" fmla="*/ 46604 h 58993"/>
                <a:gd name="connsiteX6" fmla="*/ 5710827 w 9144000"/>
                <a:gd name="connsiteY6" fmla="*/ 56516 h 58993"/>
                <a:gd name="connsiteX7" fmla="*/ 0 w 9144000"/>
                <a:gd name="connsiteY7" fmla="*/ 58993 h 58993"/>
                <a:gd name="connsiteX8" fmla="*/ 0 w 9144000"/>
                <a:gd name="connsiteY8" fmla="*/ 0 h 58993"/>
                <a:gd name="connsiteX0" fmla="*/ 0 w 9144000"/>
                <a:gd name="connsiteY0" fmla="*/ 0 h 58993"/>
                <a:gd name="connsiteX1" fmla="*/ 5685963 w 9144000"/>
                <a:gd name="connsiteY1" fmla="*/ 894 h 58993"/>
                <a:gd name="connsiteX2" fmla="*/ 6253703 w 9144000"/>
                <a:gd name="connsiteY2" fmla="*/ 19193 h 58993"/>
                <a:gd name="connsiteX3" fmla="*/ 9144000 w 9144000"/>
                <a:gd name="connsiteY3" fmla="*/ 58993 h 58993"/>
                <a:gd name="connsiteX4" fmla="*/ 6208460 w 9144000"/>
                <a:gd name="connsiteY4" fmla="*/ 46604 h 58993"/>
                <a:gd name="connsiteX5" fmla="*/ 5710827 w 9144000"/>
                <a:gd name="connsiteY5" fmla="*/ 56516 h 58993"/>
                <a:gd name="connsiteX6" fmla="*/ 0 w 9144000"/>
                <a:gd name="connsiteY6" fmla="*/ 58993 h 58993"/>
                <a:gd name="connsiteX7" fmla="*/ 0 w 9144000"/>
                <a:gd name="connsiteY7" fmla="*/ 0 h 58993"/>
                <a:gd name="connsiteX0" fmla="*/ 0 w 6253703"/>
                <a:gd name="connsiteY0" fmla="*/ 0 h 58993"/>
                <a:gd name="connsiteX1" fmla="*/ 5685963 w 6253703"/>
                <a:gd name="connsiteY1" fmla="*/ 894 h 58993"/>
                <a:gd name="connsiteX2" fmla="*/ 6253703 w 6253703"/>
                <a:gd name="connsiteY2" fmla="*/ 19193 h 58993"/>
                <a:gd name="connsiteX3" fmla="*/ 6208460 w 6253703"/>
                <a:gd name="connsiteY3" fmla="*/ 46604 h 58993"/>
                <a:gd name="connsiteX4" fmla="*/ 5710827 w 6253703"/>
                <a:gd name="connsiteY4" fmla="*/ 56516 h 58993"/>
                <a:gd name="connsiteX5" fmla="*/ 0 w 6253703"/>
                <a:gd name="connsiteY5" fmla="*/ 58993 h 58993"/>
                <a:gd name="connsiteX6" fmla="*/ 0 w 6253703"/>
                <a:gd name="connsiteY6" fmla="*/ 0 h 58993"/>
                <a:gd name="connsiteX0" fmla="*/ 0 w 6253703"/>
                <a:gd name="connsiteY0" fmla="*/ 7829 h 66822"/>
                <a:gd name="connsiteX1" fmla="*/ 1787381 w 6253703"/>
                <a:gd name="connsiteY1" fmla="*/ 0 h 66822"/>
                <a:gd name="connsiteX2" fmla="*/ 5685963 w 6253703"/>
                <a:gd name="connsiteY2" fmla="*/ 8723 h 66822"/>
                <a:gd name="connsiteX3" fmla="*/ 6253703 w 6253703"/>
                <a:gd name="connsiteY3" fmla="*/ 27022 h 66822"/>
                <a:gd name="connsiteX4" fmla="*/ 6208460 w 6253703"/>
                <a:gd name="connsiteY4" fmla="*/ 54433 h 66822"/>
                <a:gd name="connsiteX5" fmla="*/ 5710827 w 6253703"/>
                <a:gd name="connsiteY5" fmla="*/ 64345 h 66822"/>
                <a:gd name="connsiteX6" fmla="*/ 0 w 6253703"/>
                <a:gd name="connsiteY6" fmla="*/ 66822 h 66822"/>
                <a:gd name="connsiteX7" fmla="*/ 0 w 6253703"/>
                <a:gd name="connsiteY7" fmla="*/ 7829 h 66822"/>
                <a:gd name="connsiteX0" fmla="*/ 0 w 6253703"/>
                <a:gd name="connsiteY0" fmla="*/ 7829 h 66822"/>
                <a:gd name="connsiteX1" fmla="*/ 1787381 w 6253703"/>
                <a:gd name="connsiteY1" fmla="*/ 0 h 66822"/>
                <a:gd name="connsiteX2" fmla="*/ 5685963 w 6253703"/>
                <a:gd name="connsiteY2" fmla="*/ 8723 h 66822"/>
                <a:gd name="connsiteX3" fmla="*/ 6253703 w 6253703"/>
                <a:gd name="connsiteY3" fmla="*/ 27022 h 66822"/>
                <a:gd name="connsiteX4" fmla="*/ 6208460 w 6253703"/>
                <a:gd name="connsiteY4" fmla="*/ 54433 h 66822"/>
                <a:gd name="connsiteX5" fmla="*/ 5710827 w 6253703"/>
                <a:gd name="connsiteY5" fmla="*/ 64345 h 66822"/>
                <a:gd name="connsiteX6" fmla="*/ 1831899 w 6253703"/>
                <a:gd name="connsiteY6" fmla="*/ 59248 h 66822"/>
                <a:gd name="connsiteX7" fmla="*/ 0 w 6253703"/>
                <a:gd name="connsiteY7" fmla="*/ 66822 h 66822"/>
                <a:gd name="connsiteX8" fmla="*/ 0 w 6253703"/>
                <a:gd name="connsiteY8" fmla="*/ 7829 h 66822"/>
                <a:gd name="connsiteX0" fmla="*/ 0 w 6253703"/>
                <a:gd name="connsiteY0" fmla="*/ 7829 h 66822"/>
                <a:gd name="connsiteX1" fmla="*/ 1787381 w 6253703"/>
                <a:gd name="connsiteY1" fmla="*/ 0 h 66822"/>
                <a:gd name="connsiteX2" fmla="*/ 5685963 w 6253703"/>
                <a:gd name="connsiteY2" fmla="*/ 8723 h 66822"/>
                <a:gd name="connsiteX3" fmla="*/ 6253703 w 6253703"/>
                <a:gd name="connsiteY3" fmla="*/ 27022 h 66822"/>
                <a:gd name="connsiteX4" fmla="*/ 5710827 w 6253703"/>
                <a:gd name="connsiteY4" fmla="*/ 64345 h 66822"/>
                <a:gd name="connsiteX5" fmla="*/ 1831899 w 6253703"/>
                <a:gd name="connsiteY5" fmla="*/ 59248 h 66822"/>
                <a:gd name="connsiteX6" fmla="*/ 0 w 6253703"/>
                <a:gd name="connsiteY6" fmla="*/ 66822 h 66822"/>
                <a:gd name="connsiteX7" fmla="*/ 0 w 6253703"/>
                <a:gd name="connsiteY7" fmla="*/ 7829 h 66822"/>
                <a:gd name="connsiteX0" fmla="*/ 0 w 5710827"/>
                <a:gd name="connsiteY0" fmla="*/ 7829 h 66822"/>
                <a:gd name="connsiteX1" fmla="*/ 1787381 w 5710827"/>
                <a:gd name="connsiteY1" fmla="*/ 0 h 66822"/>
                <a:gd name="connsiteX2" fmla="*/ 5685963 w 5710827"/>
                <a:gd name="connsiteY2" fmla="*/ 8723 h 66822"/>
                <a:gd name="connsiteX3" fmla="*/ 5710827 w 5710827"/>
                <a:gd name="connsiteY3" fmla="*/ 64345 h 66822"/>
                <a:gd name="connsiteX4" fmla="*/ 1831899 w 5710827"/>
                <a:gd name="connsiteY4" fmla="*/ 59248 h 66822"/>
                <a:gd name="connsiteX5" fmla="*/ 0 w 5710827"/>
                <a:gd name="connsiteY5" fmla="*/ 66822 h 66822"/>
                <a:gd name="connsiteX6" fmla="*/ 0 w 5710827"/>
                <a:gd name="connsiteY6" fmla="*/ 7829 h 66822"/>
                <a:gd name="connsiteX0" fmla="*/ 0 w 5685963"/>
                <a:gd name="connsiteY0" fmla="*/ 7829 h 66822"/>
                <a:gd name="connsiteX1" fmla="*/ 1787381 w 5685963"/>
                <a:gd name="connsiteY1" fmla="*/ 0 h 66822"/>
                <a:gd name="connsiteX2" fmla="*/ 5685963 w 5685963"/>
                <a:gd name="connsiteY2" fmla="*/ 8723 h 66822"/>
                <a:gd name="connsiteX3" fmla="*/ 1831899 w 5685963"/>
                <a:gd name="connsiteY3" fmla="*/ 59248 h 66822"/>
                <a:gd name="connsiteX4" fmla="*/ 0 w 5685963"/>
                <a:gd name="connsiteY4" fmla="*/ 66822 h 66822"/>
                <a:gd name="connsiteX5" fmla="*/ 0 w 5685963"/>
                <a:gd name="connsiteY5" fmla="*/ 7829 h 66822"/>
                <a:gd name="connsiteX0" fmla="*/ 0 w 1831899"/>
                <a:gd name="connsiteY0" fmla="*/ 7829 h 66822"/>
                <a:gd name="connsiteX1" fmla="*/ 1787381 w 1831899"/>
                <a:gd name="connsiteY1" fmla="*/ 0 h 66822"/>
                <a:gd name="connsiteX2" fmla="*/ 1831899 w 1831899"/>
                <a:gd name="connsiteY2" fmla="*/ 59248 h 66822"/>
                <a:gd name="connsiteX3" fmla="*/ 0 w 1831899"/>
                <a:gd name="connsiteY3" fmla="*/ 66822 h 66822"/>
                <a:gd name="connsiteX4" fmla="*/ 0 w 1831899"/>
                <a:gd name="connsiteY4" fmla="*/ 7829 h 66822"/>
                <a:gd name="connsiteX0" fmla="*/ 0 w 1831899"/>
                <a:gd name="connsiteY0" fmla="*/ 7829 h 66822"/>
                <a:gd name="connsiteX1" fmla="*/ 173376 w 1831899"/>
                <a:gd name="connsiteY1" fmla="*/ 8326 h 66822"/>
                <a:gd name="connsiteX2" fmla="*/ 1787381 w 1831899"/>
                <a:gd name="connsiteY2" fmla="*/ 0 h 66822"/>
                <a:gd name="connsiteX3" fmla="*/ 1831899 w 1831899"/>
                <a:gd name="connsiteY3" fmla="*/ 59248 h 66822"/>
                <a:gd name="connsiteX4" fmla="*/ 0 w 1831899"/>
                <a:gd name="connsiteY4" fmla="*/ 66822 h 66822"/>
                <a:gd name="connsiteX5" fmla="*/ 0 w 1831899"/>
                <a:gd name="connsiteY5" fmla="*/ 7829 h 66822"/>
                <a:gd name="connsiteX0" fmla="*/ 0 w 1831899"/>
                <a:gd name="connsiteY0" fmla="*/ 7829 h 66822"/>
                <a:gd name="connsiteX1" fmla="*/ 173376 w 1831899"/>
                <a:gd name="connsiteY1" fmla="*/ 8326 h 66822"/>
                <a:gd name="connsiteX2" fmla="*/ 1787381 w 1831899"/>
                <a:gd name="connsiteY2" fmla="*/ 0 h 66822"/>
                <a:gd name="connsiteX3" fmla="*/ 1831899 w 1831899"/>
                <a:gd name="connsiteY3" fmla="*/ 59248 h 66822"/>
                <a:gd name="connsiteX4" fmla="*/ 207925 w 1831899"/>
                <a:gd name="connsiteY4" fmla="*/ 65352 h 66822"/>
                <a:gd name="connsiteX5" fmla="*/ 0 w 1831899"/>
                <a:gd name="connsiteY5" fmla="*/ 66822 h 66822"/>
                <a:gd name="connsiteX6" fmla="*/ 0 w 1831899"/>
                <a:gd name="connsiteY6" fmla="*/ 7829 h 66822"/>
                <a:gd name="connsiteX0" fmla="*/ 0 w 1831899"/>
                <a:gd name="connsiteY0" fmla="*/ 7829 h 65352"/>
                <a:gd name="connsiteX1" fmla="*/ 173376 w 1831899"/>
                <a:gd name="connsiteY1" fmla="*/ 8326 h 65352"/>
                <a:gd name="connsiteX2" fmla="*/ 1787381 w 1831899"/>
                <a:gd name="connsiteY2" fmla="*/ 0 h 65352"/>
                <a:gd name="connsiteX3" fmla="*/ 1831899 w 1831899"/>
                <a:gd name="connsiteY3" fmla="*/ 59248 h 65352"/>
                <a:gd name="connsiteX4" fmla="*/ 207925 w 1831899"/>
                <a:gd name="connsiteY4" fmla="*/ 65352 h 65352"/>
                <a:gd name="connsiteX5" fmla="*/ 0 w 1831899"/>
                <a:gd name="connsiteY5" fmla="*/ 7829 h 65352"/>
                <a:gd name="connsiteX0" fmla="*/ 34549 w 1658523"/>
                <a:gd name="connsiteY0" fmla="*/ 65352 h 65352"/>
                <a:gd name="connsiteX1" fmla="*/ 0 w 1658523"/>
                <a:gd name="connsiteY1" fmla="*/ 8326 h 65352"/>
                <a:gd name="connsiteX2" fmla="*/ 1614005 w 1658523"/>
                <a:gd name="connsiteY2" fmla="*/ 0 h 65352"/>
                <a:gd name="connsiteX3" fmla="*/ 1658523 w 1658523"/>
                <a:gd name="connsiteY3" fmla="*/ 59248 h 65352"/>
                <a:gd name="connsiteX4" fmla="*/ 34549 w 1658523"/>
                <a:gd name="connsiteY4" fmla="*/ 65352 h 65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8523" h="65352">
                  <a:moveTo>
                    <a:pt x="34549" y="65352"/>
                  </a:moveTo>
                  <a:lnTo>
                    <a:pt x="0" y="8326"/>
                  </a:lnTo>
                  <a:lnTo>
                    <a:pt x="1614005" y="0"/>
                  </a:lnTo>
                  <a:lnTo>
                    <a:pt x="1658523" y="59248"/>
                  </a:lnTo>
                  <a:lnTo>
                    <a:pt x="34549" y="65352"/>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7" name="Rectangle 12"/>
            <p:cNvSpPr/>
            <p:nvPr/>
          </p:nvSpPr>
          <p:spPr bwMode="auto">
            <a:xfrm rot="3582404" flipH="1">
              <a:off x="424004" y="928225"/>
              <a:ext cx="2350030" cy="91440"/>
            </a:xfrm>
            <a:custGeom>
              <a:avLst/>
              <a:gdLst>
                <a:gd name="connsiteX0" fmla="*/ 0 w 9144000"/>
                <a:gd name="connsiteY0" fmla="*/ 0 h 58993"/>
                <a:gd name="connsiteX1" fmla="*/ 9144000 w 9144000"/>
                <a:gd name="connsiteY1" fmla="*/ 0 h 58993"/>
                <a:gd name="connsiteX2" fmla="*/ 9144000 w 9144000"/>
                <a:gd name="connsiteY2" fmla="*/ 58993 h 58993"/>
                <a:gd name="connsiteX3" fmla="*/ 0 w 9144000"/>
                <a:gd name="connsiteY3" fmla="*/ 58993 h 58993"/>
                <a:gd name="connsiteX4" fmla="*/ 0 w 9144000"/>
                <a:gd name="connsiteY4" fmla="*/ 0 h 58993"/>
                <a:gd name="connsiteX0" fmla="*/ 0 w 9144000"/>
                <a:gd name="connsiteY0" fmla="*/ 0 h 65482"/>
                <a:gd name="connsiteX1" fmla="*/ 9144000 w 9144000"/>
                <a:gd name="connsiteY1" fmla="*/ 0 h 65482"/>
                <a:gd name="connsiteX2" fmla="*/ 9144000 w 9144000"/>
                <a:gd name="connsiteY2" fmla="*/ 58993 h 65482"/>
                <a:gd name="connsiteX3" fmla="*/ 7204553 w 9144000"/>
                <a:gd name="connsiteY3" fmla="*/ 65482 h 65482"/>
                <a:gd name="connsiteX4" fmla="*/ 0 w 9144000"/>
                <a:gd name="connsiteY4" fmla="*/ 58993 h 65482"/>
                <a:gd name="connsiteX5" fmla="*/ 0 w 9144000"/>
                <a:gd name="connsiteY5" fmla="*/ 0 h 65482"/>
                <a:gd name="connsiteX0" fmla="*/ 0 w 9144000"/>
                <a:gd name="connsiteY0" fmla="*/ 0 h 65482"/>
                <a:gd name="connsiteX1" fmla="*/ 7166434 w 9144000"/>
                <a:gd name="connsiteY1" fmla="*/ 229 h 65482"/>
                <a:gd name="connsiteX2" fmla="*/ 9144000 w 9144000"/>
                <a:gd name="connsiteY2" fmla="*/ 0 h 65482"/>
                <a:gd name="connsiteX3" fmla="*/ 9144000 w 9144000"/>
                <a:gd name="connsiteY3" fmla="*/ 58993 h 65482"/>
                <a:gd name="connsiteX4" fmla="*/ 7204553 w 9144000"/>
                <a:gd name="connsiteY4" fmla="*/ 65482 h 65482"/>
                <a:gd name="connsiteX5" fmla="*/ 0 w 9144000"/>
                <a:gd name="connsiteY5" fmla="*/ 58993 h 65482"/>
                <a:gd name="connsiteX6" fmla="*/ 0 w 9144000"/>
                <a:gd name="connsiteY6" fmla="*/ 0 h 65482"/>
                <a:gd name="connsiteX0" fmla="*/ 0 w 9144000"/>
                <a:gd name="connsiteY0" fmla="*/ 0 h 65482"/>
                <a:gd name="connsiteX1" fmla="*/ 7166434 w 9144000"/>
                <a:gd name="connsiteY1" fmla="*/ 229 h 65482"/>
                <a:gd name="connsiteX2" fmla="*/ 9144000 w 9144000"/>
                <a:gd name="connsiteY2" fmla="*/ 0 h 65482"/>
                <a:gd name="connsiteX3" fmla="*/ 7204553 w 9144000"/>
                <a:gd name="connsiteY3" fmla="*/ 65482 h 65482"/>
                <a:gd name="connsiteX4" fmla="*/ 0 w 9144000"/>
                <a:gd name="connsiteY4" fmla="*/ 58993 h 65482"/>
                <a:gd name="connsiteX5" fmla="*/ 0 w 9144000"/>
                <a:gd name="connsiteY5" fmla="*/ 0 h 65482"/>
                <a:gd name="connsiteX0" fmla="*/ 0 w 7204553"/>
                <a:gd name="connsiteY0" fmla="*/ 0 h 65482"/>
                <a:gd name="connsiteX1" fmla="*/ 7166434 w 7204553"/>
                <a:gd name="connsiteY1" fmla="*/ 229 h 65482"/>
                <a:gd name="connsiteX2" fmla="*/ 7204553 w 7204553"/>
                <a:gd name="connsiteY2" fmla="*/ 65482 h 65482"/>
                <a:gd name="connsiteX3" fmla="*/ 0 w 7204553"/>
                <a:gd name="connsiteY3" fmla="*/ 58993 h 65482"/>
                <a:gd name="connsiteX4" fmla="*/ 0 w 7204553"/>
                <a:gd name="connsiteY4" fmla="*/ 0 h 65482"/>
                <a:gd name="connsiteX0" fmla="*/ 0 w 7204553"/>
                <a:gd name="connsiteY0" fmla="*/ 0 h 66966"/>
                <a:gd name="connsiteX1" fmla="*/ 7166434 w 7204553"/>
                <a:gd name="connsiteY1" fmla="*/ 229 h 66966"/>
                <a:gd name="connsiteX2" fmla="*/ 7204553 w 7204553"/>
                <a:gd name="connsiteY2" fmla="*/ 65482 h 66966"/>
                <a:gd name="connsiteX3" fmla="*/ 4894871 w 7204553"/>
                <a:gd name="connsiteY3" fmla="*/ 66966 h 66966"/>
                <a:gd name="connsiteX4" fmla="*/ 0 w 7204553"/>
                <a:gd name="connsiteY4" fmla="*/ 58993 h 66966"/>
                <a:gd name="connsiteX5" fmla="*/ 0 w 7204553"/>
                <a:gd name="connsiteY5" fmla="*/ 0 h 66966"/>
                <a:gd name="connsiteX0" fmla="*/ 0 w 7204553"/>
                <a:gd name="connsiteY0" fmla="*/ 0 h 66966"/>
                <a:gd name="connsiteX1" fmla="*/ 4867089 w 7204553"/>
                <a:gd name="connsiteY1" fmla="*/ 4428 h 66966"/>
                <a:gd name="connsiteX2" fmla="*/ 7166434 w 7204553"/>
                <a:gd name="connsiteY2" fmla="*/ 229 h 66966"/>
                <a:gd name="connsiteX3" fmla="*/ 7204553 w 7204553"/>
                <a:gd name="connsiteY3" fmla="*/ 65482 h 66966"/>
                <a:gd name="connsiteX4" fmla="*/ 4894871 w 7204553"/>
                <a:gd name="connsiteY4" fmla="*/ 66966 h 66966"/>
                <a:gd name="connsiteX5" fmla="*/ 0 w 7204553"/>
                <a:gd name="connsiteY5" fmla="*/ 58993 h 66966"/>
                <a:gd name="connsiteX6" fmla="*/ 0 w 7204553"/>
                <a:gd name="connsiteY6" fmla="*/ 0 h 66966"/>
                <a:gd name="connsiteX0" fmla="*/ 0 w 7204553"/>
                <a:gd name="connsiteY0" fmla="*/ 0 h 66966"/>
                <a:gd name="connsiteX1" fmla="*/ 4867089 w 7204553"/>
                <a:gd name="connsiteY1" fmla="*/ 4428 h 66966"/>
                <a:gd name="connsiteX2" fmla="*/ 7166434 w 7204553"/>
                <a:gd name="connsiteY2" fmla="*/ 229 h 66966"/>
                <a:gd name="connsiteX3" fmla="*/ 7204553 w 7204553"/>
                <a:gd name="connsiteY3" fmla="*/ 65482 h 66966"/>
                <a:gd name="connsiteX4" fmla="*/ 4894871 w 7204553"/>
                <a:gd name="connsiteY4" fmla="*/ 66966 h 66966"/>
                <a:gd name="connsiteX5" fmla="*/ 0 w 7204553"/>
                <a:gd name="connsiteY5" fmla="*/ 0 h 66966"/>
                <a:gd name="connsiteX0" fmla="*/ 27782 w 2337464"/>
                <a:gd name="connsiteY0" fmla="*/ 66737 h 66737"/>
                <a:gd name="connsiteX1" fmla="*/ 0 w 2337464"/>
                <a:gd name="connsiteY1" fmla="*/ 4199 h 66737"/>
                <a:gd name="connsiteX2" fmla="*/ 2299345 w 2337464"/>
                <a:gd name="connsiteY2" fmla="*/ 0 h 66737"/>
                <a:gd name="connsiteX3" fmla="*/ 2337464 w 2337464"/>
                <a:gd name="connsiteY3" fmla="*/ 65253 h 66737"/>
                <a:gd name="connsiteX4" fmla="*/ 27782 w 2337464"/>
                <a:gd name="connsiteY4" fmla="*/ 66737 h 66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7464" h="66737">
                  <a:moveTo>
                    <a:pt x="27782" y="66737"/>
                  </a:moveTo>
                  <a:lnTo>
                    <a:pt x="0" y="4199"/>
                  </a:lnTo>
                  <a:lnTo>
                    <a:pt x="2299345" y="0"/>
                  </a:lnTo>
                  <a:lnTo>
                    <a:pt x="2337464" y="65253"/>
                  </a:lnTo>
                  <a:lnTo>
                    <a:pt x="27782" y="66737"/>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9" name="Rectangle 14"/>
            <p:cNvSpPr/>
            <p:nvPr/>
          </p:nvSpPr>
          <p:spPr bwMode="auto">
            <a:xfrm rot="3582404" flipH="1">
              <a:off x="2289499" y="5953149"/>
              <a:ext cx="1650663" cy="94329"/>
            </a:xfrm>
            <a:custGeom>
              <a:avLst/>
              <a:gdLst>
                <a:gd name="connsiteX0" fmla="*/ 0 w 9144000"/>
                <a:gd name="connsiteY0" fmla="*/ 0 h 58993"/>
                <a:gd name="connsiteX1" fmla="*/ 9144000 w 9144000"/>
                <a:gd name="connsiteY1" fmla="*/ 0 h 58993"/>
                <a:gd name="connsiteX2" fmla="*/ 9144000 w 9144000"/>
                <a:gd name="connsiteY2" fmla="*/ 58993 h 58993"/>
                <a:gd name="connsiteX3" fmla="*/ 0 w 9144000"/>
                <a:gd name="connsiteY3" fmla="*/ 58993 h 58993"/>
                <a:gd name="connsiteX4" fmla="*/ 0 w 9144000"/>
                <a:gd name="connsiteY4" fmla="*/ 0 h 58993"/>
                <a:gd name="connsiteX0" fmla="*/ 0 w 9144000"/>
                <a:gd name="connsiteY0" fmla="*/ 0 h 65017"/>
                <a:gd name="connsiteX1" fmla="*/ 9144000 w 9144000"/>
                <a:gd name="connsiteY1" fmla="*/ 0 h 65017"/>
                <a:gd name="connsiteX2" fmla="*/ 9144000 w 9144000"/>
                <a:gd name="connsiteY2" fmla="*/ 58993 h 65017"/>
                <a:gd name="connsiteX3" fmla="*/ 1784567 w 9144000"/>
                <a:gd name="connsiteY3" fmla="*/ 65017 h 65017"/>
                <a:gd name="connsiteX4" fmla="*/ 0 w 9144000"/>
                <a:gd name="connsiteY4" fmla="*/ 58993 h 65017"/>
                <a:gd name="connsiteX5" fmla="*/ 0 w 9144000"/>
                <a:gd name="connsiteY5" fmla="*/ 0 h 65017"/>
                <a:gd name="connsiteX0" fmla="*/ 0 w 9144000"/>
                <a:gd name="connsiteY0" fmla="*/ 0 h 65017"/>
                <a:gd name="connsiteX1" fmla="*/ 1804658 w 9144000"/>
                <a:gd name="connsiteY1" fmla="*/ 9519 h 65017"/>
                <a:gd name="connsiteX2" fmla="*/ 9144000 w 9144000"/>
                <a:gd name="connsiteY2" fmla="*/ 0 h 65017"/>
                <a:gd name="connsiteX3" fmla="*/ 9144000 w 9144000"/>
                <a:gd name="connsiteY3" fmla="*/ 58993 h 65017"/>
                <a:gd name="connsiteX4" fmla="*/ 1784567 w 9144000"/>
                <a:gd name="connsiteY4" fmla="*/ 65017 h 65017"/>
                <a:gd name="connsiteX5" fmla="*/ 0 w 9144000"/>
                <a:gd name="connsiteY5" fmla="*/ 58993 h 65017"/>
                <a:gd name="connsiteX6" fmla="*/ 0 w 9144000"/>
                <a:gd name="connsiteY6" fmla="*/ 0 h 65017"/>
                <a:gd name="connsiteX0" fmla="*/ 0 w 9144000"/>
                <a:gd name="connsiteY0" fmla="*/ 0 h 65017"/>
                <a:gd name="connsiteX1" fmla="*/ 1804658 w 9144000"/>
                <a:gd name="connsiteY1" fmla="*/ 9519 h 65017"/>
                <a:gd name="connsiteX2" fmla="*/ 9144000 w 9144000"/>
                <a:gd name="connsiteY2" fmla="*/ 0 h 65017"/>
                <a:gd name="connsiteX3" fmla="*/ 1784567 w 9144000"/>
                <a:gd name="connsiteY3" fmla="*/ 65017 h 65017"/>
                <a:gd name="connsiteX4" fmla="*/ 0 w 9144000"/>
                <a:gd name="connsiteY4" fmla="*/ 58993 h 65017"/>
                <a:gd name="connsiteX5" fmla="*/ 0 w 9144000"/>
                <a:gd name="connsiteY5" fmla="*/ 0 h 65017"/>
                <a:gd name="connsiteX0" fmla="*/ 0 w 1804658"/>
                <a:gd name="connsiteY0" fmla="*/ 0 h 65017"/>
                <a:gd name="connsiteX1" fmla="*/ 1804658 w 1804658"/>
                <a:gd name="connsiteY1" fmla="*/ 9519 h 65017"/>
                <a:gd name="connsiteX2" fmla="*/ 1784567 w 1804658"/>
                <a:gd name="connsiteY2" fmla="*/ 65017 h 65017"/>
                <a:gd name="connsiteX3" fmla="*/ 0 w 1804658"/>
                <a:gd name="connsiteY3" fmla="*/ 58993 h 65017"/>
                <a:gd name="connsiteX4" fmla="*/ 0 w 1804658"/>
                <a:gd name="connsiteY4" fmla="*/ 0 h 65017"/>
                <a:gd name="connsiteX0" fmla="*/ 0 w 1804658"/>
                <a:gd name="connsiteY0" fmla="*/ 0 h 65017"/>
                <a:gd name="connsiteX1" fmla="*/ 1804658 w 1804658"/>
                <a:gd name="connsiteY1" fmla="*/ 9519 h 65017"/>
                <a:gd name="connsiteX2" fmla="*/ 1784567 w 1804658"/>
                <a:gd name="connsiteY2" fmla="*/ 65017 h 65017"/>
                <a:gd name="connsiteX3" fmla="*/ 208681 w 1804658"/>
                <a:gd name="connsiteY3" fmla="*/ 62151 h 65017"/>
                <a:gd name="connsiteX4" fmla="*/ 0 w 1804658"/>
                <a:gd name="connsiteY4" fmla="*/ 58993 h 65017"/>
                <a:gd name="connsiteX5" fmla="*/ 0 w 1804658"/>
                <a:gd name="connsiteY5" fmla="*/ 0 h 65017"/>
                <a:gd name="connsiteX0" fmla="*/ 0 w 1804658"/>
                <a:gd name="connsiteY0" fmla="*/ 1588 h 66605"/>
                <a:gd name="connsiteX1" fmla="*/ 171445 w 1804658"/>
                <a:gd name="connsiteY1" fmla="*/ 0 h 66605"/>
                <a:gd name="connsiteX2" fmla="*/ 1804658 w 1804658"/>
                <a:gd name="connsiteY2" fmla="*/ 11107 h 66605"/>
                <a:gd name="connsiteX3" fmla="*/ 1784567 w 1804658"/>
                <a:gd name="connsiteY3" fmla="*/ 66605 h 66605"/>
                <a:gd name="connsiteX4" fmla="*/ 208681 w 1804658"/>
                <a:gd name="connsiteY4" fmla="*/ 63739 h 66605"/>
                <a:gd name="connsiteX5" fmla="*/ 0 w 1804658"/>
                <a:gd name="connsiteY5" fmla="*/ 60581 h 66605"/>
                <a:gd name="connsiteX6" fmla="*/ 0 w 1804658"/>
                <a:gd name="connsiteY6" fmla="*/ 1588 h 66605"/>
                <a:gd name="connsiteX0" fmla="*/ 0 w 1804658"/>
                <a:gd name="connsiteY0" fmla="*/ 1588 h 66605"/>
                <a:gd name="connsiteX1" fmla="*/ 171445 w 1804658"/>
                <a:gd name="connsiteY1" fmla="*/ 0 h 66605"/>
                <a:gd name="connsiteX2" fmla="*/ 1804658 w 1804658"/>
                <a:gd name="connsiteY2" fmla="*/ 11107 h 66605"/>
                <a:gd name="connsiteX3" fmla="*/ 1784567 w 1804658"/>
                <a:gd name="connsiteY3" fmla="*/ 66605 h 66605"/>
                <a:gd name="connsiteX4" fmla="*/ 208681 w 1804658"/>
                <a:gd name="connsiteY4" fmla="*/ 63739 h 66605"/>
                <a:gd name="connsiteX5" fmla="*/ 0 w 1804658"/>
                <a:gd name="connsiteY5" fmla="*/ 1588 h 66605"/>
                <a:gd name="connsiteX0" fmla="*/ 37236 w 1633213"/>
                <a:gd name="connsiteY0" fmla="*/ 63739 h 66605"/>
                <a:gd name="connsiteX1" fmla="*/ 0 w 1633213"/>
                <a:gd name="connsiteY1" fmla="*/ 0 h 66605"/>
                <a:gd name="connsiteX2" fmla="*/ 1633213 w 1633213"/>
                <a:gd name="connsiteY2" fmla="*/ 11107 h 66605"/>
                <a:gd name="connsiteX3" fmla="*/ 1613122 w 1633213"/>
                <a:gd name="connsiteY3" fmla="*/ 66605 h 66605"/>
                <a:gd name="connsiteX4" fmla="*/ 37236 w 1633213"/>
                <a:gd name="connsiteY4" fmla="*/ 63739 h 66605"/>
                <a:gd name="connsiteX0" fmla="*/ 37236 w 1650663"/>
                <a:gd name="connsiteY0" fmla="*/ 63739 h 68709"/>
                <a:gd name="connsiteX1" fmla="*/ 0 w 1650663"/>
                <a:gd name="connsiteY1" fmla="*/ 0 h 68709"/>
                <a:gd name="connsiteX2" fmla="*/ 1633213 w 1650663"/>
                <a:gd name="connsiteY2" fmla="*/ 11107 h 68709"/>
                <a:gd name="connsiteX3" fmla="*/ 1650663 w 1650663"/>
                <a:gd name="connsiteY3" fmla="*/ 68709 h 68709"/>
                <a:gd name="connsiteX4" fmla="*/ 37236 w 1650663"/>
                <a:gd name="connsiteY4" fmla="*/ 63739 h 68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0663" h="68709">
                  <a:moveTo>
                    <a:pt x="37236" y="63739"/>
                  </a:moveTo>
                  <a:lnTo>
                    <a:pt x="0" y="0"/>
                  </a:lnTo>
                  <a:lnTo>
                    <a:pt x="1633213" y="11107"/>
                  </a:lnTo>
                  <a:lnTo>
                    <a:pt x="1650663" y="68709"/>
                  </a:lnTo>
                  <a:lnTo>
                    <a:pt x="37236" y="63739"/>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89" y="5617432"/>
              <a:ext cx="1276658" cy="498924"/>
            </a:xfrm>
            <a:prstGeom prst="rect">
              <a:avLst/>
            </a:prstGeom>
          </p:spPr>
        </p:pic>
        <p:sp>
          <p:nvSpPr>
            <p:cNvPr id="43" name="Rectangle 42"/>
            <p:cNvSpPr/>
            <p:nvPr/>
          </p:nvSpPr>
          <p:spPr bwMode="auto">
            <a:xfrm>
              <a:off x="-4572" y="6675119"/>
              <a:ext cx="9153144" cy="36576"/>
            </a:xfrm>
            <a:prstGeom prst="rect">
              <a:avLst/>
            </a:prstGeom>
            <a:solidFill>
              <a:schemeClr val="tx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0" name="Rectangle 19"/>
            <p:cNvSpPr/>
            <p:nvPr/>
          </p:nvSpPr>
          <p:spPr bwMode="auto">
            <a:xfrm>
              <a:off x="8768716" y="6680869"/>
              <a:ext cx="365760" cy="164592"/>
            </a:xfrm>
            <a:prstGeom prst="rect">
              <a:avLst/>
            </a:prstGeom>
            <a:solidFill>
              <a:schemeClr val="tx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8" name="Rectangle 13"/>
            <p:cNvSpPr/>
            <p:nvPr/>
          </p:nvSpPr>
          <p:spPr bwMode="auto">
            <a:xfrm rot="3582404" flipH="1">
              <a:off x="6261642" y="915719"/>
              <a:ext cx="2343062" cy="91440"/>
            </a:xfrm>
            <a:custGeom>
              <a:avLst/>
              <a:gdLst>
                <a:gd name="connsiteX0" fmla="*/ 0 w 9144000"/>
                <a:gd name="connsiteY0" fmla="*/ 0 h 58993"/>
                <a:gd name="connsiteX1" fmla="*/ 9144000 w 9144000"/>
                <a:gd name="connsiteY1" fmla="*/ 0 h 58993"/>
                <a:gd name="connsiteX2" fmla="*/ 9144000 w 9144000"/>
                <a:gd name="connsiteY2" fmla="*/ 58993 h 58993"/>
                <a:gd name="connsiteX3" fmla="*/ 0 w 9144000"/>
                <a:gd name="connsiteY3" fmla="*/ 58993 h 58993"/>
                <a:gd name="connsiteX4" fmla="*/ 0 w 9144000"/>
                <a:gd name="connsiteY4" fmla="*/ 0 h 58993"/>
                <a:gd name="connsiteX0" fmla="*/ 0 w 9144000"/>
                <a:gd name="connsiteY0" fmla="*/ 0 h 58993"/>
                <a:gd name="connsiteX1" fmla="*/ 9144000 w 9144000"/>
                <a:gd name="connsiteY1" fmla="*/ 0 h 58993"/>
                <a:gd name="connsiteX2" fmla="*/ 9144000 w 9144000"/>
                <a:gd name="connsiteY2" fmla="*/ 58993 h 58993"/>
                <a:gd name="connsiteX3" fmla="*/ 4631125 w 9144000"/>
                <a:gd name="connsiteY3" fmla="*/ 47462 h 58993"/>
                <a:gd name="connsiteX4" fmla="*/ 0 w 9144000"/>
                <a:gd name="connsiteY4" fmla="*/ 58993 h 58993"/>
                <a:gd name="connsiteX5" fmla="*/ 0 w 9144000"/>
                <a:gd name="connsiteY5" fmla="*/ 0 h 58993"/>
                <a:gd name="connsiteX0" fmla="*/ 0 w 9144000"/>
                <a:gd name="connsiteY0" fmla="*/ 0 h 58993"/>
                <a:gd name="connsiteX1" fmla="*/ 4577242 w 9144000"/>
                <a:gd name="connsiteY1" fmla="*/ 172 h 58993"/>
                <a:gd name="connsiteX2" fmla="*/ 9144000 w 9144000"/>
                <a:gd name="connsiteY2" fmla="*/ 0 h 58993"/>
                <a:gd name="connsiteX3" fmla="*/ 9144000 w 9144000"/>
                <a:gd name="connsiteY3" fmla="*/ 58993 h 58993"/>
                <a:gd name="connsiteX4" fmla="*/ 4631125 w 9144000"/>
                <a:gd name="connsiteY4" fmla="*/ 47462 h 58993"/>
                <a:gd name="connsiteX5" fmla="*/ 0 w 9144000"/>
                <a:gd name="connsiteY5" fmla="*/ 58993 h 58993"/>
                <a:gd name="connsiteX6" fmla="*/ 0 w 9144000"/>
                <a:gd name="connsiteY6" fmla="*/ 0 h 58993"/>
                <a:gd name="connsiteX0" fmla="*/ 0 w 9144000"/>
                <a:gd name="connsiteY0" fmla="*/ 0 h 58993"/>
                <a:gd name="connsiteX1" fmla="*/ 4577242 w 9144000"/>
                <a:gd name="connsiteY1" fmla="*/ 172 h 58993"/>
                <a:gd name="connsiteX2" fmla="*/ 9144000 w 9144000"/>
                <a:gd name="connsiteY2" fmla="*/ 0 h 58993"/>
                <a:gd name="connsiteX3" fmla="*/ 9144000 w 9144000"/>
                <a:gd name="connsiteY3" fmla="*/ 58993 h 58993"/>
                <a:gd name="connsiteX4" fmla="*/ 6890220 w 9144000"/>
                <a:gd name="connsiteY4" fmla="*/ 49274 h 58993"/>
                <a:gd name="connsiteX5" fmla="*/ 4631125 w 9144000"/>
                <a:gd name="connsiteY5" fmla="*/ 47462 h 58993"/>
                <a:gd name="connsiteX6" fmla="*/ 0 w 9144000"/>
                <a:gd name="connsiteY6" fmla="*/ 58993 h 58993"/>
                <a:gd name="connsiteX7" fmla="*/ 0 w 9144000"/>
                <a:gd name="connsiteY7" fmla="*/ 0 h 58993"/>
                <a:gd name="connsiteX0" fmla="*/ 0 w 9144000"/>
                <a:gd name="connsiteY0" fmla="*/ 5641 h 64634"/>
                <a:gd name="connsiteX1" fmla="*/ 4577242 w 9144000"/>
                <a:gd name="connsiteY1" fmla="*/ 5813 h 64634"/>
                <a:gd name="connsiteX2" fmla="*/ 6849387 w 9144000"/>
                <a:gd name="connsiteY2" fmla="*/ 0 h 64634"/>
                <a:gd name="connsiteX3" fmla="*/ 9144000 w 9144000"/>
                <a:gd name="connsiteY3" fmla="*/ 5641 h 64634"/>
                <a:gd name="connsiteX4" fmla="*/ 9144000 w 9144000"/>
                <a:gd name="connsiteY4" fmla="*/ 64634 h 64634"/>
                <a:gd name="connsiteX5" fmla="*/ 6890220 w 9144000"/>
                <a:gd name="connsiteY5" fmla="*/ 54915 h 64634"/>
                <a:gd name="connsiteX6" fmla="*/ 4631125 w 9144000"/>
                <a:gd name="connsiteY6" fmla="*/ 53103 h 64634"/>
                <a:gd name="connsiteX7" fmla="*/ 0 w 9144000"/>
                <a:gd name="connsiteY7" fmla="*/ 64634 h 64634"/>
                <a:gd name="connsiteX8" fmla="*/ 0 w 9144000"/>
                <a:gd name="connsiteY8" fmla="*/ 5641 h 64634"/>
                <a:gd name="connsiteX0" fmla="*/ 0 w 9144000"/>
                <a:gd name="connsiteY0" fmla="*/ 5641 h 64634"/>
                <a:gd name="connsiteX1" fmla="*/ 4577242 w 9144000"/>
                <a:gd name="connsiteY1" fmla="*/ 5813 h 64634"/>
                <a:gd name="connsiteX2" fmla="*/ 6849387 w 9144000"/>
                <a:gd name="connsiteY2" fmla="*/ 0 h 64634"/>
                <a:gd name="connsiteX3" fmla="*/ 9144000 w 9144000"/>
                <a:gd name="connsiteY3" fmla="*/ 5641 h 64634"/>
                <a:gd name="connsiteX4" fmla="*/ 6890220 w 9144000"/>
                <a:gd name="connsiteY4" fmla="*/ 54915 h 64634"/>
                <a:gd name="connsiteX5" fmla="*/ 4631125 w 9144000"/>
                <a:gd name="connsiteY5" fmla="*/ 53103 h 64634"/>
                <a:gd name="connsiteX6" fmla="*/ 0 w 9144000"/>
                <a:gd name="connsiteY6" fmla="*/ 64634 h 64634"/>
                <a:gd name="connsiteX7" fmla="*/ 0 w 9144000"/>
                <a:gd name="connsiteY7" fmla="*/ 5641 h 64634"/>
                <a:gd name="connsiteX0" fmla="*/ 0 w 6890220"/>
                <a:gd name="connsiteY0" fmla="*/ 5641 h 64634"/>
                <a:gd name="connsiteX1" fmla="*/ 4577242 w 6890220"/>
                <a:gd name="connsiteY1" fmla="*/ 5813 h 64634"/>
                <a:gd name="connsiteX2" fmla="*/ 6849387 w 6890220"/>
                <a:gd name="connsiteY2" fmla="*/ 0 h 64634"/>
                <a:gd name="connsiteX3" fmla="*/ 6890220 w 6890220"/>
                <a:gd name="connsiteY3" fmla="*/ 54915 h 64634"/>
                <a:gd name="connsiteX4" fmla="*/ 4631125 w 6890220"/>
                <a:gd name="connsiteY4" fmla="*/ 53103 h 64634"/>
                <a:gd name="connsiteX5" fmla="*/ 0 w 6890220"/>
                <a:gd name="connsiteY5" fmla="*/ 64634 h 64634"/>
                <a:gd name="connsiteX6" fmla="*/ 0 w 6890220"/>
                <a:gd name="connsiteY6" fmla="*/ 5641 h 64634"/>
                <a:gd name="connsiteX0" fmla="*/ 0 w 6890220"/>
                <a:gd name="connsiteY0" fmla="*/ 5641 h 54915"/>
                <a:gd name="connsiteX1" fmla="*/ 4577242 w 6890220"/>
                <a:gd name="connsiteY1" fmla="*/ 5813 h 54915"/>
                <a:gd name="connsiteX2" fmla="*/ 6849387 w 6890220"/>
                <a:gd name="connsiteY2" fmla="*/ 0 h 54915"/>
                <a:gd name="connsiteX3" fmla="*/ 6890220 w 6890220"/>
                <a:gd name="connsiteY3" fmla="*/ 54915 h 54915"/>
                <a:gd name="connsiteX4" fmla="*/ 4631125 w 6890220"/>
                <a:gd name="connsiteY4" fmla="*/ 53103 h 54915"/>
                <a:gd name="connsiteX5" fmla="*/ 0 w 6890220"/>
                <a:gd name="connsiteY5" fmla="*/ 5641 h 54915"/>
                <a:gd name="connsiteX0" fmla="*/ 53883 w 2312978"/>
                <a:gd name="connsiteY0" fmla="*/ 53103 h 54915"/>
                <a:gd name="connsiteX1" fmla="*/ 0 w 2312978"/>
                <a:gd name="connsiteY1" fmla="*/ 5813 h 54915"/>
                <a:gd name="connsiteX2" fmla="*/ 2272145 w 2312978"/>
                <a:gd name="connsiteY2" fmla="*/ 0 h 54915"/>
                <a:gd name="connsiteX3" fmla="*/ 2312978 w 2312978"/>
                <a:gd name="connsiteY3" fmla="*/ 54915 h 54915"/>
                <a:gd name="connsiteX4" fmla="*/ 53883 w 2312978"/>
                <a:gd name="connsiteY4" fmla="*/ 53103 h 54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12978" h="54915">
                  <a:moveTo>
                    <a:pt x="53883" y="53103"/>
                  </a:moveTo>
                  <a:lnTo>
                    <a:pt x="0" y="5813"/>
                  </a:lnTo>
                  <a:lnTo>
                    <a:pt x="2272145" y="0"/>
                  </a:lnTo>
                  <a:lnTo>
                    <a:pt x="2312978" y="54915"/>
                  </a:lnTo>
                  <a:lnTo>
                    <a:pt x="53883" y="53103"/>
                  </a:lnTo>
                  <a:close/>
                </a:path>
              </a:pathLst>
            </a:cu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4" name="Rectangle 23"/>
            <p:cNvSpPr/>
            <p:nvPr/>
          </p:nvSpPr>
          <p:spPr bwMode="auto">
            <a:xfrm>
              <a:off x="133350" y="5240840"/>
              <a:ext cx="9015222" cy="82296"/>
            </a:xfrm>
            <a:prstGeom prst="rect">
              <a:avLst/>
            </a:pr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6" name="Rectangle 25"/>
            <p:cNvSpPr/>
            <p:nvPr/>
          </p:nvSpPr>
          <p:spPr bwMode="auto">
            <a:xfrm>
              <a:off x="-4572" y="1910148"/>
              <a:ext cx="9153144" cy="82296"/>
            </a:xfrm>
            <a:prstGeom prst="rect">
              <a:avLst/>
            </a:prstGeom>
            <a:solidFill>
              <a:srgbClr val="EEEFE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grpSp>
      <p:sp>
        <p:nvSpPr>
          <p:cNvPr id="2" name="Title 1"/>
          <p:cNvSpPr>
            <a:spLocks noGrp="1"/>
          </p:cNvSpPr>
          <p:nvPr>
            <p:ph type="ctrTitle" hasCustomPrompt="1"/>
          </p:nvPr>
        </p:nvSpPr>
        <p:spPr>
          <a:xfrm>
            <a:off x="2734147" y="2055137"/>
            <a:ext cx="9144000" cy="1548142"/>
          </a:xfrm>
        </p:spPr>
        <p:txBody>
          <a:bodyPr tIns="45720" anchor="b">
            <a:normAutofit/>
          </a:bodyPr>
          <a:lstStyle>
            <a:lvl1pPr algn="r">
              <a:defRPr sz="3600" baseline="0">
                <a:solidFill>
                  <a:schemeClr val="tx2"/>
                </a:solidFill>
              </a:defRPr>
            </a:lvl1pPr>
          </a:lstStyle>
          <a:p>
            <a:r>
              <a:rPr lang="en-US" dirty="0"/>
              <a:t>Click to Enter Title of Presentation</a:t>
            </a:r>
          </a:p>
        </p:txBody>
      </p:sp>
      <p:sp>
        <p:nvSpPr>
          <p:cNvPr id="3" name="Subtitle 2"/>
          <p:cNvSpPr>
            <a:spLocks noGrp="1"/>
          </p:cNvSpPr>
          <p:nvPr>
            <p:ph type="subTitle" idx="1" hasCustomPrompt="1"/>
          </p:nvPr>
        </p:nvSpPr>
        <p:spPr>
          <a:xfrm>
            <a:off x="2734147" y="3792163"/>
            <a:ext cx="9144000" cy="390541"/>
          </a:xfrm>
        </p:spPr>
        <p:txBody>
          <a:bodyPr>
            <a:normAutofit/>
          </a:bodyPr>
          <a:lstStyle>
            <a:lvl1pPr marL="0" indent="0" algn="r">
              <a:spcBef>
                <a:spcPts val="0"/>
              </a:spcBef>
              <a:buNone/>
              <a:defRPr sz="20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Enter Presenter Name</a:t>
            </a:r>
          </a:p>
        </p:txBody>
      </p:sp>
      <p:sp>
        <p:nvSpPr>
          <p:cNvPr id="8" name="Text Placeholder 7"/>
          <p:cNvSpPr>
            <a:spLocks noGrp="1"/>
          </p:cNvSpPr>
          <p:nvPr>
            <p:ph type="body" sz="quarter" idx="13" hasCustomPrompt="1"/>
          </p:nvPr>
        </p:nvSpPr>
        <p:spPr>
          <a:xfrm>
            <a:off x="2734147" y="4188769"/>
            <a:ext cx="9144000" cy="425450"/>
          </a:xfrm>
        </p:spPr>
        <p:txBody>
          <a:bodyPr>
            <a:normAutofit/>
          </a:bodyPr>
          <a:lstStyle>
            <a:lvl1pPr marL="0" indent="0" algn="r">
              <a:spcBef>
                <a:spcPts val="0"/>
              </a:spcBef>
              <a:buNone/>
              <a:defRPr b="0" baseline="0">
                <a:solidFill>
                  <a:schemeClr val="tx2"/>
                </a:solidFill>
              </a:defRPr>
            </a:lvl1pPr>
            <a:lvl2pPr algn="r">
              <a:defRPr/>
            </a:lvl2pPr>
            <a:lvl3pPr algn="r">
              <a:defRPr/>
            </a:lvl3pPr>
            <a:lvl4pPr algn="r">
              <a:defRPr/>
            </a:lvl4pPr>
            <a:lvl5pPr algn="r">
              <a:defRPr/>
            </a:lvl5pPr>
          </a:lstStyle>
          <a:p>
            <a:pPr lvl="0"/>
            <a:r>
              <a:rPr lang="en-US" dirty="0"/>
              <a:t>Click to Enter Job Title and/or Date</a:t>
            </a:r>
          </a:p>
        </p:txBody>
      </p:sp>
    </p:spTree>
    <p:extLst>
      <p:ext uri="{BB962C8B-B14F-4D97-AF65-F5344CB8AC3E}">
        <p14:creationId xmlns:p14="http://schemas.microsoft.com/office/powerpoint/2010/main" val="3131721107"/>
      </p:ext>
    </p:extLst>
  </p:cSld>
  <p:clrMapOvr>
    <a:masterClrMapping/>
  </p:clrMapOvr>
  <p:transition>
    <p:fade/>
  </p:transition>
  <p:hf sldNum="0" hdr="0" dt="0"/>
  <p:extLst>
    <p:ext uri="{DCECCB84-F9BA-43D5-87BE-67443E8EF086}">
      <p15:sldGuideLst xmlns:p15="http://schemas.microsoft.com/office/powerpoint/2012/main">
        <p15:guide id="1" orient="horz" pos="2160" userDrawn="1">
          <p15:clr>
            <a:srgbClr val="FBAE40"/>
          </p15:clr>
        </p15:guide>
        <p15:guide id="2" pos="55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bg>
      <p:bgPr>
        <a:solidFill>
          <a:srgbClr val="00548B"/>
        </a:solidFill>
        <a:effectLst/>
      </p:bgPr>
    </p:bg>
    <p:spTree>
      <p:nvGrpSpPr>
        <p:cNvPr id="1" name=""/>
        <p:cNvGrpSpPr/>
        <p:nvPr/>
      </p:nvGrpSpPr>
      <p:grpSpPr>
        <a:xfrm>
          <a:off x="0" y="0"/>
          <a:ext cx="0" cy="0"/>
          <a:chOff x="0" y="0"/>
          <a:chExt cx="0" cy="0"/>
        </a:xfrm>
      </p:grpSpPr>
      <p:grpSp>
        <p:nvGrpSpPr>
          <p:cNvPr id="2" name="Group 6"/>
          <p:cNvGrpSpPr/>
          <p:nvPr/>
        </p:nvGrpSpPr>
        <p:grpSpPr>
          <a:xfrm>
            <a:off x="0" y="-550359"/>
            <a:ext cx="12192000" cy="7790688"/>
            <a:chOff x="0" y="-550359"/>
            <a:chExt cx="9144000" cy="7790688"/>
          </a:xfrm>
        </p:grpSpPr>
        <p:sp>
          <p:nvSpPr>
            <p:cNvPr id="8" name="Rectangle 7"/>
            <p:cNvSpPr/>
            <p:nvPr/>
          </p:nvSpPr>
          <p:spPr bwMode="auto">
            <a:xfrm>
              <a:off x="0" y="0"/>
              <a:ext cx="9144000" cy="1013460"/>
            </a:xfrm>
            <a:prstGeom prst="rect">
              <a:avLst/>
            </a:prstGeom>
            <a:solidFill>
              <a:srgbClr val="00548B"/>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9" name="Isosceles Triangle 8"/>
            <p:cNvSpPr/>
            <p:nvPr/>
          </p:nvSpPr>
          <p:spPr bwMode="auto">
            <a:xfrm rot="10800000">
              <a:off x="4568274" y="-7737"/>
              <a:ext cx="2677383" cy="2301506"/>
            </a:xfrm>
            <a:prstGeom prst="triangle">
              <a:avLst/>
            </a:prstGeom>
            <a:solidFill>
              <a:srgbClr val="00385D"/>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0" name="Isosceles Triangle 9"/>
            <p:cNvSpPr/>
            <p:nvPr/>
          </p:nvSpPr>
          <p:spPr bwMode="auto">
            <a:xfrm rot="10800000">
              <a:off x="3524865" y="914400"/>
              <a:ext cx="1541206" cy="1319980"/>
            </a:xfrm>
            <a:prstGeom prst="triangle">
              <a:avLst/>
            </a:prstGeom>
            <a:solidFill>
              <a:srgbClr val="00263E"/>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1" name="Isosceles Triangle 10"/>
            <p:cNvSpPr/>
            <p:nvPr/>
          </p:nvSpPr>
          <p:spPr bwMode="auto">
            <a:xfrm>
              <a:off x="5985387" y="754060"/>
              <a:ext cx="1742768" cy="1492610"/>
            </a:xfrm>
            <a:prstGeom prst="triangle">
              <a:avLst/>
            </a:prstGeom>
            <a:solidFill>
              <a:srgbClr val="00263E"/>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2" name="Isosceles Triangle 11"/>
            <p:cNvSpPr/>
            <p:nvPr/>
          </p:nvSpPr>
          <p:spPr bwMode="auto">
            <a:xfrm>
              <a:off x="2710786" y="926690"/>
              <a:ext cx="1541206" cy="1319980"/>
            </a:xfrm>
            <a:prstGeom prst="triangle">
              <a:avLst/>
            </a:prstGeom>
            <a:solidFill>
              <a:srgbClr val="003D64"/>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3" name="Isosceles Triangle 12"/>
            <p:cNvSpPr/>
            <p:nvPr/>
          </p:nvSpPr>
          <p:spPr bwMode="auto">
            <a:xfrm>
              <a:off x="4301149" y="218230"/>
              <a:ext cx="742816" cy="636191"/>
            </a:xfrm>
            <a:prstGeom prst="triangle">
              <a:avLst/>
            </a:prstGeom>
            <a:solidFill>
              <a:srgbClr val="00385D"/>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4" name="Isosceles Triangle 13"/>
            <p:cNvSpPr/>
            <p:nvPr/>
          </p:nvSpPr>
          <p:spPr bwMode="auto">
            <a:xfrm>
              <a:off x="4345858" y="953728"/>
              <a:ext cx="1541206" cy="1319980"/>
            </a:xfrm>
            <a:prstGeom prst="triangle">
              <a:avLst/>
            </a:prstGeom>
            <a:solidFill>
              <a:srgbClr val="00447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5" name="Isosceles Triangle 14"/>
            <p:cNvSpPr/>
            <p:nvPr/>
          </p:nvSpPr>
          <p:spPr bwMode="auto">
            <a:xfrm rot="10800000">
              <a:off x="5810864" y="4830096"/>
              <a:ext cx="1541206" cy="1319980"/>
            </a:xfrm>
            <a:prstGeom prst="triangle">
              <a:avLst/>
            </a:prstGeom>
            <a:solidFill>
              <a:srgbClr val="003D64"/>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6" name="Isosceles Triangle 15"/>
            <p:cNvSpPr/>
            <p:nvPr/>
          </p:nvSpPr>
          <p:spPr bwMode="auto">
            <a:xfrm>
              <a:off x="6335615" y="4867200"/>
              <a:ext cx="2115211" cy="1811592"/>
            </a:xfrm>
            <a:prstGeom prst="triangle">
              <a:avLst/>
            </a:prstGeom>
            <a:solidFill>
              <a:srgbClr val="00263E"/>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7" name="Rectangle 15"/>
            <p:cNvSpPr/>
            <p:nvPr/>
          </p:nvSpPr>
          <p:spPr bwMode="auto">
            <a:xfrm rot="3582874">
              <a:off x="1029313" y="3303837"/>
              <a:ext cx="7790688" cy="8229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67514"/>
                <a:gd name="connsiteX1" fmla="*/ 9144000 w 9144000"/>
                <a:gd name="connsiteY1" fmla="*/ 0 h 67514"/>
                <a:gd name="connsiteX2" fmla="*/ 9144000 w 9144000"/>
                <a:gd name="connsiteY2" fmla="*/ 58994 h 67514"/>
                <a:gd name="connsiteX3" fmla="*/ 8019744 w 9144000"/>
                <a:gd name="connsiteY3" fmla="*/ 67514 h 67514"/>
                <a:gd name="connsiteX4" fmla="*/ 0 w 9144000"/>
                <a:gd name="connsiteY4" fmla="*/ 58994 h 67514"/>
                <a:gd name="connsiteX5" fmla="*/ 0 w 9144000"/>
                <a:gd name="connsiteY5" fmla="*/ 0 h 67514"/>
                <a:gd name="connsiteX0" fmla="*/ 0 w 9144000"/>
                <a:gd name="connsiteY0" fmla="*/ 6251 h 73765"/>
                <a:gd name="connsiteX1" fmla="*/ 8054284 w 9144000"/>
                <a:gd name="connsiteY1" fmla="*/ 0 h 73765"/>
                <a:gd name="connsiteX2" fmla="*/ 9144000 w 9144000"/>
                <a:gd name="connsiteY2" fmla="*/ 6251 h 73765"/>
                <a:gd name="connsiteX3" fmla="*/ 9144000 w 9144000"/>
                <a:gd name="connsiteY3" fmla="*/ 65245 h 73765"/>
                <a:gd name="connsiteX4" fmla="*/ 8019744 w 9144000"/>
                <a:gd name="connsiteY4" fmla="*/ 73765 h 73765"/>
                <a:gd name="connsiteX5" fmla="*/ 0 w 9144000"/>
                <a:gd name="connsiteY5" fmla="*/ 65245 h 73765"/>
                <a:gd name="connsiteX6" fmla="*/ 0 w 9144000"/>
                <a:gd name="connsiteY6" fmla="*/ 6251 h 73765"/>
                <a:gd name="connsiteX0" fmla="*/ 0 w 9144000"/>
                <a:gd name="connsiteY0" fmla="*/ 6251 h 73765"/>
                <a:gd name="connsiteX1" fmla="*/ 8054284 w 9144000"/>
                <a:gd name="connsiteY1" fmla="*/ 0 h 73765"/>
                <a:gd name="connsiteX2" fmla="*/ 9144000 w 9144000"/>
                <a:gd name="connsiteY2" fmla="*/ 6251 h 73765"/>
                <a:gd name="connsiteX3" fmla="*/ 8019744 w 9144000"/>
                <a:gd name="connsiteY3" fmla="*/ 73765 h 73765"/>
                <a:gd name="connsiteX4" fmla="*/ 0 w 9144000"/>
                <a:gd name="connsiteY4" fmla="*/ 65245 h 73765"/>
                <a:gd name="connsiteX5" fmla="*/ 0 w 9144000"/>
                <a:gd name="connsiteY5" fmla="*/ 6251 h 73765"/>
                <a:gd name="connsiteX0" fmla="*/ 0 w 8054284"/>
                <a:gd name="connsiteY0" fmla="*/ 6251 h 73765"/>
                <a:gd name="connsiteX1" fmla="*/ 8054284 w 8054284"/>
                <a:gd name="connsiteY1" fmla="*/ 0 h 73765"/>
                <a:gd name="connsiteX2" fmla="*/ 8019744 w 8054284"/>
                <a:gd name="connsiteY2" fmla="*/ 73765 h 73765"/>
                <a:gd name="connsiteX3" fmla="*/ 0 w 8054284"/>
                <a:gd name="connsiteY3" fmla="*/ 65245 h 73765"/>
                <a:gd name="connsiteX4" fmla="*/ 0 w 8054284"/>
                <a:gd name="connsiteY4" fmla="*/ 6251 h 73765"/>
                <a:gd name="connsiteX0" fmla="*/ 0 w 8054284"/>
                <a:gd name="connsiteY0" fmla="*/ 6251 h 73765"/>
                <a:gd name="connsiteX1" fmla="*/ 8054284 w 8054284"/>
                <a:gd name="connsiteY1" fmla="*/ 0 h 73765"/>
                <a:gd name="connsiteX2" fmla="*/ 8019744 w 8054284"/>
                <a:gd name="connsiteY2" fmla="*/ 73765 h 73765"/>
                <a:gd name="connsiteX3" fmla="*/ 82073 w 8054284"/>
                <a:gd name="connsiteY3" fmla="*/ 66563 h 73765"/>
                <a:gd name="connsiteX4" fmla="*/ 0 w 8054284"/>
                <a:gd name="connsiteY4" fmla="*/ 65245 h 73765"/>
                <a:gd name="connsiteX5" fmla="*/ 0 w 8054284"/>
                <a:gd name="connsiteY5" fmla="*/ 6251 h 73765"/>
                <a:gd name="connsiteX0" fmla="*/ 0 w 8054284"/>
                <a:gd name="connsiteY0" fmla="*/ 6251 h 73765"/>
                <a:gd name="connsiteX1" fmla="*/ 111824 w 8054284"/>
                <a:gd name="connsiteY1" fmla="*/ 15620 h 73765"/>
                <a:gd name="connsiteX2" fmla="*/ 8054284 w 8054284"/>
                <a:gd name="connsiteY2" fmla="*/ 0 h 73765"/>
                <a:gd name="connsiteX3" fmla="*/ 8019744 w 8054284"/>
                <a:gd name="connsiteY3" fmla="*/ 73765 h 73765"/>
                <a:gd name="connsiteX4" fmla="*/ 82073 w 8054284"/>
                <a:gd name="connsiteY4" fmla="*/ 66563 h 73765"/>
                <a:gd name="connsiteX5" fmla="*/ 0 w 8054284"/>
                <a:gd name="connsiteY5" fmla="*/ 65245 h 73765"/>
                <a:gd name="connsiteX6" fmla="*/ 0 w 8054284"/>
                <a:gd name="connsiteY6" fmla="*/ 6251 h 73765"/>
                <a:gd name="connsiteX0" fmla="*/ 0 w 8054284"/>
                <a:gd name="connsiteY0" fmla="*/ 65245 h 73765"/>
                <a:gd name="connsiteX1" fmla="*/ 111824 w 8054284"/>
                <a:gd name="connsiteY1" fmla="*/ 15620 h 73765"/>
                <a:gd name="connsiteX2" fmla="*/ 8054284 w 8054284"/>
                <a:gd name="connsiteY2" fmla="*/ 0 h 73765"/>
                <a:gd name="connsiteX3" fmla="*/ 8019744 w 8054284"/>
                <a:gd name="connsiteY3" fmla="*/ 73765 h 73765"/>
                <a:gd name="connsiteX4" fmla="*/ 82073 w 8054284"/>
                <a:gd name="connsiteY4" fmla="*/ 66563 h 73765"/>
                <a:gd name="connsiteX5" fmla="*/ 0 w 8054284"/>
                <a:gd name="connsiteY5" fmla="*/ 65245 h 73765"/>
                <a:gd name="connsiteX0" fmla="*/ 0 w 7972211"/>
                <a:gd name="connsiteY0" fmla="*/ 66563 h 73765"/>
                <a:gd name="connsiteX1" fmla="*/ 29751 w 7972211"/>
                <a:gd name="connsiteY1" fmla="*/ 15620 h 73765"/>
                <a:gd name="connsiteX2" fmla="*/ 7972211 w 7972211"/>
                <a:gd name="connsiteY2" fmla="*/ 0 h 73765"/>
                <a:gd name="connsiteX3" fmla="*/ 7937671 w 7972211"/>
                <a:gd name="connsiteY3" fmla="*/ 73765 h 73765"/>
                <a:gd name="connsiteX4" fmla="*/ 0 w 7972211"/>
                <a:gd name="connsiteY4" fmla="*/ 66563 h 73765"/>
                <a:gd name="connsiteX0" fmla="*/ 0 w 7972211"/>
                <a:gd name="connsiteY0" fmla="*/ 66563 h 86160"/>
                <a:gd name="connsiteX1" fmla="*/ 29751 w 7972211"/>
                <a:gd name="connsiteY1" fmla="*/ 15620 h 86160"/>
                <a:gd name="connsiteX2" fmla="*/ 7972211 w 7972211"/>
                <a:gd name="connsiteY2" fmla="*/ 0 h 86160"/>
                <a:gd name="connsiteX3" fmla="*/ 7937671 w 7972211"/>
                <a:gd name="connsiteY3" fmla="*/ 73765 h 86160"/>
                <a:gd name="connsiteX4" fmla="*/ 7724531 w 7972211"/>
                <a:gd name="connsiteY4" fmla="*/ 86160 h 86160"/>
                <a:gd name="connsiteX5" fmla="*/ 0 w 7972211"/>
                <a:gd name="connsiteY5" fmla="*/ 66563 h 86160"/>
                <a:gd name="connsiteX0" fmla="*/ 0 w 7972211"/>
                <a:gd name="connsiteY0" fmla="*/ 70419 h 90016"/>
                <a:gd name="connsiteX1" fmla="*/ 29751 w 7972211"/>
                <a:gd name="connsiteY1" fmla="*/ 19476 h 90016"/>
                <a:gd name="connsiteX2" fmla="*/ 7784455 w 7972211"/>
                <a:gd name="connsiteY2" fmla="*/ 0 h 90016"/>
                <a:gd name="connsiteX3" fmla="*/ 7972211 w 7972211"/>
                <a:gd name="connsiteY3" fmla="*/ 3856 h 90016"/>
                <a:gd name="connsiteX4" fmla="*/ 7937671 w 7972211"/>
                <a:gd name="connsiteY4" fmla="*/ 77621 h 90016"/>
                <a:gd name="connsiteX5" fmla="*/ 7724531 w 7972211"/>
                <a:gd name="connsiteY5" fmla="*/ 90016 h 90016"/>
                <a:gd name="connsiteX6" fmla="*/ 0 w 7972211"/>
                <a:gd name="connsiteY6" fmla="*/ 70419 h 90016"/>
                <a:gd name="connsiteX0" fmla="*/ 0 w 7972211"/>
                <a:gd name="connsiteY0" fmla="*/ 70419 h 90016"/>
                <a:gd name="connsiteX1" fmla="*/ 29751 w 7972211"/>
                <a:gd name="connsiteY1" fmla="*/ 19476 h 90016"/>
                <a:gd name="connsiteX2" fmla="*/ 7784455 w 7972211"/>
                <a:gd name="connsiteY2" fmla="*/ 0 h 90016"/>
                <a:gd name="connsiteX3" fmla="*/ 7972211 w 7972211"/>
                <a:gd name="connsiteY3" fmla="*/ 3856 h 90016"/>
                <a:gd name="connsiteX4" fmla="*/ 7724531 w 7972211"/>
                <a:gd name="connsiteY4" fmla="*/ 90016 h 90016"/>
                <a:gd name="connsiteX5" fmla="*/ 0 w 7972211"/>
                <a:gd name="connsiteY5" fmla="*/ 70419 h 90016"/>
                <a:gd name="connsiteX0" fmla="*/ 0 w 7784455"/>
                <a:gd name="connsiteY0" fmla="*/ 70419 h 90016"/>
                <a:gd name="connsiteX1" fmla="*/ 29751 w 7784455"/>
                <a:gd name="connsiteY1" fmla="*/ 19476 h 90016"/>
                <a:gd name="connsiteX2" fmla="*/ 7784455 w 7784455"/>
                <a:gd name="connsiteY2" fmla="*/ 0 h 90016"/>
                <a:gd name="connsiteX3" fmla="*/ 7724531 w 7784455"/>
                <a:gd name="connsiteY3" fmla="*/ 90016 h 90016"/>
                <a:gd name="connsiteX4" fmla="*/ 0 w 7784455"/>
                <a:gd name="connsiteY4" fmla="*/ 70419 h 9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55" h="90016">
                  <a:moveTo>
                    <a:pt x="0" y="70419"/>
                  </a:moveTo>
                  <a:lnTo>
                    <a:pt x="29751" y="19476"/>
                  </a:lnTo>
                  <a:lnTo>
                    <a:pt x="7784455" y="0"/>
                  </a:lnTo>
                  <a:lnTo>
                    <a:pt x="7724531" y="90016"/>
                  </a:lnTo>
                  <a:lnTo>
                    <a:pt x="0" y="70419"/>
                  </a:lnTo>
                  <a:close/>
                </a:path>
              </a:pathLst>
            </a:custGeom>
            <a:solidFill>
              <a:srgbClr val="004F82"/>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8" name="Rectangle 16"/>
            <p:cNvSpPr/>
            <p:nvPr/>
          </p:nvSpPr>
          <p:spPr bwMode="auto">
            <a:xfrm rot="3582874">
              <a:off x="2623692" y="3303837"/>
              <a:ext cx="7790688" cy="8229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71116"/>
                <a:gd name="connsiteX1" fmla="*/ 9144000 w 9144000"/>
                <a:gd name="connsiteY1" fmla="*/ 0 h 71116"/>
                <a:gd name="connsiteX2" fmla="*/ 9144000 w 9144000"/>
                <a:gd name="connsiteY2" fmla="*/ 58994 h 71116"/>
                <a:gd name="connsiteX3" fmla="*/ 8498707 w 9144000"/>
                <a:gd name="connsiteY3" fmla="*/ 71116 h 71116"/>
                <a:gd name="connsiteX4" fmla="*/ 0 w 9144000"/>
                <a:gd name="connsiteY4" fmla="*/ 58994 h 71116"/>
                <a:gd name="connsiteX5" fmla="*/ 0 w 9144000"/>
                <a:gd name="connsiteY5" fmla="*/ 0 h 71116"/>
                <a:gd name="connsiteX0" fmla="*/ 0 w 9144000"/>
                <a:gd name="connsiteY0" fmla="*/ 0 h 71116"/>
                <a:gd name="connsiteX1" fmla="*/ 8532177 w 9144000"/>
                <a:gd name="connsiteY1" fmla="*/ 13806 h 71116"/>
                <a:gd name="connsiteX2" fmla="*/ 9144000 w 9144000"/>
                <a:gd name="connsiteY2" fmla="*/ 0 h 71116"/>
                <a:gd name="connsiteX3" fmla="*/ 9144000 w 9144000"/>
                <a:gd name="connsiteY3" fmla="*/ 58994 h 71116"/>
                <a:gd name="connsiteX4" fmla="*/ 8498707 w 9144000"/>
                <a:gd name="connsiteY4" fmla="*/ 71116 h 71116"/>
                <a:gd name="connsiteX5" fmla="*/ 0 w 9144000"/>
                <a:gd name="connsiteY5" fmla="*/ 58994 h 71116"/>
                <a:gd name="connsiteX6" fmla="*/ 0 w 9144000"/>
                <a:gd name="connsiteY6" fmla="*/ 0 h 71116"/>
                <a:gd name="connsiteX0" fmla="*/ 0 w 9144000"/>
                <a:gd name="connsiteY0" fmla="*/ 0 h 71116"/>
                <a:gd name="connsiteX1" fmla="*/ 8532177 w 9144000"/>
                <a:gd name="connsiteY1" fmla="*/ 13806 h 71116"/>
                <a:gd name="connsiteX2" fmla="*/ 9144000 w 9144000"/>
                <a:gd name="connsiteY2" fmla="*/ 0 h 71116"/>
                <a:gd name="connsiteX3" fmla="*/ 8498707 w 9144000"/>
                <a:gd name="connsiteY3" fmla="*/ 71116 h 71116"/>
                <a:gd name="connsiteX4" fmla="*/ 0 w 9144000"/>
                <a:gd name="connsiteY4" fmla="*/ 58994 h 71116"/>
                <a:gd name="connsiteX5" fmla="*/ 0 w 9144000"/>
                <a:gd name="connsiteY5" fmla="*/ 0 h 71116"/>
                <a:gd name="connsiteX0" fmla="*/ 0 w 8532177"/>
                <a:gd name="connsiteY0" fmla="*/ 0 h 71116"/>
                <a:gd name="connsiteX1" fmla="*/ 8532177 w 8532177"/>
                <a:gd name="connsiteY1" fmla="*/ 13806 h 71116"/>
                <a:gd name="connsiteX2" fmla="*/ 8498707 w 8532177"/>
                <a:gd name="connsiteY2" fmla="*/ 71116 h 71116"/>
                <a:gd name="connsiteX3" fmla="*/ 0 w 8532177"/>
                <a:gd name="connsiteY3" fmla="*/ 58994 h 71116"/>
                <a:gd name="connsiteX4" fmla="*/ 0 w 8532177"/>
                <a:gd name="connsiteY4" fmla="*/ 0 h 71116"/>
                <a:gd name="connsiteX0" fmla="*/ 0 w 8532177"/>
                <a:gd name="connsiteY0" fmla="*/ 0 h 71116"/>
                <a:gd name="connsiteX1" fmla="*/ 8532177 w 8532177"/>
                <a:gd name="connsiteY1" fmla="*/ 13806 h 71116"/>
                <a:gd name="connsiteX2" fmla="*/ 8498707 w 8532177"/>
                <a:gd name="connsiteY2" fmla="*/ 71116 h 71116"/>
                <a:gd name="connsiteX3" fmla="*/ 561036 w 8532177"/>
                <a:gd name="connsiteY3" fmla="*/ 63913 h 71116"/>
                <a:gd name="connsiteX4" fmla="*/ 0 w 8532177"/>
                <a:gd name="connsiteY4" fmla="*/ 58994 h 71116"/>
                <a:gd name="connsiteX5" fmla="*/ 0 w 8532177"/>
                <a:gd name="connsiteY5" fmla="*/ 0 h 71116"/>
                <a:gd name="connsiteX0" fmla="*/ 0 w 8532177"/>
                <a:gd name="connsiteY0" fmla="*/ 0 h 71116"/>
                <a:gd name="connsiteX1" fmla="*/ 598225 w 8532177"/>
                <a:gd name="connsiteY1" fmla="*/ 235 h 71116"/>
                <a:gd name="connsiteX2" fmla="*/ 8532177 w 8532177"/>
                <a:gd name="connsiteY2" fmla="*/ 13806 h 71116"/>
                <a:gd name="connsiteX3" fmla="*/ 8498707 w 8532177"/>
                <a:gd name="connsiteY3" fmla="*/ 71116 h 71116"/>
                <a:gd name="connsiteX4" fmla="*/ 561036 w 8532177"/>
                <a:gd name="connsiteY4" fmla="*/ 63913 h 71116"/>
                <a:gd name="connsiteX5" fmla="*/ 0 w 8532177"/>
                <a:gd name="connsiteY5" fmla="*/ 58994 h 71116"/>
                <a:gd name="connsiteX6" fmla="*/ 0 w 8532177"/>
                <a:gd name="connsiteY6" fmla="*/ 0 h 71116"/>
                <a:gd name="connsiteX0" fmla="*/ 0 w 8532177"/>
                <a:gd name="connsiteY0" fmla="*/ 58759 h 70881"/>
                <a:gd name="connsiteX1" fmla="*/ 598225 w 8532177"/>
                <a:gd name="connsiteY1" fmla="*/ 0 h 70881"/>
                <a:gd name="connsiteX2" fmla="*/ 8532177 w 8532177"/>
                <a:gd name="connsiteY2" fmla="*/ 13571 h 70881"/>
                <a:gd name="connsiteX3" fmla="*/ 8498707 w 8532177"/>
                <a:gd name="connsiteY3" fmla="*/ 70881 h 70881"/>
                <a:gd name="connsiteX4" fmla="*/ 561036 w 8532177"/>
                <a:gd name="connsiteY4" fmla="*/ 63678 h 70881"/>
                <a:gd name="connsiteX5" fmla="*/ 0 w 8532177"/>
                <a:gd name="connsiteY5" fmla="*/ 58759 h 70881"/>
                <a:gd name="connsiteX0" fmla="*/ 0 w 7971141"/>
                <a:gd name="connsiteY0" fmla="*/ 63678 h 70881"/>
                <a:gd name="connsiteX1" fmla="*/ 37189 w 7971141"/>
                <a:gd name="connsiteY1" fmla="*/ 0 h 70881"/>
                <a:gd name="connsiteX2" fmla="*/ 7971141 w 7971141"/>
                <a:gd name="connsiteY2" fmla="*/ 13571 h 70881"/>
                <a:gd name="connsiteX3" fmla="*/ 7937671 w 7971141"/>
                <a:gd name="connsiteY3" fmla="*/ 70881 h 70881"/>
                <a:gd name="connsiteX4" fmla="*/ 0 w 7971141"/>
                <a:gd name="connsiteY4" fmla="*/ 63678 h 70881"/>
                <a:gd name="connsiteX0" fmla="*/ 0 w 7971141"/>
                <a:gd name="connsiteY0" fmla="*/ 63678 h 89275"/>
                <a:gd name="connsiteX1" fmla="*/ 37189 w 7971141"/>
                <a:gd name="connsiteY1" fmla="*/ 0 h 89275"/>
                <a:gd name="connsiteX2" fmla="*/ 7971141 w 7971141"/>
                <a:gd name="connsiteY2" fmla="*/ 13571 h 89275"/>
                <a:gd name="connsiteX3" fmla="*/ 7937671 w 7971141"/>
                <a:gd name="connsiteY3" fmla="*/ 70881 h 89275"/>
                <a:gd name="connsiteX4" fmla="*/ 7722213 w 7971141"/>
                <a:gd name="connsiteY4" fmla="*/ 89275 h 89275"/>
                <a:gd name="connsiteX5" fmla="*/ 0 w 7971141"/>
                <a:gd name="connsiteY5" fmla="*/ 63678 h 89275"/>
                <a:gd name="connsiteX0" fmla="*/ 0 w 7971141"/>
                <a:gd name="connsiteY0" fmla="*/ 63678 h 89275"/>
                <a:gd name="connsiteX1" fmla="*/ 37189 w 7971141"/>
                <a:gd name="connsiteY1" fmla="*/ 0 h 89275"/>
                <a:gd name="connsiteX2" fmla="*/ 7778935 w 7971141"/>
                <a:gd name="connsiteY2" fmla="*/ 4744 h 89275"/>
                <a:gd name="connsiteX3" fmla="*/ 7971141 w 7971141"/>
                <a:gd name="connsiteY3" fmla="*/ 13571 h 89275"/>
                <a:gd name="connsiteX4" fmla="*/ 7937671 w 7971141"/>
                <a:gd name="connsiteY4" fmla="*/ 70881 h 89275"/>
                <a:gd name="connsiteX5" fmla="*/ 7722213 w 7971141"/>
                <a:gd name="connsiteY5" fmla="*/ 89275 h 89275"/>
                <a:gd name="connsiteX6" fmla="*/ 0 w 7971141"/>
                <a:gd name="connsiteY6" fmla="*/ 63678 h 89275"/>
                <a:gd name="connsiteX0" fmla="*/ 0 w 7971141"/>
                <a:gd name="connsiteY0" fmla="*/ 63678 h 89275"/>
                <a:gd name="connsiteX1" fmla="*/ 37189 w 7971141"/>
                <a:gd name="connsiteY1" fmla="*/ 0 h 89275"/>
                <a:gd name="connsiteX2" fmla="*/ 7778935 w 7971141"/>
                <a:gd name="connsiteY2" fmla="*/ 4744 h 89275"/>
                <a:gd name="connsiteX3" fmla="*/ 7971141 w 7971141"/>
                <a:gd name="connsiteY3" fmla="*/ 13571 h 89275"/>
                <a:gd name="connsiteX4" fmla="*/ 7722213 w 7971141"/>
                <a:gd name="connsiteY4" fmla="*/ 89275 h 89275"/>
                <a:gd name="connsiteX5" fmla="*/ 0 w 7971141"/>
                <a:gd name="connsiteY5" fmla="*/ 63678 h 89275"/>
                <a:gd name="connsiteX0" fmla="*/ 0 w 7778935"/>
                <a:gd name="connsiteY0" fmla="*/ 63678 h 89275"/>
                <a:gd name="connsiteX1" fmla="*/ 37189 w 7778935"/>
                <a:gd name="connsiteY1" fmla="*/ 0 h 89275"/>
                <a:gd name="connsiteX2" fmla="*/ 7778935 w 7778935"/>
                <a:gd name="connsiteY2" fmla="*/ 4744 h 89275"/>
                <a:gd name="connsiteX3" fmla="*/ 7722213 w 7778935"/>
                <a:gd name="connsiteY3" fmla="*/ 89275 h 89275"/>
                <a:gd name="connsiteX4" fmla="*/ 0 w 7778935"/>
                <a:gd name="connsiteY4" fmla="*/ 63678 h 8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935" h="89275">
                  <a:moveTo>
                    <a:pt x="0" y="63678"/>
                  </a:moveTo>
                  <a:lnTo>
                    <a:pt x="37189" y="0"/>
                  </a:lnTo>
                  <a:lnTo>
                    <a:pt x="7778935" y="4744"/>
                  </a:lnTo>
                  <a:lnTo>
                    <a:pt x="7722213" y="89275"/>
                  </a:lnTo>
                  <a:lnTo>
                    <a:pt x="0" y="63678"/>
                  </a:lnTo>
                  <a:close/>
                </a:path>
              </a:pathLst>
            </a:custGeom>
            <a:solidFill>
              <a:srgbClr val="004F82"/>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9" name="Rectangle 17"/>
            <p:cNvSpPr/>
            <p:nvPr/>
          </p:nvSpPr>
          <p:spPr bwMode="auto">
            <a:xfrm rot="18017126" flipH="1">
              <a:off x="1428084" y="3305029"/>
              <a:ext cx="7772707" cy="7751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58994"/>
                <a:gd name="connsiteX1" fmla="*/ 8327997 w 9144000"/>
                <a:gd name="connsiteY1" fmla="*/ 2736 h 58994"/>
                <a:gd name="connsiteX2" fmla="*/ 9144000 w 9144000"/>
                <a:gd name="connsiteY2" fmla="*/ 0 h 58994"/>
                <a:gd name="connsiteX3" fmla="*/ 9144000 w 9144000"/>
                <a:gd name="connsiteY3" fmla="*/ 58994 h 58994"/>
                <a:gd name="connsiteX4" fmla="*/ 0 w 9144000"/>
                <a:gd name="connsiteY4" fmla="*/ 58994 h 58994"/>
                <a:gd name="connsiteX5" fmla="*/ 0 w 9144000"/>
                <a:gd name="connsiteY5" fmla="*/ 0 h 58994"/>
                <a:gd name="connsiteX0" fmla="*/ 0 w 9144000"/>
                <a:gd name="connsiteY0" fmla="*/ 0 h 66414"/>
                <a:gd name="connsiteX1" fmla="*/ 8327997 w 9144000"/>
                <a:gd name="connsiteY1" fmla="*/ 2736 h 66414"/>
                <a:gd name="connsiteX2" fmla="*/ 9144000 w 9144000"/>
                <a:gd name="connsiteY2" fmla="*/ 0 h 66414"/>
                <a:gd name="connsiteX3" fmla="*/ 9144000 w 9144000"/>
                <a:gd name="connsiteY3" fmla="*/ 58994 h 66414"/>
                <a:gd name="connsiteX4" fmla="*/ 8290808 w 9144000"/>
                <a:gd name="connsiteY4" fmla="*/ 66414 h 66414"/>
                <a:gd name="connsiteX5" fmla="*/ 0 w 9144000"/>
                <a:gd name="connsiteY5" fmla="*/ 58994 h 66414"/>
                <a:gd name="connsiteX6" fmla="*/ 0 w 9144000"/>
                <a:gd name="connsiteY6" fmla="*/ 0 h 66414"/>
                <a:gd name="connsiteX0" fmla="*/ 0 w 9144000"/>
                <a:gd name="connsiteY0" fmla="*/ 0 h 66414"/>
                <a:gd name="connsiteX1" fmla="*/ 8327997 w 9144000"/>
                <a:gd name="connsiteY1" fmla="*/ 2736 h 66414"/>
                <a:gd name="connsiteX2" fmla="*/ 9144000 w 9144000"/>
                <a:gd name="connsiteY2" fmla="*/ 0 h 66414"/>
                <a:gd name="connsiteX3" fmla="*/ 8290808 w 9144000"/>
                <a:gd name="connsiteY3" fmla="*/ 66414 h 66414"/>
                <a:gd name="connsiteX4" fmla="*/ 0 w 9144000"/>
                <a:gd name="connsiteY4" fmla="*/ 58994 h 66414"/>
                <a:gd name="connsiteX5" fmla="*/ 0 w 9144000"/>
                <a:gd name="connsiteY5" fmla="*/ 0 h 66414"/>
                <a:gd name="connsiteX0" fmla="*/ 0 w 8327997"/>
                <a:gd name="connsiteY0" fmla="*/ 0 h 66414"/>
                <a:gd name="connsiteX1" fmla="*/ 8327997 w 8327997"/>
                <a:gd name="connsiteY1" fmla="*/ 2736 h 66414"/>
                <a:gd name="connsiteX2" fmla="*/ 8290808 w 8327997"/>
                <a:gd name="connsiteY2" fmla="*/ 66414 h 66414"/>
                <a:gd name="connsiteX3" fmla="*/ 0 w 8327997"/>
                <a:gd name="connsiteY3" fmla="*/ 58994 h 66414"/>
                <a:gd name="connsiteX4" fmla="*/ 0 w 8327997"/>
                <a:gd name="connsiteY4" fmla="*/ 0 h 66414"/>
                <a:gd name="connsiteX0" fmla="*/ 0 w 8327997"/>
                <a:gd name="connsiteY0" fmla="*/ 4973 h 71387"/>
                <a:gd name="connsiteX1" fmla="*/ 433320 w 8327997"/>
                <a:gd name="connsiteY1" fmla="*/ 0 h 71387"/>
                <a:gd name="connsiteX2" fmla="*/ 8327997 w 8327997"/>
                <a:gd name="connsiteY2" fmla="*/ 7709 h 71387"/>
                <a:gd name="connsiteX3" fmla="*/ 8290808 w 8327997"/>
                <a:gd name="connsiteY3" fmla="*/ 71387 h 71387"/>
                <a:gd name="connsiteX4" fmla="*/ 0 w 8327997"/>
                <a:gd name="connsiteY4" fmla="*/ 63967 h 71387"/>
                <a:gd name="connsiteX5" fmla="*/ 0 w 8327997"/>
                <a:gd name="connsiteY5" fmla="*/ 4973 h 71387"/>
                <a:gd name="connsiteX0" fmla="*/ 0 w 8327997"/>
                <a:gd name="connsiteY0" fmla="*/ 4973 h 73764"/>
                <a:gd name="connsiteX1" fmla="*/ 433320 w 8327997"/>
                <a:gd name="connsiteY1" fmla="*/ 0 h 73764"/>
                <a:gd name="connsiteX2" fmla="*/ 8327997 w 8327997"/>
                <a:gd name="connsiteY2" fmla="*/ 7709 h 73764"/>
                <a:gd name="connsiteX3" fmla="*/ 8290808 w 8327997"/>
                <a:gd name="connsiteY3" fmla="*/ 71387 h 73764"/>
                <a:gd name="connsiteX4" fmla="*/ 398781 w 8327997"/>
                <a:gd name="connsiteY4" fmla="*/ 73764 h 73764"/>
                <a:gd name="connsiteX5" fmla="*/ 0 w 8327997"/>
                <a:gd name="connsiteY5" fmla="*/ 63967 h 73764"/>
                <a:gd name="connsiteX6" fmla="*/ 0 w 8327997"/>
                <a:gd name="connsiteY6" fmla="*/ 4973 h 73764"/>
                <a:gd name="connsiteX0" fmla="*/ 0 w 8327997"/>
                <a:gd name="connsiteY0" fmla="*/ 63967 h 73764"/>
                <a:gd name="connsiteX1" fmla="*/ 433320 w 8327997"/>
                <a:gd name="connsiteY1" fmla="*/ 0 h 73764"/>
                <a:gd name="connsiteX2" fmla="*/ 8327997 w 8327997"/>
                <a:gd name="connsiteY2" fmla="*/ 7709 h 73764"/>
                <a:gd name="connsiteX3" fmla="*/ 8290808 w 8327997"/>
                <a:gd name="connsiteY3" fmla="*/ 71387 h 73764"/>
                <a:gd name="connsiteX4" fmla="*/ 398781 w 8327997"/>
                <a:gd name="connsiteY4" fmla="*/ 73764 h 73764"/>
                <a:gd name="connsiteX5" fmla="*/ 0 w 8327997"/>
                <a:gd name="connsiteY5" fmla="*/ 63967 h 73764"/>
                <a:gd name="connsiteX0" fmla="*/ 0 w 7929216"/>
                <a:gd name="connsiteY0" fmla="*/ 73764 h 73764"/>
                <a:gd name="connsiteX1" fmla="*/ 34539 w 7929216"/>
                <a:gd name="connsiteY1" fmla="*/ 0 h 73764"/>
                <a:gd name="connsiteX2" fmla="*/ 7929216 w 7929216"/>
                <a:gd name="connsiteY2" fmla="*/ 7709 h 73764"/>
                <a:gd name="connsiteX3" fmla="*/ 7892027 w 7929216"/>
                <a:gd name="connsiteY3" fmla="*/ 71387 h 73764"/>
                <a:gd name="connsiteX4" fmla="*/ 0 w 7929216"/>
                <a:gd name="connsiteY4" fmla="*/ 73764 h 73764"/>
                <a:gd name="connsiteX0" fmla="*/ 0 w 7929216"/>
                <a:gd name="connsiteY0" fmla="*/ 73764 h 73764"/>
                <a:gd name="connsiteX1" fmla="*/ 34539 w 7929216"/>
                <a:gd name="connsiteY1" fmla="*/ 0 h 73764"/>
                <a:gd name="connsiteX2" fmla="*/ 7929216 w 7929216"/>
                <a:gd name="connsiteY2" fmla="*/ 7709 h 73764"/>
                <a:gd name="connsiteX3" fmla="*/ 7892027 w 7929216"/>
                <a:gd name="connsiteY3" fmla="*/ 71387 h 73764"/>
                <a:gd name="connsiteX4" fmla="*/ 7725593 w 7929216"/>
                <a:gd name="connsiteY4" fmla="*/ 64329 h 73764"/>
                <a:gd name="connsiteX5" fmla="*/ 0 w 7929216"/>
                <a:gd name="connsiteY5" fmla="*/ 73764 h 73764"/>
                <a:gd name="connsiteX0" fmla="*/ 0 w 7929216"/>
                <a:gd name="connsiteY0" fmla="*/ 77516 h 77516"/>
                <a:gd name="connsiteX1" fmla="*/ 34539 w 7929216"/>
                <a:gd name="connsiteY1" fmla="*/ 3752 h 77516"/>
                <a:gd name="connsiteX2" fmla="*/ 7772707 w 7929216"/>
                <a:gd name="connsiteY2" fmla="*/ 0 h 77516"/>
                <a:gd name="connsiteX3" fmla="*/ 7929216 w 7929216"/>
                <a:gd name="connsiteY3" fmla="*/ 11461 h 77516"/>
                <a:gd name="connsiteX4" fmla="*/ 7892027 w 7929216"/>
                <a:gd name="connsiteY4" fmla="*/ 75139 h 77516"/>
                <a:gd name="connsiteX5" fmla="*/ 7725593 w 7929216"/>
                <a:gd name="connsiteY5" fmla="*/ 68081 h 77516"/>
                <a:gd name="connsiteX6" fmla="*/ 0 w 7929216"/>
                <a:gd name="connsiteY6" fmla="*/ 77516 h 77516"/>
                <a:gd name="connsiteX0" fmla="*/ 0 w 7892027"/>
                <a:gd name="connsiteY0" fmla="*/ 77516 h 77516"/>
                <a:gd name="connsiteX1" fmla="*/ 34539 w 7892027"/>
                <a:gd name="connsiteY1" fmla="*/ 3752 h 77516"/>
                <a:gd name="connsiteX2" fmla="*/ 7772707 w 7892027"/>
                <a:gd name="connsiteY2" fmla="*/ 0 h 77516"/>
                <a:gd name="connsiteX3" fmla="*/ 7892027 w 7892027"/>
                <a:gd name="connsiteY3" fmla="*/ 75139 h 77516"/>
                <a:gd name="connsiteX4" fmla="*/ 7725593 w 7892027"/>
                <a:gd name="connsiteY4" fmla="*/ 68081 h 77516"/>
                <a:gd name="connsiteX5" fmla="*/ 0 w 7892027"/>
                <a:gd name="connsiteY5" fmla="*/ 77516 h 77516"/>
                <a:gd name="connsiteX0" fmla="*/ 0 w 7772707"/>
                <a:gd name="connsiteY0" fmla="*/ 77516 h 77516"/>
                <a:gd name="connsiteX1" fmla="*/ 34539 w 7772707"/>
                <a:gd name="connsiteY1" fmla="*/ 3752 h 77516"/>
                <a:gd name="connsiteX2" fmla="*/ 7772707 w 7772707"/>
                <a:gd name="connsiteY2" fmla="*/ 0 h 77516"/>
                <a:gd name="connsiteX3" fmla="*/ 7725593 w 7772707"/>
                <a:gd name="connsiteY3" fmla="*/ 68081 h 77516"/>
                <a:gd name="connsiteX4" fmla="*/ 0 w 7772707"/>
                <a:gd name="connsiteY4" fmla="*/ 77516 h 77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2707" h="77516">
                  <a:moveTo>
                    <a:pt x="0" y="77516"/>
                  </a:moveTo>
                  <a:lnTo>
                    <a:pt x="34539" y="3752"/>
                  </a:lnTo>
                  <a:lnTo>
                    <a:pt x="7772707" y="0"/>
                  </a:lnTo>
                  <a:lnTo>
                    <a:pt x="7725593" y="68081"/>
                  </a:lnTo>
                  <a:lnTo>
                    <a:pt x="0" y="77516"/>
                  </a:lnTo>
                  <a:close/>
                </a:path>
              </a:pathLst>
            </a:custGeom>
            <a:solidFill>
              <a:srgbClr val="004F82"/>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0" name="Rectangle 18"/>
            <p:cNvSpPr/>
            <p:nvPr/>
          </p:nvSpPr>
          <p:spPr bwMode="auto">
            <a:xfrm rot="18017126" flipH="1">
              <a:off x="4892792" y="4193567"/>
              <a:ext cx="5696536" cy="77509"/>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15702 h 74696"/>
                <a:gd name="connsiteX1" fmla="*/ 3276067 w 9144000"/>
                <a:gd name="connsiteY1" fmla="*/ 0 h 74696"/>
                <a:gd name="connsiteX2" fmla="*/ 9144000 w 9144000"/>
                <a:gd name="connsiteY2" fmla="*/ 15702 h 74696"/>
                <a:gd name="connsiteX3" fmla="*/ 9144000 w 9144000"/>
                <a:gd name="connsiteY3" fmla="*/ 74696 h 74696"/>
                <a:gd name="connsiteX4" fmla="*/ 0 w 9144000"/>
                <a:gd name="connsiteY4" fmla="*/ 74696 h 74696"/>
                <a:gd name="connsiteX5" fmla="*/ 0 w 9144000"/>
                <a:gd name="connsiteY5" fmla="*/ 15702 h 74696"/>
                <a:gd name="connsiteX0" fmla="*/ 0 w 9144000"/>
                <a:gd name="connsiteY0" fmla="*/ 15702 h 74696"/>
                <a:gd name="connsiteX1" fmla="*/ 3276067 w 9144000"/>
                <a:gd name="connsiteY1" fmla="*/ 0 h 74696"/>
                <a:gd name="connsiteX2" fmla="*/ 9144000 w 9144000"/>
                <a:gd name="connsiteY2" fmla="*/ 15702 h 74696"/>
                <a:gd name="connsiteX3" fmla="*/ 9144000 w 9144000"/>
                <a:gd name="connsiteY3" fmla="*/ 74696 h 74696"/>
                <a:gd name="connsiteX4" fmla="*/ 3400054 w 9144000"/>
                <a:gd name="connsiteY4" fmla="*/ 72410 h 74696"/>
                <a:gd name="connsiteX5" fmla="*/ 0 w 9144000"/>
                <a:gd name="connsiteY5" fmla="*/ 74696 h 74696"/>
                <a:gd name="connsiteX6" fmla="*/ 0 w 9144000"/>
                <a:gd name="connsiteY6" fmla="*/ 15702 h 74696"/>
                <a:gd name="connsiteX0" fmla="*/ 0 w 9144000"/>
                <a:gd name="connsiteY0" fmla="*/ 74696 h 74696"/>
                <a:gd name="connsiteX1" fmla="*/ 3276067 w 9144000"/>
                <a:gd name="connsiteY1" fmla="*/ 0 h 74696"/>
                <a:gd name="connsiteX2" fmla="*/ 9144000 w 9144000"/>
                <a:gd name="connsiteY2" fmla="*/ 15702 h 74696"/>
                <a:gd name="connsiteX3" fmla="*/ 9144000 w 9144000"/>
                <a:gd name="connsiteY3" fmla="*/ 74696 h 74696"/>
                <a:gd name="connsiteX4" fmla="*/ 3400054 w 9144000"/>
                <a:gd name="connsiteY4" fmla="*/ 72410 h 74696"/>
                <a:gd name="connsiteX5" fmla="*/ 0 w 9144000"/>
                <a:gd name="connsiteY5" fmla="*/ 74696 h 74696"/>
                <a:gd name="connsiteX0" fmla="*/ 123987 w 5867933"/>
                <a:gd name="connsiteY0" fmla="*/ 72410 h 74696"/>
                <a:gd name="connsiteX1" fmla="*/ 0 w 5867933"/>
                <a:gd name="connsiteY1" fmla="*/ 0 h 74696"/>
                <a:gd name="connsiteX2" fmla="*/ 5867933 w 5867933"/>
                <a:gd name="connsiteY2" fmla="*/ 15702 h 74696"/>
                <a:gd name="connsiteX3" fmla="*/ 5867933 w 5867933"/>
                <a:gd name="connsiteY3" fmla="*/ 74696 h 74696"/>
                <a:gd name="connsiteX4" fmla="*/ 123987 w 5867933"/>
                <a:gd name="connsiteY4" fmla="*/ 72410 h 74696"/>
                <a:gd name="connsiteX0" fmla="*/ 123987 w 5867933"/>
                <a:gd name="connsiteY0" fmla="*/ 72410 h 74696"/>
                <a:gd name="connsiteX1" fmla="*/ 0 w 5867933"/>
                <a:gd name="connsiteY1" fmla="*/ 0 h 74696"/>
                <a:gd name="connsiteX2" fmla="*/ 5696536 w 5867933"/>
                <a:gd name="connsiteY2" fmla="*/ 3023 h 74696"/>
                <a:gd name="connsiteX3" fmla="*/ 5867933 w 5867933"/>
                <a:gd name="connsiteY3" fmla="*/ 15702 h 74696"/>
                <a:gd name="connsiteX4" fmla="*/ 5867933 w 5867933"/>
                <a:gd name="connsiteY4" fmla="*/ 74696 h 74696"/>
                <a:gd name="connsiteX5" fmla="*/ 123987 w 5867933"/>
                <a:gd name="connsiteY5" fmla="*/ 72410 h 74696"/>
                <a:gd name="connsiteX0" fmla="*/ 123987 w 5867933"/>
                <a:gd name="connsiteY0" fmla="*/ 72410 h 77509"/>
                <a:gd name="connsiteX1" fmla="*/ 0 w 5867933"/>
                <a:gd name="connsiteY1" fmla="*/ 0 h 77509"/>
                <a:gd name="connsiteX2" fmla="*/ 5696536 w 5867933"/>
                <a:gd name="connsiteY2" fmla="*/ 3023 h 77509"/>
                <a:gd name="connsiteX3" fmla="*/ 5867933 w 5867933"/>
                <a:gd name="connsiteY3" fmla="*/ 15702 h 77509"/>
                <a:gd name="connsiteX4" fmla="*/ 5867933 w 5867933"/>
                <a:gd name="connsiteY4" fmla="*/ 74696 h 77509"/>
                <a:gd name="connsiteX5" fmla="*/ 5660389 w 5867933"/>
                <a:gd name="connsiteY5" fmla="*/ 77509 h 77509"/>
                <a:gd name="connsiteX6" fmla="*/ 123987 w 5867933"/>
                <a:gd name="connsiteY6" fmla="*/ 72410 h 77509"/>
                <a:gd name="connsiteX0" fmla="*/ 123987 w 5867933"/>
                <a:gd name="connsiteY0" fmla="*/ 72410 h 77509"/>
                <a:gd name="connsiteX1" fmla="*/ 0 w 5867933"/>
                <a:gd name="connsiteY1" fmla="*/ 0 h 77509"/>
                <a:gd name="connsiteX2" fmla="*/ 5696536 w 5867933"/>
                <a:gd name="connsiteY2" fmla="*/ 3023 h 77509"/>
                <a:gd name="connsiteX3" fmla="*/ 5867933 w 5867933"/>
                <a:gd name="connsiteY3" fmla="*/ 15702 h 77509"/>
                <a:gd name="connsiteX4" fmla="*/ 5660389 w 5867933"/>
                <a:gd name="connsiteY4" fmla="*/ 77509 h 77509"/>
                <a:gd name="connsiteX5" fmla="*/ 123987 w 5867933"/>
                <a:gd name="connsiteY5" fmla="*/ 72410 h 77509"/>
                <a:gd name="connsiteX0" fmla="*/ 123987 w 5696536"/>
                <a:gd name="connsiteY0" fmla="*/ 72410 h 77509"/>
                <a:gd name="connsiteX1" fmla="*/ 0 w 5696536"/>
                <a:gd name="connsiteY1" fmla="*/ 0 h 77509"/>
                <a:gd name="connsiteX2" fmla="*/ 5696536 w 5696536"/>
                <a:gd name="connsiteY2" fmla="*/ 3023 h 77509"/>
                <a:gd name="connsiteX3" fmla="*/ 5660389 w 5696536"/>
                <a:gd name="connsiteY3" fmla="*/ 77509 h 77509"/>
                <a:gd name="connsiteX4" fmla="*/ 123987 w 5696536"/>
                <a:gd name="connsiteY4" fmla="*/ 72410 h 77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6536" h="77509">
                  <a:moveTo>
                    <a:pt x="123987" y="72410"/>
                  </a:moveTo>
                  <a:lnTo>
                    <a:pt x="0" y="0"/>
                  </a:lnTo>
                  <a:lnTo>
                    <a:pt x="5696536" y="3023"/>
                  </a:lnTo>
                  <a:lnTo>
                    <a:pt x="5660389" y="77509"/>
                  </a:lnTo>
                  <a:lnTo>
                    <a:pt x="123987" y="72410"/>
                  </a:lnTo>
                  <a:close/>
                </a:path>
              </a:pathLst>
            </a:custGeom>
            <a:solidFill>
              <a:srgbClr val="004F82"/>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1" name="Rectangle 20"/>
            <p:cNvSpPr/>
            <p:nvPr/>
          </p:nvSpPr>
          <p:spPr bwMode="auto">
            <a:xfrm>
              <a:off x="0" y="4778317"/>
              <a:ext cx="9144000" cy="58994"/>
            </a:xfrm>
            <a:prstGeom prst="rect">
              <a:avLst/>
            </a:prstGeom>
            <a:solidFill>
              <a:srgbClr val="004F82"/>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3" name="Rectangle 22"/>
            <p:cNvSpPr/>
            <p:nvPr/>
          </p:nvSpPr>
          <p:spPr bwMode="auto">
            <a:xfrm>
              <a:off x="0" y="2242216"/>
              <a:ext cx="9144000" cy="58994"/>
            </a:xfrm>
            <a:prstGeom prst="rect">
              <a:avLst/>
            </a:prstGeom>
            <a:solidFill>
              <a:srgbClr val="004F82"/>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2" name="Rectangle 21"/>
            <p:cNvSpPr/>
            <p:nvPr/>
          </p:nvSpPr>
          <p:spPr bwMode="auto">
            <a:xfrm>
              <a:off x="0" y="6676683"/>
              <a:ext cx="9144000" cy="18288"/>
            </a:xfrm>
            <a:prstGeom prst="rect">
              <a:avLst/>
            </a:prstGeom>
            <a:solidFill>
              <a:schemeClr val="tx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grpSp>
      <p:sp>
        <p:nvSpPr>
          <p:cNvPr id="5" name="Rectangle 19"/>
          <p:cNvSpPr>
            <a:spLocks noGrp="1" noChangeArrowheads="1"/>
          </p:cNvSpPr>
          <p:nvPr>
            <p:ph type="ctrTitle" hasCustomPrompt="1"/>
          </p:nvPr>
        </p:nvSpPr>
        <p:spPr>
          <a:xfrm>
            <a:off x="548640" y="2441448"/>
            <a:ext cx="11094720" cy="1005840"/>
          </a:xfrm>
        </p:spPr>
        <p:txBody>
          <a:bodyPr lIns="0" tIns="45720" rIns="0" anchor="b"/>
          <a:lstStyle>
            <a:lvl1pPr algn="r">
              <a:defRPr sz="3200">
                <a:solidFill>
                  <a:schemeClr val="bg1"/>
                </a:solidFill>
              </a:defRPr>
            </a:lvl1pPr>
          </a:lstStyle>
          <a:p>
            <a:r>
              <a:rPr lang="en-US" dirty="0"/>
              <a:t>Click to Insert Section Header</a:t>
            </a:r>
          </a:p>
        </p:txBody>
      </p:sp>
      <p:sp>
        <p:nvSpPr>
          <p:cNvPr id="6" name="Rectangle 20"/>
          <p:cNvSpPr>
            <a:spLocks noGrp="1" noChangeArrowheads="1"/>
          </p:cNvSpPr>
          <p:nvPr>
            <p:ph type="subTitle" idx="1" hasCustomPrompt="1"/>
          </p:nvPr>
        </p:nvSpPr>
        <p:spPr>
          <a:xfrm>
            <a:off x="548640" y="3502660"/>
            <a:ext cx="11094720" cy="822960"/>
          </a:xfrm>
        </p:spPr>
        <p:txBody>
          <a:bodyPr lIns="0" tIns="45720" rIns="0"/>
          <a:lstStyle>
            <a:lvl1pPr marL="0" indent="0" algn="r">
              <a:spcBef>
                <a:spcPts val="600"/>
              </a:spcBef>
              <a:buFont typeface="Wingdings" pitchFamily="2" charset="2"/>
              <a:buNone/>
              <a:defRPr sz="1800" baseline="0">
                <a:solidFill>
                  <a:schemeClr val="bg1"/>
                </a:solidFill>
              </a:defRPr>
            </a:lvl1pPr>
          </a:lstStyle>
          <a:p>
            <a:r>
              <a:rPr lang="en-US" dirty="0"/>
              <a:t>Click to Insert Subtitle</a:t>
            </a:r>
          </a:p>
        </p:txBody>
      </p:sp>
    </p:spTree>
    <p:extLst>
      <p:ext uri="{BB962C8B-B14F-4D97-AF65-F5344CB8AC3E}">
        <p14:creationId xmlns:p14="http://schemas.microsoft.com/office/powerpoint/2010/main" val="287850542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Teal">
    <p:bg>
      <p:bgPr>
        <a:solidFill>
          <a:srgbClr val="4BACC6"/>
        </a:solidFill>
        <a:effectLst/>
      </p:bgPr>
    </p:bg>
    <p:spTree>
      <p:nvGrpSpPr>
        <p:cNvPr id="1" name=""/>
        <p:cNvGrpSpPr/>
        <p:nvPr/>
      </p:nvGrpSpPr>
      <p:grpSpPr>
        <a:xfrm>
          <a:off x="0" y="0"/>
          <a:ext cx="0" cy="0"/>
          <a:chOff x="0" y="0"/>
          <a:chExt cx="0" cy="0"/>
        </a:xfrm>
      </p:grpSpPr>
      <p:grpSp>
        <p:nvGrpSpPr>
          <p:cNvPr id="2" name="Group 23"/>
          <p:cNvGrpSpPr/>
          <p:nvPr/>
        </p:nvGrpSpPr>
        <p:grpSpPr>
          <a:xfrm>
            <a:off x="0" y="-550359"/>
            <a:ext cx="12192000" cy="7790688"/>
            <a:chOff x="0" y="-550359"/>
            <a:chExt cx="9144000" cy="7790688"/>
          </a:xfrm>
        </p:grpSpPr>
        <p:sp>
          <p:nvSpPr>
            <p:cNvPr id="25" name="Rectangle 24"/>
            <p:cNvSpPr/>
            <p:nvPr/>
          </p:nvSpPr>
          <p:spPr bwMode="auto">
            <a:xfrm>
              <a:off x="0" y="0"/>
              <a:ext cx="9144000" cy="1013460"/>
            </a:xfrm>
            <a:prstGeom prst="rect">
              <a:avLst/>
            </a:prstGeom>
            <a:solidFill>
              <a:srgbClr val="4BACC6"/>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6" name="Isosceles Triangle 25"/>
            <p:cNvSpPr/>
            <p:nvPr/>
          </p:nvSpPr>
          <p:spPr bwMode="auto">
            <a:xfrm rot="10800000">
              <a:off x="3524865" y="914400"/>
              <a:ext cx="1541206" cy="1319980"/>
            </a:xfrm>
            <a:prstGeom prst="triangle">
              <a:avLst/>
            </a:prstGeom>
            <a:solidFill>
              <a:srgbClr val="224D5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7" name="Isosceles Triangle 26"/>
            <p:cNvSpPr/>
            <p:nvPr/>
          </p:nvSpPr>
          <p:spPr bwMode="auto">
            <a:xfrm>
              <a:off x="5985387" y="754060"/>
              <a:ext cx="1742768" cy="1492610"/>
            </a:xfrm>
            <a:prstGeom prst="triangle">
              <a:avLst/>
            </a:prstGeom>
            <a:solidFill>
              <a:srgbClr val="224D5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8" name="Isosceles Triangle 27"/>
            <p:cNvSpPr/>
            <p:nvPr/>
          </p:nvSpPr>
          <p:spPr bwMode="auto">
            <a:xfrm rot="10800000">
              <a:off x="4568274" y="-7737"/>
              <a:ext cx="2677383" cy="2301506"/>
            </a:xfrm>
            <a:prstGeom prst="triangle">
              <a:avLst/>
            </a:prstGeom>
            <a:solidFill>
              <a:srgbClr val="327385"/>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9" name="Isosceles Triangle 28"/>
            <p:cNvSpPr/>
            <p:nvPr/>
          </p:nvSpPr>
          <p:spPr bwMode="auto">
            <a:xfrm>
              <a:off x="2710786" y="926690"/>
              <a:ext cx="1541206" cy="1319980"/>
            </a:xfrm>
            <a:prstGeom prst="triangle">
              <a:avLst/>
            </a:prstGeom>
            <a:solidFill>
              <a:srgbClr val="367C8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0" name="Isosceles Triangle 29"/>
            <p:cNvSpPr/>
            <p:nvPr/>
          </p:nvSpPr>
          <p:spPr bwMode="auto">
            <a:xfrm>
              <a:off x="4301149" y="218230"/>
              <a:ext cx="742816" cy="636191"/>
            </a:xfrm>
            <a:prstGeom prst="triangle">
              <a:avLst/>
            </a:prstGeom>
            <a:solidFill>
              <a:srgbClr val="327385"/>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1" name="Isosceles Triangle 30"/>
            <p:cNvSpPr/>
            <p:nvPr/>
          </p:nvSpPr>
          <p:spPr bwMode="auto">
            <a:xfrm>
              <a:off x="4345858" y="953728"/>
              <a:ext cx="1541206" cy="1319980"/>
            </a:xfrm>
            <a:prstGeom prst="triangle">
              <a:avLst/>
            </a:prstGeom>
            <a:solidFill>
              <a:srgbClr val="3D8BA0"/>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2" name="Isosceles Triangle 31"/>
            <p:cNvSpPr/>
            <p:nvPr/>
          </p:nvSpPr>
          <p:spPr bwMode="auto">
            <a:xfrm rot="10800000">
              <a:off x="5810864" y="4830096"/>
              <a:ext cx="1541206" cy="1319980"/>
            </a:xfrm>
            <a:prstGeom prst="triangle">
              <a:avLst/>
            </a:prstGeom>
            <a:solidFill>
              <a:srgbClr val="367C8F"/>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3" name="Isosceles Triangle 32"/>
            <p:cNvSpPr/>
            <p:nvPr/>
          </p:nvSpPr>
          <p:spPr bwMode="auto">
            <a:xfrm>
              <a:off x="6335615" y="4867200"/>
              <a:ext cx="2115211" cy="1811592"/>
            </a:xfrm>
            <a:prstGeom prst="triangle">
              <a:avLst/>
            </a:prstGeom>
            <a:solidFill>
              <a:srgbClr val="224D59"/>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4" name="Rectangle 15"/>
            <p:cNvSpPr/>
            <p:nvPr/>
          </p:nvSpPr>
          <p:spPr bwMode="auto">
            <a:xfrm rot="3582874">
              <a:off x="1029313" y="3303837"/>
              <a:ext cx="7790688" cy="8229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67514"/>
                <a:gd name="connsiteX1" fmla="*/ 9144000 w 9144000"/>
                <a:gd name="connsiteY1" fmla="*/ 0 h 67514"/>
                <a:gd name="connsiteX2" fmla="*/ 9144000 w 9144000"/>
                <a:gd name="connsiteY2" fmla="*/ 58994 h 67514"/>
                <a:gd name="connsiteX3" fmla="*/ 8019744 w 9144000"/>
                <a:gd name="connsiteY3" fmla="*/ 67514 h 67514"/>
                <a:gd name="connsiteX4" fmla="*/ 0 w 9144000"/>
                <a:gd name="connsiteY4" fmla="*/ 58994 h 67514"/>
                <a:gd name="connsiteX5" fmla="*/ 0 w 9144000"/>
                <a:gd name="connsiteY5" fmla="*/ 0 h 67514"/>
                <a:gd name="connsiteX0" fmla="*/ 0 w 9144000"/>
                <a:gd name="connsiteY0" fmla="*/ 6251 h 73765"/>
                <a:gd name="connsiteX1" fmla="*/ 8054284 w 9144000"/>
                <a:gd name="connsiteY1" fmla="*/ 0 h 73765"/>
                <a:gd name="connsiteX2" fmla="*/ 9144000 w 9144000"/>
                <a:gd name="connsiteY2" fmla="*/ 6251 h 73765"/>
                <a:gd name="connsiteX3" fmla="*/ 9144000 w 9144000"/>
                <a:gd name="connsiteY3" fmla="*/ 65245 h 73765"/>
                <a:gd name="connsiteX4" fmla="*/ 8019744 w 9144000"/>
                <a:gd name="connsiteY4" fmla="*/ 73765 h 73765"/>
                <a:gd name="connsiteX5" fmla="*/ 0 w 9144000"/>
                <a:gd name="connsiteY5" fmla="*/ 65245 h 73765"/>
                <a:gd name="connsiteX6" fmla="*/ 0 w 9144000"/>
                <a:gd name="connsiteY6" fmla="*/ 6251 h 73765"/>
                <a:gd name="connsiteX0" fmla="*/ 0 w 9144000"/>
                <a:gd name="connsiteY0" fmla="*/ 6251 h 73765"/>
                <a:gd name="connsiteX1" fmla="*/ 8054284 w 9144000"/>
                <a:gd name="connsiteY1" fmla="*/ 0 h 73765"/>
                <a:gd name="connsiteX2" fmla="*/ 9144000 w 9144000"/>
                <a:gd name="connsiteY2" fmla="*/ 6251 h 73765"/>
                <a:gd name="connsiteX3" fmla="*/ 8019744 w 9144000"/>
                <a:gd name="connsiteY3" fmla="*/ 73765 h 73765"/>
                <a:gd name="connsiteX4" fmla="*/ 0 w 9144000"/>
                <a:gd name="connsiteY4" fmla="*/ 65245 h 73765"/>
                <a:gd name="connsiteX5" fmla="*/ 0 w 9144000"/>
                <a:gd name="connsiteY5" fmla="*/ 6251 h 73765"/>
                <a:gd name="connsiteX0" fmla="*/ 0 w 8054284"/>
                <a:gd name="connsiteY0" fmla="*/ 6251 h 73765"/>
                <a:gd name="connsiteX1" fmla="*/ 8054284 w 8054284"/>
                <a:gd name="connsiteY1" fmla="*/ 0 h 73765"/>
                <a:gd name="connsiteX2" fmla="*/ 8019744 w 8054284"/>
                <a:gd name="connsiteY2" fmla="*/ 73765 h 73765"/>
                <a:gd name="connsiteX3" fmla="*/ 0 w 8054284"/>
                <a:gd name="connsiteY3" fmla="*/ 65245 h 73765"/>
                <a:gd name="connsiteX4" fmla="*/ 0 w 8054284"/>
                <a:gd name="connsiteY4" fmla="*/ 6251 h 73765"/>
                <a:gd name="connsiteX0" fmla="*/ 0 w 8054284"/>
                <a:gd name="connsiteY0" fmla="*/ 6251 h 73765"/>
                <a:gd name="connsiteX1" fmla="*/ 8054284 w 8054284"/>
                <a:gd name="connsiteY1" fmla="*/ 0 h 73765"/>
                <a:gd name="connsiteX2" fmla="*/ 8019744 w 8054284"/>
                <a:gd name="connsiteY2" fmla="*/ 73765 h 73765"/>
                <a:gd name="connsiteX3" fmla="*/ 82073 w 8054284"/>
                <a:gd name="connsiteY3" fmla="*/ 66563 h 73765"/>
                <a:gd name="connsiteX4" fmla="*/ 0 w 8054284"/>
                <a:gd name="connsiteY4" fmla="*/ 65245 h 73765"/>
                <a:gd name="connsiteX5" fmla="*/ 0 w 8054284"/>
                <a:gd name="connsiteY5" fmla="*/ 6251 h 73765"/>
                <a:gd name="connsiteX0" fmla="*/ 0 w 8054284"/>
                <a:gd name="connsiteY0" fmla="*/ 6251 h 73765"/>
                <a:gd name="connsiteX1" fmla="*/ 111824 w 8054284"/>
                <a:gd name="connsiteY1" fmla="*/ 15620 h 73765"/>
                <a:gd name="connsiteX2" fmla="*/ 8054284 w 8054284"/>
                <a:gd name="connsiteY2" fmla="*/ 0 h 73765"/>
                <a:gd name="connsiteX3" fmla="*/ 8019744 w 8054284"/>
                <a:gd name="connsiteY3" fmla="*/ 73765 h 73765"/>
                <a:gd name="connsiteX4" fmla="*/ 82073 w 8054284"/>
                <a:gd name="connsiteY4" fmla="*/ 66563 h 73765"/>
                <a:gd name="connsiteX5" fmla="*/ 0 w 8054284"/>
                <a:gd name="connsiteY5" fmla="*/ 65245 h 73765"/>
                <a:gd name="connsiteX6" fmla="*/ 0 w 8054284"/>
                <a:gd name="connsiteY6" fmla="*/ 6251 h 73765"/>
                <a:gd name="connsiteX0" fmla="*/ 0 w 8054284"/>
                <a:gd name="connsiteY0" fmla="*/ 65245 h 73765"/>
                <a:gd name="connsiteX1" fmla="*/ 111824 w 8054284"/>
                <a:gd name="connsiteY1" fmla="*/ 15620 h 73765"/>
                <a:gd name="connsiteX2" fmla="*/ 8054284 w 8054284"/>
                <a:gd name="connsiteY2" fmla="*/ 0 h 73765"/>
                <a:gd name="connsiteX3" fmla="*/ 8019744 w 8054284"/>
                <a:gd name="connsiteY3" fmla="*/ 73765 h 73765"/>
                <a:gd name="connsiteX4" fmla="*/ 82073 w 8054284"/>
                <a:gd name="connsiteY4" fmla="*/ 66563 h 73765"/>
                <a:gd name="connsiteX5" fmla="*/ 0 w 8054284"/>
                <a:gd name="connsiteY5" fmla="*/ 65245 h 73765"/>
                <a:gd name="connsiteX0" fmla="*/ 0 w 7972211"/>
                <a:gd name="connsiteY0" fmla="*/ 66563 h 73765"/>
                <a:gd name="connsiteX1" fmla="*/ 29751 w 7972211"/>
                <a:gd name="connsiteY1" fmla="*/ 15620 h 73765"/>
                <a:gd name="connsiteX2" fmla="*/ 7972211 w 7972211"/>
                <a:gd name="connsiteY2" fmla="*/ 0 h 73765"/>
                <a:gd name="connsiteX3" fmla="*/ 7937671 w 7972211"/>
                <a:gd name="connsiteY3" fmla="*/ 73765 h 73765"/>
                <a:gd name="connsiteX4" fmla="*/ 0 w 7972211"/>
                <a:gd name="connsiteY4" fmla="*/ 66563 h 73765"/>
                <a:gd name="connsiteX0" fmla="*/ 0 w 7972211"/>
                <a:gd name="connsiteY0" fmla="*/ 66563 h 86160"/>
                <a:gd name="connsiteX1" fmla="*/ 29751 w 7972211"/>
                <a:gd name="connsiteY1" fmla="*/ 15620 h 86160"/>
                <a:gd name="connsiteX2" fmla="*/ 7972211 w 7972211"/>
                <a:gd name="connsiteY2" fmla="*/ 0 h 86160"/>
                <a:gd name="connsiteX3" fmla="*/ 7937671 w 7972211"/>
                <a:gd name="connsiteY3" fmla="*/ 73765 h 86160"/>
                <a:gd name="connsiteX4" fmla="*/ 7724531 w 7972211"/>
                <a:gd name="connsiteY4" fmla="*/ 86160 h 86160"/>
                <a:gd name="connsiteX5" fmla="*/ 0 w 7972211"/>
                <a:gd name="connsiteY5" fmla="*/ 66563 h 86160"/>
                <a:gd name="connsiteX0" fmla="*/ 0 w 7972211"/>
                <a:gd name="connsiteY0" fmla="*/ 70419 h 90016"/>
                <a:gd name="connsiteX1" fmla="*/ 29751 w 7972211"/>
                <a:gd name="connsiteY1" fmla="*/ 19476 h 90016"/>
                <a:gd name="connsiteX2" fmla="*/ 7784455 w 7972211"/>
                <a:gd name="connsiteY2" fmla="*/ 0 h 90016"/>
                <a:gd name="connsiteX3" fmla="*/ 7972211 w 7972211"/>
                <a:gd name="connsiteY3" fmla="*/ 3856 h 90016"/>
                <a:gd name="connsiteX4" fmla="*/ 7937671 w 7972211"/>
                <a:gd name="connsiteY4" fmla="*/ 77621 h 90016"/>
                <a:gd name="connsiteX5" fmla="*/ 7724531 w 7972211"/>
                <a:gd name="connsiteY5" fmla="*/ 90016 h 90016"/>
                <a:gd name="connsiteX6" fmla="*/ 0 w 7972211"/>
                <a:gd name="connsiteY6" fmla="*/ 70419 h 90016"/>
                <a:gd name="connsiteX0" fmla="*/ 0 w 7972211"/>
                <a:gd name="connsiteY0" fmla="*/ 70419 h 90016"/>
                <a:gd name="connsiteX1" fmla="*/ 29751 w 7972211"/>
                <a:gd name="connsiteY1" fmla="*/ 19476 h 90016"/>
                <a:gd name="connsiteX2" fmla="*/ 7784455 w 7972211"/>
                <a:gd name="connsiteY2" fmla="*/ 0 h 90016"/>
                <a:gd name="connsiteX3" fmla="*/ 7972211 w 7972211"/>
                <a:gd name="connsiteY3" fmla="*/ 3856 h 90016"/>
                <a:gd name="connsiteX4" fmla="*/ 7724531 w 7972211"/>
                <a:gd name="connsiteY4" fmla="*/ 90016 h 90016"/>
                <a:gd name="connsiteX5" fmla="*/ 0 w 7972211"/>
                <a:gd name="connsiteY5" fmla="*/ 70419 h 90016"/>
                <a:gd name="connsiteX0" fmla="*/ 0 w 7784455"/>
                <a:gd name="connsiteY0" fmla="*/ 70419 h 90016"/>
                <a:gd name="connsiteX1" fmla="*/ 29751 w 7784455"/>
                <a:gd name="connsiteY1" fmla="*/ 19476 h 90016"/>
                <a:gd name="connsiteX2" fmla="*/ 7784455 w 7784455"/>
                <a:gd name="connsiteY2" fmla="*/ 0 h 90016"/>
                <a:gd name="connsiteX3" fmla="*/ 7724531 w 7784455"/>
                <a:gd name="connsiteY3" fmla="*/ 90016 h 90016"/>
                <a:gd name="connsiteX4" fmla="*/ 0 w 7784455"/>
                <a:gd name="connsiteY4" fmla="*/ 70419 h 9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55" h="90016">
                  <a:moveTo>
                    <a:pt x="0" y="70419"/>
                  </a:moveTo>
                  <a:lnTo>
                    <a:pt x="29751" y="19476"/>
                  </a:lnTo>
                  <a:lnTo>
                    <a:pt x="7784455" y="0"/>
                  </a:lnTo>
                  <a:lnTo>
                    <a:pt x="7724531" y="90016"/>
                  </a:lnTo>
                  <a:lnTo>
                    <a:pt x="0" y="70419"/>
                  </a:lnTo>
                  <a:close/>
                </a:path>
              </a:pathLst>
            </a:custGeom>
            <a:solidFill>
              <a:srgbClr val="46A1BA"/>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5" name="Rectangle 16"/>
            <p:cNvSpPr/>
            <p:nvPr/>
          </p:nvSpPr>
          <p:spPr bwMode="auto">
            <a:xfrm rot="3582874">
              <a:off x="2623692" y="3303837"/>
              <a:ext cx="7790688" cy="8229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71116"/>
                <a:gd name="connsiteX1" fmla="*/ 9144000 w 9144000"/>
                <a:gd name="connsiteY1" fmla="*/ 0 h 71116"/>
                <a:gd name="connsiteX2" fmla="*/ 9144000 w 9144000"/>
                <a:gd name="connsiteY2" fmla="*/ 58994 h 71116"/>
                <a:gd name="connsiteX3" fmla="*/ 8498707 w 9144000"/>
                <a:gd name="connsiteY3" fmla="*/ 71116 h 71116"/>
                <a:gd name="connsiteX4" fmla="*/ 0 w 9144000"/>
                <a:gd name="connsiteY4" fmla="*/ 58994 h 71116"/>
                <a:gd name="connsiteX5" fmla="*/ 0 w 9144000"/>
                <a:gd name="connsiteY5" fmla="*/ 0 h 71116"/>
                <a:gd name="connsiteX0" fmla="*/ 0 w 9144000"/>
                <a:gd name="connsiteY0" fmla="*/ 0 h 71116"/>
                <a:gd name="connsiteX1" fmla="*/ 8532177 w 9144000"/>
                <a:gd name="connsiteY1" fmla="*/ 13806 h 71116"/>
                <a:gd name="connsiteX2" fmla="*/ 9144000 w 9144000"/>
                <a:gd name="connsiteY2" fmla="*/ 0 h 71116"/>
                <a:gd name="connsiteX3" fmla="*/ 9144000 w 9144000"/>
                <a:gd name="connsiteY3" fmla="*/ 58994 h 71116"/>
                <a:gd name="connsiteX4" fmla="*/ 8498707 w 9144000"/>
                <a:gd name="connsiteY4" fmla="*/ 71116 h 71116"/>
                <a:gd name="connsiteX5" fmla="*/ 0 w 9144000"/>
                <a:gd name="connsiteY5" fmla="*/ 58994 h 71116"/>
                <a:gd name="connsiteX6" fmla="*/ 0 w 9144000"/>
                <a:gd name="connsiteY6" fmla="*/ 0 h 71116"/>
                <a:gd name="connsiteX0" fmla="*/ 0 w 9144000"/>
                <a:gd name="connsiteY0" fmla="*/ 0 h 71116"/>
                <a:gd name="connsiteX1" fmla="*/ 8532177 w 9144000"/>
                <a:gd name="connsiteY1" fmla="*/ 13806 h 71116"/>
                <a:gd name="connsiteX2" fmla="*/ 9144000 w 9144000"/>
                <a:gd name="connsiteY2" fmla="*/ 0 h 71116"/>
                <a:gd name="connsiteX3" fmla="*/ 8498707 w 9144000"/>
                <a:gd name="connsiteY3" fmla="*/ 71116 h 71116"/>
                <a:gd name="connsiteX4" fmla="*/ 0 w 9144000"/>
                <a:gd name="connsiteY4" fmla="*/ 58994 h 71116"/>
                <a:gd name="connsiteX5" fmla="*/ 0 w 9144000"/>
                <a:gd name="connsiteY5" fmla="*/ 0 h 71116"/>
                <a:gd name="connsiteX0" fmla="*/ 0 w 8532177"/>
                <a:gd name="connsiteY0" fmla="*/ 0 h 71116"/>
                <a:gd name="connsiteX1" fmla="*/ 8532177 w 8532177"/>
                <a:gd name="connsiteY1" fmla="*/ 13806 h 71116"/>
                <a:gd name="connsiteX2" fmla="*/ 8498707 w 8532177"/>
                <a:gd name="connsiteY2" fmla="*/ 71116 h 71116"/>
                <a:gd name="connsiteX3" fmla="*/ 0 w 8532177"/>
                <a:gd name="connsiteY3" fmla="*/ 58994 h 71116"/>
                <a:gd name="connsiteX4" fmla="*/ 0 w 8532177"/>
                <a:gd name="connsiteY4" fmla="*/ 0 h 71116"/>
                <a:gd name="connsiteX0" fmla="*/ 0 w 8532177"/>
                <a:gd name="connsiteY0" fmla="*/ 0 h 71116"/>
                <a:gd name="connsiteX1" fmla="*/ 8532177 w 8532177"/>
                <a:gd name="connsiteY1" fmla="*/ 13806 h 71116"/>
                <a:gd name="connsiteX2" fmla="*/ 8498707 w 8532177"/>
                <a:gd name="connsiteY2" fmla="*/ 71116 h 71116"/>
                <a:gd name="connsiteX3" fmla="*/ 561036 w 8532177"/>
                <a:gd name="connsiteY3" fmla="*/ 63913 h 71116"/>
                <a:gd name="connsiteX4" fmla="*/ 0 w 8532177"/>
                <a:gd name="connsiteY4" fmla="*/ 58994 h 71116"/>
                <a:gd name="connsiteX5" fmla="*/ 0 w 8532177"/>
                <a:gd name="connsiteY5" fmla="*/ 0 h 71116"/>
                <a:gd name="connsiteX0" fmla="*/ 0 w 8532177"/>
                <a:gd name="connsiteY0" fmla="*/ 0 h 71116"/>
                <a:gd name="connsiteX1" fmla="*/ 598225 w 8532177"/>
                <a:gd name="connsiteY1" fmla="*/ 235 h 71116"/>
                <a:gd name="connsiteX2" fmla="*/ 8532177 w 8532177"/>
                <a:gd name="connsiteY2" fmla="*/ 13806 h 71116"/>
                <a:gd name="connsiteX3" fmla="*/ 8498707 w 8532177"/>
                <a:gd name="connsiteY3" fmla="*/ 71116 h 71116"/>
                <a:gd name="connsiteX4" fmla="*/ 561036 w 8532177"/>
                <a:gd name="connsiteY4" fmla="*/ 63913 h 71116"/>
                <a:gd name="connsiteX5" fmla="*/ 0 w 8532177"/>
                <a:gd name="connsiteY5" fmla="*/ 58994 h 71116"/>
                <a:gd name="connsiteX6" fmla="*/ 0 w 8532177"/>
                <a:gd name="connsiteY6" fmla="*/ 0 h 71116"/>
                <a:gd name="connsiteX0" fmla="*/ 0 w 8532177"/>
                <a:gd name="connsiteY0" fmla="*/ 58759 h 70881"/>
                <a:gd name="connsiteX1" fmla="*/ 598225 w 8532177"/>
                <a:gd name="connsiteY1" fmla="*/ 0 h 70881"/>
                <a:gd name="connsiteX2" fmla="*/ 8532177 w 8532177"/>
                <a:gd name="connsiteY2" fmla="*/ 13571 h 70881"/>
                <a:gd name="connsiteX3" fmla="*/ 8498707 w 8532177"/>
                <a:gd name="connsiteY3" fmla="*/ 70881 h 70881"/>
                <a:gd name="connsiteX4" fmla="*/ 561036 w 8532177"/>
                <a:gd name="connsiteY4" fmla="*/ 63678 h 70881"/>
                <a:gd name="connsiteX5" fmla="*/ 0 w 8532177"/>
                <a:gd name="connsiteY5" fmla="*/ 58759 h 70881"/>
                <a:gd name="connsiteX0" fmla="*/ 0 w 7971141"/>
                <a:gd name="connsiteY0" fmla="*/ 63678 h 70881"/>
                <a:gd name="connsiteX1" fmla="*/ 37189 w 7971141"/>
                <a:gd name="connsiteY1" fmla="*/ 0 h 70881"/>
                <a:gd name="connsiteX2" fmla="*/ 7971141 w 7971141"/>
                <a:gd name="connsiteY2" fmla="*/ 13571 h 70881"/>
                <a:gd name="connsiteX3" fmla="*/ 7937671 w 7971141"/>
                <a:gd name="connsiteY3" fmla="*/ 70881 h 70881"/>
                <a:gd name="connsiteX4" fmla="*/ 0 w 7971141"/>
                <a:gd name="connsiteY4" fmla="*/ 63678 h 70881"/>
                <a:gd name="connsiteX0" fmla="*/ 0 w 7971141"/>
                <a:gd name="connsiteY0" fmla="*/ 63678 h 89275"/>
                <a:gd name="connsiteX1" fmla="*/ 37189 w 7971141"/>
                <a:gd name="connsiteY1" fmla="*/ 0 h 89275"/>
                <a:gd name="connsiteX2" fmla="*/ 7971141 w 7971141"/>
                <a:gd name="connsiteY2" fmla="*/ 13571 h 89275"/>
                <a:gd name="connsiteX3" fmla="*/ 7937671 w 7971141"/>
                <a:gd name="connsiteY3" fmla="*/ 70881 h 89275"/>
                <a:gd name="connsiteX4" fmla="*/ 7722213 w 7971141"/>
                <a:gd name="connsiteY4" fmla="*/ 89275 h 89275"/>
                <a:gd name="connsiteX5" fmla="*/ 0 w 7971141"/>
                <a:gd name="connsiteY5" fmla="*/ 63678 h 89275"/>
                <a:gd name="connsiteX0" fmla="*/ 0 w 7971141"/>
                <a:gd name="connsiteY0" fmla="*/ 63678 h 89275"/>
                <a:gd name="connsiteX1" fmla="*/ 37189 w 7971141"/>
                <a:gd name="connsiteY1" fmla="*/ 0 h 89275"/>
                <a:gd name="connsiteX2" fmla="*/ 7778935 w 7971141"/>
                <a:gd name="connsiteY2" fmla="*/ 4744 h 89275"/>
                <a:gd name="connsiteX3" fmla="*/ 7971141 w 7971141"/>
                <a:gd name="connsiteY3" fmla="*/ 13571 h 89275"/>
                <a:gd name="connsiteX4" fmla="*/ 7937671 w 7971141"/>
                <a:gd name="connsiteY4" fmla="*/ 70881 h 89275"/>
                <a:gd name="connsiteX5" fmla="*/ 7722213 w 7971141"/>
                <a:gd name="connsiteY5" fmla="*/ 89275 h 89275"/>
                <a:gd name="connsiteX6" fmla="*/ 0 w 7971141"/>
                <a:gd name="connsiteY6" fmla="*/ 63678 h 89275"/>
                <a:gd name="connsiteX0" fmla="*/ 0 w 7971141"/>
                <a:gd name="connsiteY0" fmla="*/ 63678 h 89275"/>
                <a:gd name="connsiteX1" fmla="*/ 37189 w 7971141"/>
                <a:gd name="connsiteY1" fmla="*/ 0 h 89275"/>
                <a:gd name="connsiteX2" fmla="*/ 7778935 w 7971141"/>
                <a:gd name="connsiteY2" fmla="*/ 4744 h 89275"/>
                <a:gd name="connsiteX3" fmla="*/ 7971141 w 7971141"/>
                <a:gd name="connsiteY3" fmla="*/ 13571 h 89275"/>
                <a:gd name="connsiteX4" fmla="*/ 7722213 w 7971141"/>
                <a:gd name="connsiteY4" fmla="*/ 89275 h 89275"/>
                <a:gd name="connsiteX5" fmla="*/ 0 w 7971141"/>
                <a:gd name="connsiteY5" fmla="*/ 63678 h 89275"/>
                <a:gd name="connsiteX0" fmla="*/ 0 w 7778935"/>
                <a:gd name="connsiteY0" fmla="*/ 63678 h 89275"/>
                <a:gd name="connsiteX1" fmla="*/ 37189 w 7778935"/>
                <a:gd name="connsiteY1" fmla="*/ 0 h 89275"/>
                <a:gd name="connsiteX2" fmla="*/ 7778935 w 7778935"/>
                <a:gd name="connsiteY2" fmla="*/ 4744 h 89275"/>
                <a:gd name="connsiteX3" fmla="*/ 7722213 w 7778935"/>
                <a:gd name="connsiteY3" fmla="*/ 89275 h 89275"/>
                <a:gd name="connsiteX4" fmla="*/ 0 w 7778935"/>
                <a:gd name="connsiteY4" fmla="*/ 63678 h 89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935" h="89275">
                  <a:moveTo>
                    <a:pt x="0" y="63678"/>
                  </a:moveTo>
                  <a:lnTo>
                    <a:pt x="37189" y="0"/>
                  </a:lnTo>
                  <a:lnTo>
                    <a:pt x="7778935" y="4744"/>
                  </a:lnTo>
                  <a:lnTo>
                    <a:pt x="7722213" y="89275"/>
                  </a:lnTo>
                  <a:lnTo>
                    <a:pt x="0" y="63678"/>
                  </a:lnTo>
                  <a:close/>
                </a:path>
              </a:pathLst>
            </a:custGeom>
            <a:solidFill>
              <a:srgbClr val="46A1BA"/>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6" name="Rectangle 17"/>
            <p:cNvSpPr/>
            <p:nvPr/>
          </p:nvSpPr>
          <p:spPr bwMode="auto">
            <a:xfrm rot="18017126" flipH="1">
              <a:off x="1428084" y="3305029"/>
              <a:ext cx="7772707" cy="77516"/>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0 h 58994"/>
                <a:gd name="connsiteX1" fmla="*/ 8327997 w 9144000"/>
                <a:gd name="connsiteY1" fmla="*/ 2736 h 58994"/>
                <a:gd name="connsiteX2" fmla="*/ 9144000 w 9144000"/>
                <a:gd name="connsiteY2" fmla="*/ 0 h 58994"/>
                <a:gd name="connsiteX3" fmla="*/ 9144000 w 9144000"/>
                <a:gd name="connsiteY3" fmla="*/ 58994 h 58994"/>
                <a:gd name="connsiteX4" fmla="*/ 0 w 9144000"/>
                <a:gd name="connsiteY4" fmla="*/ 58994 h 58994"/>
                <a:gd name="connsiteX5" fmla="*/ 0 w 9144000"/>
                <a:gd name="connsiteY5" fmla="*/ 0 h 58994"/>
                <a:gd name="connsiteX0" fmla="*/ 0 w 9144000"/>
                <a:gd name="connsiteY0" fmla="*/ 0 h 66414"/>
                <a:gd name="connsiteX1" fmla="*/ 8327997 w 9144000"/>
                <a:gd name="connsiteY1" fmla="*/ 2736 h 66414"/>
                <a:gd name="connsiteX2" fmla="*/ 9144000 w 9144000"/>
                <a:gd name="connsiteY2" fmla="*/ 0 h 66414"/>
                <a:gd name="connsiteX3" fmla="*/ 9144000 w 9144000"/>
                <a:gd name="connsiteY3" fmla="*/ 58994 h 66414"/>
                <a:gd name="connsiteX4" fmla="*/ 8290808 w 9144000"/>
                <a:gd name="connsiteY4" fmla="*/ 66414 h 66414"/>
                <a:gd name="connsiteX5" fmla="*/ 0 w 9144000"/>
                <a:gd name="connsiteY5" fmla="*/ 58994 h 66414"/>
                <a:gd name="connsiteX6" fmla="*/ 0 w 9144000"/>
                <a:gd name="connsiteY6" fmla="*/ 0 h 66414"/>
                <a:gd name="connsiteX0" fmla="*/ 0 w 9144000"/>
                <a:gd name="connsiteY0" fmla="*/ 0 h 66414"/>
                <a:gd name="connsiteX1" fmla="*/ 8327997 w 9144000"/>
                <a:gd name="connsiteY1" fmla="*/ 2736 h 66414"/>
                <a:gd name="connsiteX2" fmla="*/ 9144000 w 9144000"/>
                <a:gd name="connsiteY2" fmla="*/ 0 h 66414"/>
                <a:gd name="connsiteX3" fmla="*/ 8290808 w 9144000"/>
                <a:gd name="connsiteY3" fmla="*/ 66414 h 66414"/>
                <a:gd name="connsiteX4" fmla="*/ 0 w 9144000"/>
                <a:gd name="connsiteY4" fmla="*/ 58994 h 66414"/>
                <a:gd name="connsiteX5" fmla="*/ 0 w 9144000"/>
                <a:gd name="connsiteY5" fmla="*/ 0 h 66414"/>
                <a:gd name="connsiteX0" fmla="*/ 0 w 8327997"/>
                <a:gd name="connsiteY0" fmla="*/ 0 h 66414"/>
                <a:gd name="connsiteX1" fmla="*/ 8327997 w 8327997"/>
                <a:gd name="connsiteY1" fmla="*/ 2736 h 66414"/>
                <a:gd name="connsiteX2" fmla="*/ 8290808 w 8327997"/>
                <a:gd name="connsiteY2" fmla="*/ 66414 h 66414"/>
                <a:gd name="connsiteX3" fmla="*/ 0 w 8327997"/>
                <a:gd name="connsiteY3" fmla="*/ 58994 h 66414"/>
                <a:gd name="connsiteX4" fmla="*/ 0 w 8327997"/>
                <a:gd name="connsiteY4" fmla="*/ 0 h 66414"/>
                <a:gd name="connsiteX0" fmla="*/ 0 w 8327997"/>
                <a:gd name="connsiteY0" fmla="*/ 4973 h 71387"/>
                <a:gd name="connsiteX1" fmla="*/ 433320 w 8327997"/>
                <a:gd name="connsiteY1" fmla="*/ 0 h 71387"/>
                <a:gd name="connsiteX2" fmla="*/ 8327997 w 8327997"/>
                <a:gd name="connsiteY2" fmla="*/ 7709 h 71387"/>
                <a:gd name="connsiteX3" fmla="*/ 8290808 w 8327997"/>
                <a:gd name="connsiteY3" fmla="*/ 71387 h 71387"/>
                <a:gd name="connsiteX4" fmla="*/ 0 w 8327997"/>
                <a:gd name="connsiteY4" fmla="*/ 63967 h 71387"/>
                <a:gd name="connsiteX5" fmla="*/ 0 w 8327997"/>
                <a:gd name="connsiteY5" fmla="*/ 4973 h 71387"/>
                <a:gd name="connsiteX0" fmla="*/ 0 w 8327997"/>
                <a:gd name="connsiteY0" fmla="*/ 4973 h 73764"/>
                <a:gd name="connsiteX1" fmla="*/ 433320 w 8327997"/>
                <a:gd name="connsiteY1" fmla="*/ 0 h 73764"/>
                <a:gd name="connsiteX2" fmla="*/ 8327997 w 8327997"/>
                <a:gd name="connsiteY2" fmla="*/ 7709 h 73764"/>
                <a:gd name="connsiteX3" fmla="*/ 8290808 w 8327997"/>
                <a:gd name="connsiteY3" fmla="*/ 71387 h 73764"/>
                <a:gd name="connsiteX4" fmla="*/ 398781 w 8327997"/>
                <a:gd name="connsiteY4" fmla="*/ 73764 h 73764"/>
                <a:gd name="connsiteX5" fmla="*/ 0 w 8327997"/>
                <a:gd name="connsiteY5" fmla="*/ 63967 h 73764"/>
                <a:gd name="connsiteX6" fmla="*/ 0 w 8327997"/>
                <a:gd name="connsiteY6" fmla="*/ 4973 h 73764"/>
                <a:gd name="connsiteX0" fmla="*/ 0 w 8327997"/>
                <a:gd name="connsiteY0" fmla="*/ 63967 h 73764"/>
                <a:gd name="connsiteX1" fmla="*/ 433320 w 8327997"/>
                <a:gd name="connsiteY1" fmla="*/ 0 h 73764"/>
                <a:gd name="connsiteX2" fmla="*/ 8327997 w 8327997"/>
                <a:gd name="connsiteY2" fmla="*/ 7709 h 73764"/>
                <a:gd name="connsiteX3" fmla="*/ 8290808 w 8327997"/>
                <a:gd name="connsiteY3" fmla="*/ 71387 h 73764"/>
                <a:gd name="connsiteX4" fmla="*/ 398781 w 8327997"/>
                <a:gd name="connsiteY4" fmla="*/ 73764 h 73764"/>
                <a:gd name="connsiteX5" fmla="*/ 0 w 8327997"/>
                <a:gd name="connsiteY5" fmla="*/ 63967 h 73764"/>
                <a:gd name="connsiteX0" fmla="*/ 0 w 7929216"/>
                <a:gd name="connsiteY0" fmla="*/ 73764 h 73764"/>
                <a:gd name="connsiteX1" fmla="*/ 34539 w 7929216"/>
                <a:gd name="connsiteY1" fmla="*/ 0 h 73764"/>
                <a:gd name="connsiteX2" fmla="*/ 7929216 w 7929216"/>
                <a:gd name="connsiteY2" fmla="*/ 7709 h 73764"/>
                <a:gd name="connsiteX3" fmla="*/ 7892027 w 7929216"/>
                <a:gd name="connsiteY3" fmla="*/ 71387 h 73764"/>
                <a:gd name="connsiteX4" fmla="*/ 0 w 7929216"/>
                <a:gd name="connsiteY4" fmla="*/ 73764 h 73764"/>
                <a:gd name="connsiteX0" fmla="*/ 0 w 7929216"/>
                <a:gd name="connsiteY0" fmla="*/ 73764 h 73764"/>
                <a:gd name="connsiteX1" fmla="*/ 34539 w 7929216"/>
                <a:gd name="connsiteY1" fmla="*/ 0 h 73764"/>
                <a:gd name="connsiteX2" fmla="*/ 7929216 w 7929216"/>
                <a:gd name="connsiteY2" fmla="*/ 7709 h 73764"/>
                <a:gd name="connsiteX3" fmla="*/ 7892027 w 7929216"/>
                <a:gd name="connsiteY3" fmla="*/ 71387 h 73764"/>
                <a:gd name="connsiteX4" fmla="*/ 7725593 w 7929216"/>
                <a:gd name="connsiteY4" fmla="*/ 64329 h 73764"/>
                <a:gd name="connsiteX5" fmla="*/ 0 w 7929216"/>
                <a:gd name="connsiteY5" fmla="*/ 73764 h 73764"/>
                <a:gd name="connsiteX0" fmla="*/ 0 w 7929216"/>
                <a:gd name="connsiteY0" fmla="*/ 77516 h 77516"/>
                <a:gd name="connsiteX1" fmla="*/ 34539 w 7929216"/>
                <a:gd name="connsiteY1" fmla="*/ 3752 h 77516"/>
                <a:gd name="connsiteX2" fmla="*/ 7772707 w 7929216"/>
                <a:gd name="connsiteY2" fmla="*/ 0 h 77516"/>
                <a:gd name="connsiteX3" fmla="*/ 7929216 w 7929216"/>
                <a:gd name="connsiteY3" fmla="*/ 11461 h 77516"/>
                <a:gd name="connsiteX4" fmla="*/ 7892027 w 7929216"/>
                <a:gd name="connsiteY4" fmla="*/ 75139 h 77516"/>
                <a:gd name="connsiteX5" fmla="*/ 7725593 w 7929216"/>
                <a:gd name="connsiteY5" fmla="*/ 68081 h 77516"/>
                <a:gd name="connsiteX6" fmla="*/ 0 w 7929216"/>
                <a:gd name="connsiteY6" fmla="*/ 77516 h 77516"/>
                <a:gd name="connsiteX0" fmla="*/ 0 w 7892027"/>
                <a:gd name="connsiteY0" fmla="*/ 77516 h 77516"/>
                <a:gd name="connsiteX1" fmla="*/ 34539 w 7892027"/>
                <a:gd name="connsiteY1" fmla="*/ 3752 h 77516"/>
                <a:gd name="connsiteX2" fmla="*/ 7772707 w 7892027"/>
                <a:gd name="connsiteY2" fmla="*/ 0 h 77516"/>
                <a:gd name="connsiteX3" fmla="*/ 7892027 w 7892027"/>
                <a:gd name="connsiteY3" fmla="*/ 75139 h 77516"/>
                <a:gd name="connsiteX4" fmla="*/ 7725593 w 7892027"/>
                <a:gd name="connsiteY4" fmla="*/ 68081 h 77516"/>
                <a:gd name="connsiteX5" fmla="*/ 0 w 7892027"/>
                <a:gd name="connsiteY5" fmla="*/ 77516 h 77516"/>
                <a:gd name="connsiteX0" fmla="*/ 0 w 7772707"/>
                <a:gd name="connsiteY0" fmla="*/ 77516 h 77516"/>
                <a:gd name="connsiteX1" fmla="*/ 34539 w 7772707"/>
                <a:gd name="connsiteY1" fmla="*/ 3752 h 77516"/>
                <a:gd name="connsiteX2" fmla="*/ 7772707 w 7772707"/>
                <a:gd name="connsiteY2" fmla="*/ 0 h 77516"/>
                <a:gd name="connsiteX3" fmla="*/ 7725593 w 7772707"/>
                <a:gd name="connsiteY3" fmla="*/ 68081 h 77516"/>
                <a:gd name="connsiteX4" fmla="*/ 0 w 7772707"/>
                <a:gd name="connsiteY4" fmla="*/ 77516 h 77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2707" h="77516">
                  <a:moveTo>
                    <a:pt x="0" y="77516"/>
                  </a:moveTo>
                  <a:lnTo>
                    <a:pt x="34539" y="3752"/>
                  </a:lnTo>
                  <a:lnTo>
                    <a:pt x="7772707" y="0"/>
                  </a:lnTo>
                  <a:lnTo>
                    <a:pt x="7725593" y="68081"/>
                  </a:lnTo>
                  <a:lnTo>
                    <a:pt x="0" y="77516"/>
                  </a:lnTo>
                  <a:close/>
                </a:path>
              </a:pathLst>
            </a:custGeom>
            <a:solidFill>
              <a:srgbClr val="46A1BA"/>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7" name="Rectangle 18"/>
            <p:cNvSpPr/>
            <p:nvPr/>
          </p:nvSpPr>
          <p:spPr bwMode="auto">
            <a:xfrm rot="18017126" flipH="1">
              <a:off x="4892792" y="4193567"/>
              <a:ext cx="5696536" cy="77509"/>
            </a:xfrm>
            <a:custGeom>
              <a:avLst/>
              <a:gdLst>
                <a:gd name="connsiteX0" fmla="*/ 0 w 9144000"/>
                <a:gd name="connsiteY0" fmla="*/ 0 h 58994"/>
                <a:gd name="connsiteX1" fmla="*/ 9144000 w 9144000"/>
                <a:gd name="connsiteY1" fmla="*/ 0 h 58994"/>
                <a:gd name="connsiteX2" fmla="*/ 9144000 w 9144000"/>
                <a:gd name="connsiteY2" fmla="*/ 58994 h 58994"/>
                <a:gd name="connsiteX3" fmla="*/ 0 w 9144000"/>
                <a:gd name="connsiteY3" fmla="*/ 58994 h 58994"/>
                <a:gd name="connsiteX4" fmla="*/ 0 w 9144000"/>
                <a:gd name="connsiteY4" fmla="*/ 0 h 58994"/>
                <a:gd name="connsiteX0" fmla="*/ 0 w 9144000"/>
                <a:gd name="connsiteY0" fmla="*/ 15702 h 74696"/>
                <a:gd name="connsiteX1" fmla="*/ 3276067 w 9144000"/>
                <a:gd name="connsiteY1" fmla="*/ 0 h 74696"/>
                <a:gd name="connsiteX2" fmla="*/ 9144000 w 9144000"/>
                <a:gd name="connsiteY2" fmla="*/ 15702 h 74696"/>
                <a:gd name="connsiteX3" fmla="*/ 9144000 w 9144000"/>
                <a:gd name="connsiteY3" fmla="*/ 74696 h 74696"/>
                <a:gd name="connsiteX4" fmla="*/ 0 w 9144000"/>
                <a:gd name="connsiteY4" fmla="*/ 74696 h 74696"/>
                <a:gd name="connsiteX5" fmla="*/ 0 w 9144000"/>
                <a:gd name="connsiteY5" fmla="*/ 15702 h 74696"/>
                <a:gd name="connsiteX0" fmla="*/ 0 w 9144000"/>
                <a:gd name="connsiteY0" fmla="*/ 15702 h 74696"/>
                <a:gd name="connsiteX1" fmla="*/ 3276067 w 9144000"/>
                <a:gd name="connsiteY1" fmla="*/ 0 h 74696"/>
                <a:gd name="connsiteX2" fmla="*/ 9144000 w 9144000"/>
                <a:gd name="connsiteY2" fmla="*/ 15702 h 74696"/>
                <a:gd name="connsiteX3" fmla="*/ 9144000 w 9144000"/>
                <a:gd name="connsiteY3" fmla="*/ 74696 h 74696"/>
                <a:gd name="connsiteX4" fmla="*/ 3400054 w 9144000"/>
                <a:gd name="connsiteY4" fmla="*/ 72410 h 74696"/>
                <a:gd name="connsiteX5" fmla="*/ 0 w 9144000"/>
                <a:gd name="connsiteY5" fmla="*/ 74696 h 74696"/>
                <a:gd name="connsiteX6" fmla="*/ 0 w 9144000"/>
                <a:gd name="connsiteY6" fmla="*/ 15702 h 74696"/>
                <a:gd name="connsiteX0" fmla="*/ 0 w 9144000"/>
                <a:gd name="connsiteY0" fmla="*/ 74696 h 74696"/>
                <a:gd name="connsiteX1" fmla="*/ 3276067 w 9144000"/>
                <a:gd name="connsiteY1" fmla="*/ 0 h 74696"/>
                <a:gd name="connsiteX2" fmla="*/ 9144000 w 9144000"/>
                <a:gd name="connsiteY2" fmla="*/ 15702 h 74696"/>
                <a:gd name="connsiteX3" fmla="*/ 9144000 w 9144000"/>
                <a:gd name="connsiteY3" fmla="*/ 74696 h 74696"/>
                <a:gd name="connsiteX4" fmla="*/ 3400054 w 9144000"/>
                <a:gd name="connsiteY4" fmla="*/ 72410 h 74696"/>
                <a:gd name="connsiteX5" fmla="*/ 0 w 9144000"/>
                <a:gd name="connsiteY5" fmla="*/ 74696 h 74696"/>
                <a:gd name="connsiteX0" fmla="*/ 123987 w 5867933"/>
                <a:gd name="connsiteY0" fmla="*/ 72410 h 74696"/>
                <a:gd name="connsiteX1" fmla="*/ 0 w 5867933"/>
                <a:gd name="connsiteY1" fmla="*/ 0 h 74696"/>
                <a:gd name="connsiteX2" fmla="*/ 5867933 w 5867933"/>
                <a:gd name="connsiteY2" fmla="*/ 15702 h 74696"/>
                <a:gd name="connsiteX3" fmla="*/ 5867933 w 5867933"/>
                <a:gd name="connsiteY3" fmla="*/ 74696 h 74696"/>
                <a:gd name="connsiteX4" fmla="*/ 123987 w 5867933"/>
                <a:gd name="connsiteY4" fmla="*/ 72410 h 74696"/>
                <a:gd name="connsiteX0" fmla="*/ 123987 w 5867933"/>
                <a:gd name="connsiteY0" fmla="*/ 72410 h 74696"/>
                <a:gd name="connsiteX1" fmla="*/ 0 w 5867933"/>
                <a:gd name="connsiteY1" fmla="*/ 0 h 74696"/>
                <a:gd name="connsiteX2" fmla="*/ 5696536 w 5867933"/>
                <a:gd name="connsiteY2" fmla="*/ 3023 h 74696"/>
                <a:gd name="connsiteX3" fmla="*/ 5867933 w 5867933"/>
                <a:gd name="connsiteY3" fmla="*/ 15702 h 74696"/>
                <a:gd name="connsiteX4" fmla="*/ 5867933 w 5867933"/>
                <a:gd name="connsiteY4" fmla="*/ 74696 h 74696"/>
                <a:gd name="connsiteX5" fmla="*/ 123987 w 5867933"/>
                <a:gd name="connsiteY5" fmla="*/ 72410 h 74696"/>
                <a:gd name="connsiteX0" fmla="*/ 123987 w 5867933"/>
                <a:gd name="connsiteY0" fmla="*/ 72410 h 77509"/>
                <a:gd name="connsiteX1" fmla="*/ 0 w 5867933"/>
                <a:gd name="connsiteY1" fmla="*/ 0 h 77509"/>
                <a:gd name="connsiteX2" fmla="*/ 5696536 w 5867933"/>
                <a:gd name="connsiteY2" fmla="*/ 3023 h 77509"/>
                <a:gd name="connsiteX3" fmla="*/ 5867933 w 5867933"/>
                <a:gd name="connsiteY3" fmla="*/ 15702 h 77509"/>
                <a:gd name="connsiteX4" fmla="*/ 5867933 w 5867933"/>
                <a:gd name="connsiteY4" fmla="*/ 74696 h 77509"/>
                <a:gd name="connsiteX5" fmla="*/ 5660389 w 5867933"/>
                <a:gd name="connsiteY5" fmla="*/ 77509 h 77509"/>
                <a:gd name="connsiteX6" fmla="*/ 123987 w 5867933"/>
                <a:gd name="connsiteY6" fmla="*/ 72410 h 77509"/>
                <a:gd name="connsiteX0" fmla="*/ 123987 w 5867933"/>
                <a:gd name="connsiteY0" fmla="*/ 72410 h 77509"/>
                <a:gd name="connsiteX1" fmla="*/ 0 w 5867933"/>
                <a:gd name="connsiteY1" fmla="*/ 0 h 77509"/>
                <a:gd name="connsiteX2" fmla="*/ 5696536 w 5867933"/>
                <a:gd name="connsiteY2" fmla="*/ 3023 h 77509"/>
                <a:gd name="connsiteX3" fmla="*/ 5867933 w 5867933"/>
                <a:gd name="connsiteY3" fmla="*/ 15702 h 77509"/>
                <a:gd name="connsiteX4" fmla="*/ 5660389 w 5867933"/>
                <a:gd name="connsiteY4" fmla="*/ 77509 h 77509"/>
                <a:gd name="connsiteX5" fmla="*/ 123987 w 5867933"/>
                <a:gd name="connsiteY5" fmla="*/ 72410 h 77509"/>
                <a:gd name="connsiteX0" fmla="*/ 123987 w 5696536"/>
                <a:gd name="connsiteY0" fmla="*/ 72410 h 77509"/>
                <a:gd name="connsiteX1" fmla="*/ 0 w 5696536"/>
                <a:gd name="connsiteY1" fmla="*/ 0 h 77509"/>
                <a:gd name="connsiteX2" fmla="*/ 5696536 w 5696536"/>
                <a:gd name="connsiteY2" fmla="*/ 3023 h 77509"/>
                <a:gd name="connsiteX3" fmla="*/ 5660389 w 5696536"/>
                <a:gd name="connsiteY3" fmla="*/ 77509 h 77509"/>
                <a:gd name="connsiteX4" fmla="*/ 123987 w 5696536"/>
                <a:gd name="connsiteY4" fmla="*/ 72410 h 77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6536" h="77509">
                  <a:moveTo>
                    <a:pt x="123987" y="72410"/>
                  </a:moveTo>
                  <a:lnTo>
                    <a:pt x="0" y="0"/>
                  </a:lnTo>
                  <a:lnTo>
                    <a:pt x="5696536" y="3023"/>
                  </a:lnTo>
                  <a:lnTo>
                    <a:pt x="5660389" y="77509"/>
                  </a:lnTo>
                  <a:lnTo>
                    <a:pt x="123987" y="72410"/>
                  </a:lnTo>
                  <a:close/>
                </a:path>
              </a:pathLst>
            </a:custGeom>
            <a:solidFill>
              <a:srgbClr val="46A1BA"/>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8" name="Rectangle 37"/>
            <p:cNvSpPr/>
            <p:nvPr/>
          </p:nvSpPr>
          <p:spPr bwMode="auto">
            <a:xfrm>
              <a:off x="0" y="4778317"/>
              <a:ext cx="9144000" cy="58994"/>
            </a:xfrm>
            <a:prstGeom prst="rect">
              <a:avLst/>
            </a:prstGeom>
            <a:solidFill>
              <a:srgbClr val="46A1BA"/>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40" name="Rectangle 39"/>
            <p:cNvSpPr/>
            <p:nvPr/>
          </p:nvSpPr>
          <p:spPr bwMode="auto">
            <a:xfrm>
              <a:off x="0" y="2242216"/>
              <a:ext cx="9144000" cy="58994"/>
            </a:xfrm>
            <a:prstGeom prst="rect">
              <a:avLst/>
            </a:prstGeom>
            <a:solidFill>
              <a:srgbClr val="46A1BA"/>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39" name="Rectangle 38"/>
            <p:cNvSpPr/>
            <p:nvPr/>
          </p:nvSpPr>
          <p:spPr bwMode="auto">
            <a:xfrm>
              <a:off x="0" y="6676683"/>
              <a:ext cx="9144000" cy="18288"/>
            </a:xfrm>
            <a:prstGeom prst="rect">
              <a:avLst/>
            </a:prstGeom>
            <a:solidFill>
              <a:schemeClr val="tx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grpSp>
      <p:sp>
        <p:nvSpPr>
          <p:cNvPr id="5" name="Rectangle 19"/>
          <p:cNvSpPr>
            <a:spLocks noGrp="1" noChangeArrowheads="1"/>
          </p:cNvSpPr>
          <p:nvPr>
            <p:ph type="ctrTitle" hasCustomPrompt="1"/>
          </p:nvPr>
        </p:nvSpPr>
        <p:spPr>
          <a:xfrm>
            <a:off x="548640" y="2441448"/>
            <a:ext cx="11094720" cy="1005840"/>
          </a:xfrm>
        </p:spPr>
        <p:txBody>
          <a:bodyPr lIns="0" tIns="45720" rIns="0" anchor="b"/>
          <a:lstStyle>
            <a:lvl1pPr algn="r">
              <a:defRPr sz="3200">
                <a:solidFill>
                  <a:schemeClr val="bg1"/>
                </a:solidFill>
              </a:defRPr>
            </a:lvl1pPr>
          </a:lstStyle>
          <a:p>
            <a:r>
              <a:rPr lang="en-US" dirty="0"/>
              <a:t>Click to Insert Section Header</a:t>
            </a:r>
          </a:p>
        </p:txBody>
      </p:sp>
      <p:sp>
        <p:nvSpPr>
          <p:cNvPr id="6" name="Rectangle 20"/>
          <p:cNvSpPr>
            <a:spLocks noGrp="1" noChangeArrowheads="1"/>
          </p:cNvSpPr>
          <p:nvPr>
            <p:ph type="subTitle" idx="1" hasCustomPrompt="1"/>
          </p:nvPr>
        </p:nvSpPr>
        <p:spPr>
          <a:xfrm>
            <a:off x="548640" y="3502660"/>
            <a:ext cx="11094720" cy="822960"/>
          </a:xfrm>
        </p:spPr>
        <p:txBody>
          <a:bodyPr lIns="0" tIns="45720" rIns="0"/>
          <a:lstStyle>
            <a:lvl1pPr marL="0" indent="0" algn="r">
              <a:spcBef>
                <a:spcPts val="600"/>
              </a:spcBef>
              <a:buFont typeface="Wingdings" pitchFamily="2" charset="2"/>
              <a:buNone/>
              <a:defRPr sz="1800" baseline="0">
                <a:solidFill>
                  <a:schemeClr val="bg1"/>
                </a:solidFill>
              </a:defRPr>
            </a:lvl1pPr>
          </a:lstStyle>
          <a:p>
            <a:r>
              <a:rPr lang="en-US" dirty="0"/>
              <a:t>Click to Insert Subtitle</a:t>
            </a:r>
          </a:p>
        </p:txBody>
      </p:sp>
    </p:spTree>
    <p:extLst>
      <p:ext uri="{BB962C8B-B14F-4D97-AF65-F5344CB8AC3E}">
        <p14:creationId xmlns:p14="http://schemas.microsoft.com/office/powerpoint/2010/main" val="8332447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21"/>
          <p:cNvGrpSpPr/>
          <p:nvPr/>
        </p:nvGrpSpPr>
        <p:grpSpPr>
          <a:xfrm>
            <a:off x="-349185" y="-76233"/>
            <a:ext cx="12544359" cy="6943377"/>
            <a:chOff x="-261889" y="-76233"/>
            <a:chExt cx="9408269" cy="6943377"/>
          </a:xfrm>
        </p:grpSpPr>
        <p:sp>
          <p:nvSpPr>
            <p:cNvPr id="30" name="Rectangle 29"/>
            <p:cNvSpPr/>
            <p:nvPr/>
          </p:nvSpPr>
          <p:spPr bwMode="auto">
            <a:xfrm>
              <a:off x="0" y="6675120"/>
              <a:ext cx="9144000" cy="192024"/>
            </a:xfrm>
            <a:prstGeom prst="rect">
              <a:avLst/>
            </a:prstGeom>
            <a:solidFill>
              <a:schemeClr val="tx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solidFill>
                <a:effectLst/>
                <a:latin typeface="Trebuchet MS" pitchFamily="34" charset="0"/>
              </a:endParaRPr>
            </a:p>
          </p:txBody>
        </p:sp>
        <p:sp>
          <p:nvSpPr>
            <p:cNvPr id="7" name="TextBox 6"/>
            <p:cNvSpPr txBox="1"/>
            <p:nvPr/>
          </p:nvSpPr>
          <p:spPr>
            <a:xfrm rot="16200000">
              <a:off x="-513881" y="6404349"/>
              <a:ext cx="694421" cy="190437"/>
            </a:xfrm>
            <a:prstGeom prst="rect">
              <a:avLst/>
            </a:prstGeom>
            <a:noFill/>
          </p:spPr>
          <p:txBody>
            <a:bodyPr wrap="none" rtlCol="0">
              <a:spAutoFit/>
            </a:bodyPr>
            <a:lstStyle/>
            <a:p>
              <a:pPr algn="l"/>
              <a:r>
                <a:rPr lang="en-US" sz="1050" dirty="0">
                  <a:solidFill>
                    <a:schemeClr val="tx2"/>
                  </a:solidFill>
                  <a:latin typeface="Trebuchet MS" panose="020B0603020202020204" pitchFamily="34" charset="0"/>
                </a:rPr>
                <a:t>4x3W-v1</a:t>
              </a:r>
            </a:p>
          </p:txBody>
        </p:sp>
        <p:grpSp>
          <p:nvGrpSpPr>
            <p:cNvPr id="17" name="Group 19"/>
            <p:cNvGrpSpPr/>
            <p:nvPr/>
          </p:nvGrpSpPr>
          <p:grpSpPr>
            <a:xfrm>
              <a:off x="0" y="-76233"/>
              <a:ext cx="9146380" cy="981840"/>
              <a:chOff x="0" y="-76233"/>
              <a:chExt cx="9146380" cy="981840"/>
            </a:xfrm>
          </p:grpSpPr>
          <p:sp>
            <p:nvSpPr>
              <p:cNvPr id="6" name="Rectangle 5"/>
              <p:cNvSpPr/>
              <p:nvPr/>
            </p:nvSpPr>
            <p:spPr bwMode="auto">
              <a:xfrm>
                <a:off x="0" y="-515"/>
                <a:ext cx="9144000" cy="831850"/>
              </a:xfrm>
              <a:prstGeom prst="rect">
                <a:avLst/>
              </a:prstGeom>
              <a:solidFill>
                <a:srgbClr val="00548B"/>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grpSp>
            <p:nvGrpSpPr>
              <p:cNvPr id="18" name="Group 18"/>
              <p:cNvGrpSpPr/>
              <p:nvPr/>
            </p:nvGrpSpPr>
            <p:grpSpPr>
              <a:xfrm>
                <a:off x="6769410" y="-76233"/>
                <a:ext cx="2376970" cy="981840"/>
                <a:chOff x="6769410" y="-76233"/>
                <a:chExt cx="2376970" cy="981840"/>
              </a:xfrm>
            </p:grpSpPr>
            <p:sp>
              <p:nvSpPr>
                <p:cNvPr id="9" name="Isosceles Triangle 8"/>
                <p:cNvSpPr/>
                <p:nvPr/>
              </p:nvSpPr>
              <p:spPr bwMode="auto">
                <a:xfrm rot="10800000">
                  <a:off x="6769410" y="2660"/>
                  <a:ext cx="425450" cy="368300"/>
                </a:xfrm>
                <a:prstGeom prst="triangle">
                  <a:avLst/>
                </a:prstGeom>
                <a:solidFill>
                  <a:schemeClr val="tx2">
                    <a:lumMod val="75000"/>
                    <a:alpha val="64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0" name="Isosceles Triangle 9"/>
                <p:cNvSpPr/>
                <p:nvPr/>
              </p:nvSpPr>
              <p:spPr bwMode="auto">
                <a:xfrm>
                  <a:off x="6770203" y="10516"/>
                  <a:ext cx="927100" cy="812444"/>
                </a:xfrm>
                <a:prstGeom prst="triangle">
                  <a:avLst/>
                </a:prstGeom>
                <a:solidFill>
                  <a:schemeClr val="tx2">
                    <a:lumMod val="50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2" name="Isosceles Triangle 11"/>
                <p:cNvSpPr/>
                <p:nvPr/>
              </p:nvSpPr>
              <p:spPr bwMode="auto">
                <a:xfrm rot="10800000">
                  <a:off x="7458948" y="335558"/>
                  <a:ext cx="816847" cy="493264"/>
                </a:xfrm>
                <a:custGeom>
                  <a:avLst/>
                  <a:gdLst>
                    <a:gd name="connsiteX0" fmla="*/ 0 w 784882"/>
                    <a:gd name="connsiteY0" fmla="*/ 679450 h 679450"/>
                    <a:gd name="connsiteX1" fmla="*/ 392441 w 784882"/>
                    <a:gd name="connsiteY1" fmla="*/ 0 h 679450"/>
                    <a:gd name="connsiteX2" fmla="*/ 784882 w 784882"/>
                    <a:gd name="connsiteY2" fmla="*/ 679450 h 679450"/>
                    <a:gd name="connsiteX3" fmla="*/ 0 w 784882"/>
                    <a:gd name="connsiteY3" fmla="*/ 679450 h 679450"/>
                    <a:gd name="connsiteX0" fmla="*/ 0 w 784882"/>
                    <a:gd name="connsiteY0" fmla="*/ 679450 h 679450"/>
                    <a:gd name="connsiteX1" fmla="*/ 270532 w 784882"/>
                    <a:gd name="connsiteY1" fmla="*/ 200025 h 679450"/>
                    <a:gd name="connsiteX2" fmla="*/ 392441 w 784882"/>
                    <a:gd name="connsiteY2" fmla="*/ 0 h 679450"/>
                    <a:gd name="connsiteX3" fmla="*/ 784882 w 784882"/>
                    <a:gd name="connsiteY3" fmla="*/ 679450 h 679450"/>
                    <a:gd name="connsiteX4" fmla="*/ 0 w 784882"/>
                    <a:gd name="connsiteY4" fmla="*/ 679450 h 679450"/>
                    <a:gd name="connsiteX0" fmla="*/ 0 w 784882"/>
                    <a:gd name="connsiteY0" fmla="*/ 679450 h 679450"/>
                    <a:gd name="connsiteX1" fmla="*/ 270532 w 784882"/>
                    <a:gd name="connsiteY1" fmla="*/ 200025 h 679450"/>
                    <a:gd name="connsiteX2" fmla="*/ 392441 w 784882"/>
                    <a:gd name="connsiteY2" fmla="*/ 0 h 679450"/>
                    <a:gd name="connsiteX3" fmla="*/ 511832 w 784882"/>
                    <a:gd name="connsiteY3" fmla="*/ 203200 h 679450"/>
                    <a:gd name="connsiteX4" fmla="*/ 784882 w 784882"/>
                    <a:gd name="connsiteY4" fmla="*/ 679450 h 679450"/>
                    <a:gd name="connsiteX5" fmla="*/ 0 w 784882"/>
                    <a:gd name="connsiteY5" fmla="*/ 679450 h 679450"/>
                    <a:gd name="connsiteX0" fmla="*/ 0 w 784882"/>
                    <a:gd name="connsiteY0" fmla="*/ 479425 h 479425"/>
                    <a:gd name="connsiteX1" fmla="*/ 270532 w 784882"/>
                    <a:gd name="connsiteY1" fmla="*/ 0 h 479425"/>
                    <a:gd name="connsiteX2" fmla="*/ 511832 w 784882"/>
                    <a:gd name="connsiteY2" fmla="*/ 3175 h 479425"/>
                    <a:gd name="connsiteX3" fmla="*/ 784882 w 784882"/>
                    <a:gd name="connsiteY3" fmla="*/ 479425 h 479425"/>
                    <a:gd name="connsiteX4" fmla="*/ 0 w 784882"/>
                    <a:gd name="connsiteY4" fmla="*/ 479425 h 479425"/>
                    <a:gd name="connsiteX0" fmla="*/ 0 w 784882"/>
                    <a:gd name="connsiteY0" fmla="*/ 477137 h 477137"/>
                    <a:gd name="connsiteX1" fmla="*/ 265957 w 784882"/>
                    <a:gd name="connsiteY1" fmla="*/ 0 h 477137"/>
                    <a:gd name="connsiteX2" fmla="*/ 511832 w 784882"/>
                    <a:gd name="connsiteY2" fmla="*/ 887 h 477137"/>
                    <a:gd name="connsiteX3" fmla="*/ 784882 w 784882"/>
                    <a:gd name="connsiteY3" fmla="*/ 477137 h 477137"/>
                    <a:gd name="connsiteX4" fmla="*/ 0 w 784882"/>
                    <a:gd name="connsiteY4" fmla="*/ 477137 h 477137"/>
                    <a:gd name="connsiteX0" fmla="*/ 0 w 784882"/>
                    <a:gd name="connsiteY0" fmla="*/ 476250 h 476250"/>
                    <a:gd name="connsiteX1" fmla="*/ 263669 w 784882"/>
                    <a:gd name="connsiteY1" fmla="*/ 3689 h 476250"/>
                    <a:gd name="connsiteX2" fmla="*/ 511832 w 784882"/>
                    <a:gd name="connsiteY2" fmla="*/ 0 h 476250"/>
                    <a:gd name="connsiteX3" fmla="*/ 784882 w 784882"/>
                    <a:gd name="connsiteY3" fmla="*/ 476250 h 476250"/>
                    <a:gd name="connsiteX4" fmla="*/ 0 w 784882"/>
                    <a:gd name="connsiteY4" fmla="*/ 476250 h 476250"/>
                    <a:gd name="connsiteX0" fmla="*/ 0 w 784882"/>
                    <a:gd name="connsiteY0" fmla="*/ 473961 h 473961"/>
                    <a:gd name="connsiteX1" fmla="*/ 263669 w 784882"/>
                    <a:gd name="connsiteY1" fmla="*/ 1400 h 473961"/>
                    <a:gd name="connsiteX2" fmla="*/ 514120 w 784882"/>
                    <a:gd name="connsiteY2" fmla="*/ 0 h 473961"/>
                    <a:gd name="connsiteX3" fmla="*/ 784882 w 784882"/>
                    <a:gd name="connsiteY3" fmla="*/ 473961 h 473961"/>
                    <a:gd name="connsiteX4" fmla="*/ 0 w 784882"/>
                    <a:gd name="connsiteY4" fmla="*/ 473961 h 473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882" h="473961">
                      <a:moveTo>
                        <a:pt x="0" y="473961"/>
                      </a:moveTo>
                      <a:lnTo>
                        <a:pt x="263669" y="1400"/>
                      </a:lnTo>
                      <a:lnTo>
                        <a:pt x="514120" y="0"/>
                      </a:lnTo>
                      <a:lnTo>
                        <a:pt x="784882" y="473961"/>
                      </a:lnTo>
                      <a:lnTo>
                        <a:pt x="0" y="473961"/>
                      </a:lnTo>
                      <a:close/>
                    </a:path>
                  </a:pathLst>
                </a:custGeom>
                <a:solidFill>
                  <a:schemeClr val="tx2">
                    <a:lumMod val="75000"/>
                    <a:alpha val="74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lumMod val="65000"/>
                          <a:lumOff val="35000"/>
                        </a:schemeClr>
                      </a:solidFill>
                      <a:effectLst/>
                      <a:latin typeface="Trebuchet MS" pitchFamily="34" charset="0"/>
                    </a:rPr>
                    <a:t> </a:t>
                  </a:r>
                </a:p>
              </p:txBody>
            </p:sp>
            <p:sp>
              <p:nvSpPr>
                <p:cNvPr id="13" name="Isosceles Triangle 12"/>
                <p:cNvSpPr/>
                <p:nvPr/>
              </p:nvSpPr>
              <p:spPr bwMode="auto">
                <a:xfrm>
                  <a:off x="8029504" y="340443"/>
                  <a:ext cx="569190" cy="483470"/>
                </a:xfrm>
                <a:prstGeom prst="triangle">
                  <a:avLst/>
                </a:prstGeom>
                <a:solidFill>
                  <a:schemeClr val="tx2">
                    <a:lumMod val="75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4" name="Isosceles Triangle 13"/>
                <p:cNvSpPr/>
                <p:nvPr/>
              </p:nvSpPr>
              <p:spPr bwMode="auto">
                <a:xfrm rot="10800000">
                  <a:off x="8167687" y="-2037"/>
                  <a:ext cx="944024" cy="822902"/>
                </a:xfrm>
                <a:prstGeom prst="triangle">
                  <a:avLst/>
                </a:prstGeom>
                <a:solidFill>
                  <a:schemeClr val="tx2">
                    <a:lumMod val="75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p>
              </p:txBody>
            </p:sp>
            <p:sp>
              <p:nvSpPr>
                <p:cNvPr id="15" name="Isosceles Triangle 14"/>
                <p:cNvSpPr/>
                <p:nvPr/>
              </p:nvSpPr>
              <p:spPr bwMode="auto">
                <a:xfrm>
                  <a:off x="8883522" y="-13010"/>
                  <a:ext cx="260478" cy="482578"/>
                </a:xfrm>
                <a:custGeom>
                  <a:avLst/>
                  <a:gdLst>
                    <a:gd name="connsiteX0" fmla="*/ 0 w 516194"/>
                    <a:gd name="connsiteY0" fmla="*/ 482578 h 482578"/>
                    <a:gd name="connsiteX1" fmla="*/ 258097 w 516194"/>
                    <a:gd name="connsiteY1" fmla="*/ 0 h 482578"/>
                    <a:gd name="connsiteX2" fmla="*/ 516194 w 516194"/>
                    <a:gd name="connsiteY2" fmla="*/ 482578 h 482578"/>
                    <a:gd name="connsiteX3" fmla="*/ 0 w 516194"/>
                    <a:gd name="connsiteY3" fmla="*/ 482578 h 482578"/>
                    <a:gd name="connsiteX0" fmla="*/ 0 w 516194"/>
                    <a:gd name="connsiteY0" fmla="*/ 482578 h 482578"/>
                    <a:gd name="connsiteX1" fmla="*/ 258097 w 516194"/>
                    <a:gd name="connsiteY1" fmla="*/ 0 h 482578"/>
                    <a:gd name="connsiteX2" fmla="*/ 516194 w 516194"/>
                    <a:gd name="connsiteY2" fmla="*/ 482578 h 482578"/>
                    <a:gd name="connsiteX3" fmla="*/ 279528 w 516194"/>
                    <a:gd name="connsiteY3" fmla="*/ 480014 h 482578"/>
                    <a:gd name="connsiteX4" fmla="*/ 0 w 516194"/>
                    <a:gd name="connsiteY4" fmla="*/ 482578 h 482578"/>
                    <a:gd name="connsiteX0" fmla="*/ 0 w 516194"/>
                    <a:gd name="connsiteY0" fmla="*/ 482578 h 482578"/>
                    <a:gd name="connsiteX1" fmla="*/ 258097 w 516194"/>
                    <a:gd name="connsiteY1" fmla="*/ 0 h 482578"/>
                    <a:gd name="connsiteX2" fmla="*/ 516194 w 516194"/>
                    <a:gd name="connsiteY2" fmla="*/ 482578 h 482578"/>
                    <a:gd name="connsiteX3" fmla="*/ 260478 w 516194"/>
                    <a:gd name="connsiteY3" fmla="*/ 477633 h 482578"/>
                    <a:gd name="connsiteX4" fmla="*/ 0 w 516194"/>
                    <a:gd name="connsiteY4" fmla="*/ 482578 h 482578"/>
                    <a:gd name="connsiteX0" fmla="*/ 0 w 260478"/>
                    <a:gd name="connsiteY0" fmla="*/ 482578 h 482578"/>
                    <a:gd name="connsiteX1" fmla="*/ 258097 w 260478"/>
                    <a:gd name="connsiteY1" fmla="*/ 0 h 482578"/>
                    <a:gd name="connsiteX2" fmla="*/ 260478 w 260478"/>
                    <a:gd name="connsiteY2" fmla="*/ 477633 h 482578"/>
                    <a:gd name="connsiteX3" fmla="*/ 0 w 260478"/>
                    <a:gd name="connsiteY3" fmla="*/ 482578 h 482578"/>
                  </a:gdLst>
                  <a:ahLst/>
                  <a:cxnLst>
                    <a:cxn ang="0">
                      <a:pos x="connsiteX0" y="connsiteY0"/>
                    </a:cxn>
                    <a:cxn ang="0">
                      <a:pos x="connsiteX1" y="connsiteY1"/>
                    </a:cxn>
                    <a:cxn ang="0">
                      <a:pos x="connsiteX2" y="connsiteY2"/>
                    </a:cxn>
                    <a:cxn ang="0">
                      <a:pos x="connsiteX3" y="connsiteY3"/>
                    </a:cxn>
                  </a:cxnLst>
                  <a:rect l="l" t="t" r="r" b="b"/>
                  <a:pathLst>
                    <a:path w="260478" h="482578">
                      <a:moveTo>
                        <a:pt x="0" y="482578"/>
                      </a:moveTo>
                      <a:lnTo>
                        <a:pt x="258097" y="0"/>
                      </a:lnTo>
                      <a:cubicBezTo>
                        <a:pt x="258891" y="159211"/>
                        <a:pt x="259684" y="318422"/>
                        <a:pt x="260478" y="477633"/>
                      </a:cubicBezTo>
                      <a:lnTo>
                        <a:pt x="0" y="482578"/>
                      </a:lnTo>
                      <a:close/>
                    </a:path>
                  </a:pathLst>
                </a:custGeom>
                <a:solidFill>
                  <a:schemeClr val="tx2">
                    <a:lumMod val="75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16" name="Isosceles Triangle 11"/>
                <p:cNvSpPr/>
                <p:nvPr/>
              </p:nvSpPr>
              <p:spPr bwMode="auto">
                <a:xfrm rot="10800000">
                  <a:off x="8882065" y="492052"/>
                  <a:ext cx="261937" cy="332140"/>
                </a:xfrm>
                <a:custGeom>
                  <a:avLst/>
                  <a:gdLst>
                    <a:gd name="connsiteX0" fmla="*/ 0 w 784882"/>
                    <a:gd name="connsiteY0" fmla="*/ 679450 h 679450"/>
                    <a:gd name="connsiteX1" fmla="*/ 392441 w 784882"/>
                    <a:gd name="connsiteY1" fmla="*/ 0 h 679450"/>
                    <a:gd name="connsiteX2" fmla="*/ 784882 w 784882"/>
                    <a:gd name="connsiteY2" fmla="*/ 679450 h 679450"/>
                    <a:gd name="connsiteX3" fmla="*/ 0 w 784882"/>
                    <a:gd name="connsiteY3" fmla="*/ 679450 h 679450"/>
                    <a:gd name="connsiteX0" fmla="*/ 0 w 784882"/>
                    <a:gd name="connsiteY0" fmla="*/ 679450 h 679450"/>
                    <a:gd name="connsiteX1" fmla="*/ 270532 w 784882"/>
                    <a:gd name="connsiteY1" fmla="*/ 200025 h 679450"/>
                    <a:gd name="connsiteX2" fmla="*/ 392441 w 784882"/>
                    <a:gd name="connsiteY2" fmla="*/ 0 h 679450"/>
                    <a:gd name="connsiteX3" fmla="*/ 784882 w 784882"/>
                    <a:gd name="connsiteY3" fmla="*/ 679450 h 679450"/>
                    <a:gd name="connsiteX4" fmla="*/ 0 w 784882"/>
                    <a:gd name="connsiteY4" fmla="*/ 679450 h 679450"/>
                    <a:gd name="connsiteX0" fmla="*/ 0 w 784882"/>
                    <a:gd name="connsiteY0" fmla="*/ 679450 h 679450"/>
                    <a:gd name="connsiteX1" fmla="*/ 270532 w 784882"/>
                    <a:gd name="connsiteY1" fmla="*/ 200025 h 679450"/>
                    <a:gd name="connsiteX2" fmla="*/ 392441 w 784882"/>
                    <a:gd name="connsiteY2" fmla="*/ 0 h 679450"/>
                    <a:gd name="connsiteX3" fmla="*/ 511832 w 784882"/>
                    <a:gd name="connsiteY3" fmla="*/ 203200 h 679450"/>
                    <a:gd name="connsiteX4" fmla="*/ 784882 w 784882"/>
                    <a:gd name="connsiteY4" fmla="*/ 679450 h 679450"/>
                    <a:gd name="connsiteX5" fmla="*/ 0 w 784882"/>
                    <a:gd name="connsiteY5" fmla="*/ 679450 h 679450"/>
                    <a:gd name="connsiteX0" fmla="*/ 0 w 784882"/>
                    <a:gd name="connsiteY0" fmla="*/ 479425 h 479425"/>
                    <a:gd name="connsiteX1" fmla="*/ 270532 w 784882"/>
                    <a:gd name="connsiteY1" fmla="*/ 0 h 479425"/>
                    <a:gd name="connsiteX2" fmla="*/ 511832 w 784882"/>
                    <a:gd name="connsiteY2" fmla="*/ 3175 h 479425"/>
                    <a:gd name="connsiteX3" fmla="*/ 784882 w 784882"/>
                    <a:gd name="connsiteY3" fmla="*/ 479425 h 479425"/>
                    <a:gd name="connsiteX4" fmla="*/ 0 w 784882"/>
                    <a:gd name="connsiteY4" fmla="*/ 479425 h 479425"/>
                    <a:gd name="connsiteX0" fmla="*/ 0 w 784882"/>
                    <a:gd name="connsiteY0" fmla="*/ 479425 h 479884"/>
                    <a:gd name="connsiteX1" fmla="*/ 270532 w 784882"/>
                    <a:gd name="connsiteY1" fmla="*/ 0 h 479884"/>
                    <a:gd name="connsiteX2" fmla="*/ 511832 w 784882"/>
                    <a:gd name="connsiteY2" fmla="*/ 3175 h 479884"/>
                    <a:gd name="connsiteX3" fmla="*/ 784882 w 784882"/>
                    <a:gd name="connsiteY3" fmla="*/ 479425 h 479884"/>
                    <a:gd name="connsiteX4" fmla="*/ 519822 w 784882"/>
                    <a:gd name="connsiteY4" fmla="*/ 479884 h 479884"/>
                    <a:gd name="connsiteX5" fmla="*/ 0 w 784882"/>
                    <a:gd name="connsiteY5" fmla="*/ 479425 h 479884"/>
                    <a:gd name="connsiteX0" fmla="*/ 0 w 784882"/>
                    <a:gd name="connsiteY0" fmla="*/ 479425 h 479884"/>
                    <a:gd name="connsiteX1" fmla="*/ 270532 w 784882"/>
                    <a:gd name="connsiteY1" fmla="*/ 0 h 479884"/>
                    <a:gd name="connsiteX2" fmla="*/ 511832 w 784882"/>
                    <a:gd name="connsiteY2" fmla="*/ 3175 h 479884"/>
                    <a:gd name="connsiteX3" fmla="*/ 605547 w 784882"/>
                    <a:gd name="connsiteY3" fmla="*/ 165559 h 479884"/>
                    <a:gd name="connsiteX4" fmla="*/ 784882 w 784882"/>
                    <a:gd name="connsiteY4" fmla="*/ 479425 h 479884"/>
                    <a:gd name="connsiteX5" fmla="*/ 519822 w 784882"/>
                    <a:gd name="connsiteY5" fmla="*/ 479884 h 479884"/>
                    <a:gd name="connsiteX6" fmla="*/ 0 w 784882"/>
                    <a:gd name="connsiteY6" fmla="*/ 479425 h 479884"/>
                    <a:gd name="connsiteX0" fmla="*/ 0 w 784882"/>
                    <a:gd name="connsiteY0" fmla="*/ 479425 h 479884"/>
                    <a:gd name="connsiteX1" fmla="*/ 270532 w 784882"/>
                    <a:gd name="connsiteY1" fmla="*/ 0 h 479884"/>
                    <a:gd name="connsiteX2" fmla="*/ 511832 w 784882"/>
                    <a:gd name="connsiteY2" fmla="*/ 3175 h 479884"/>
                    <a:gd name="connsiteX3" fmla="*/ 605547 w 784882"/>
                    <a:gd name="connsiteY3" fmla="*/ 165559 h 479884"/>
                    <a:gd name="connsiteX4" fmla="*/ 784882 w 784882"/>
                    <a:gd name="connsiteY4" fmla="*/ 479425 h 479884"/>
                    <a:gd name="connsiteX5" fmla="*/ 538872 w 784882"/>
                    <a:gd name="connsiteY5" fmla="*/ 479884 h 479884"/>
                    <a:gd name="connsiteX6" fmla="*/ 0 w 784882"/>
                    <a:gd name="connsiteY6" fmla="*/ 479425 h 479884"/>
                    <a:gd name="connsiteX0" fmla="*/ 0 w 784882"/>
                    <a:gd name="connsiteY0" fmla="*/ 479425 h 479884"/>
                    <a:gd name="connsiteX1" fmla="*/ 270532 w 784882"/>
                    <a:gd name="connsiteY1" fmla="*/ 0 h 479884"/>
                    <a:gd name="connsiteX2" fmla="*/ 511832 w 784882"/>
                    <a:gd name="connsiteY2" fmla="*/ 3175 h 479884"/>
                    <a:gd name="connsiteX3" fmla="*/ 605547 w 784882"/>
                    <a:gd name="connsiteY3" fmla="*/ 167940 h 479884"/>
                    <a:gd name="connsiteX4" fmla="*/ 784882 w 784882"/>
                    <a:gd name="connsiteY4" fmla="*/ 479425 h 479884"/>
                    <a:gd name="connsiteX5" fmla="*/ 538872 w 784882"/>
                    <a:gd name="connsiteY5" fmla="*/ 479884 h 479884"/>
                    <a:gd name="connsiteX6" fmla="*/ 0 w 784882"/>
                    <a:gd name="connsiteY6" fmla="*/ 479425 h 479884"/>
                    <a:gd name="connsiteX0" fmla="*/ 0 w 784882"/>
                    <a:gd name="connsiteY0" fmla="*/ 479425 h 479884"/>
                    <a:gd name="connsiteX1" fmla="*/ 270532 w 784882"/>
                    <a:gd name="connsiteY1" fmla="*/ 0 h 479884"/>
                    <a:gd name="connsiteX2" fmla="*/ 605547 w 784882"/>
                    <a:gd name="connsiteY2" fmla="*/ 167940 h 479884"/>
                    <a:gd name="connsiteX3" fmla="*/ 784882 w 784882"/>
                    <a:gd name="connsiteY3" fmla="*/ 479425 h 479884"/>
                    <a:gd name="connsiteX4" fmla="*/ 538872 w 784882"/>
                    <a:gd name="connsiteY4" fmla="*/ 479884 h 479884"/>
                    <a:gd name="connsiteX5" fmla="*/ 0 w 784882"/>
                    <a:gd name="connsiteY5" fmla="*/ 479425 h 479884"/>
                    <a:gd name="connsiteX0" fmla="*/ 0 w 784882"/>
                    <a:gd name="connsiteY0" fmla="*/ 479425 h 479884"/>
                    <a:gd name="connsiteX1" fmla="*/ 270532 w 784882"/>
                    <a:gd name="connsiteY1" fmla="*/ 0 h 479884"/>
                    <a:gd name="connsiteX2" fmla="*/ 534109 w 784882"/>
                    <a:gd name="connsiteY2" fmla="*/ 132222 h 479884"/>
                    <a:gd name="connsiteX3" fmla="*/ 605547 w 784882"/>
                    <a:gd name="connsiteY3" fmla="*/ 167940 h 479884"/>
                    <a:gd name="connsiteX4" fmla="*/ 784882 w 784882"/>
                    <a:gd name="connsiteY4" fmla="*/ 479425 h 479884"/>
                    <a:gd name="connsiteX5" fmla="*/ 538872 w 784882"/>
                    <a:gd name="connsiteY5" fmla="*/ 479884 h 479884"/>
                    <a:gd name="connsiteX6" fmla="*/ 0 w 784882"/>
                    <a:gd name="connsiteY6" fmla="*/ 479425 h 479884"/>
                    <a:gd name="connsiteX0" fmla="*/ 0 w 784882"/>
                    <a:gd name="connsiteY0" fmla="*/ 479425 h 479884"/>
                    <a:gd name="connsiteX1" fmla="*/ 270532 w 784882"/>
                    <a:gd name="connsiteY1" fmla="*/ 0 h 479884"/>
                    <a:gd name="connsiteX2" fmla="*/ 538872 w 784882"/>
                    <a:gd name="connsiteY2" fmla="*/ 172703 h 479884"/>
                    <a:gd name="connsiteX3" fmla="*/ 605547 w 784882"/>
                    <a:gd name="connsiteY3" fmla="*/ 167940 h 479884"/>
                    <a:gd name="connsiteX4" fmla="*/ 784882 w 784882"/>
                    <a:gd name="connsiteY4" fmla="*/ 479425 h 479884"/>
                    <a:gd name="connsiteX5" fmla="*/ 538872 w 784882"/>
                    <a:gd name="connsiteY5" fmla="*/ 479884 h 479884"/>
                    <a:gd name="connsiteX6" fmla="*/ 0 w 784882"/>
                    <a:gd name="connsiteY6" fmla="*/ 479425 h 479884"/>
                    <a:gd name="connsiteX0" fmla="*/ 0 w 784882"/>
                    <a:gd name="connsiteY0" fmla="*/ 311485 h 311944"/>
                    <a:gd name="connsiteX1" fmla="*/ 538872 w 784882"/>
                    <a:gd name="connsiteY1" fmla="*/ 4763 h 311944"/>
                    <a:gd name="connsiteX2" fmla="*/ 605547 w 784882"/>
                    <a:gd name="connsiteY2" fmla="*/ 0 h 311944"/>
                    <a:gd name="connsiteX3" fmla="*/ 784882 w 784882"/>
                    <a:gd name="connsiteY3" fmla="*/ 311485 h 311944"/>
                    <a:gd name="connsiteX4" fmla="*/ 538872 w 784882"/>
                    <a:gd name="connsiteY4" fmla="*/ 311944 h 311944"/>
                    <a:gd name="connsiteX5" fmla="*/ 0 w 784882"/>
                    <a:gd name="connsiteY5" fmla="*/ 311485 h 311944"/>
                    <a:gd name="connsiteX0" fmla="*/ 0 w 246010"/>
                    <a:gd name="connsiteY0" fmla="*/ 311944 h 311944"/>
                    <a:gd name="connsiteX1" fmla="*/ 0 w 246010"/>
                    <a:gd name="connsiteY1" fmla="*/ 4763 h 311944"/>
                    <a:gd name="connsiteX2" fmla="*/ 66675 w 246010"/>
                    <a:gd name="connsiteY2" fmla="*/ 0 h 311944"/>
                    <a:gd name="connsiteX3" fmla="*/ 246010 w 246010"/>
                    <a:gd name="connsiteY3" fmla="*/ 311485 h 311944"/>
                    <a:gd name="connsiteX4" fmla="*/ 0 w 246010"/>
                    <a:gd name="connsiteY4" fmla="*/ 311944 h 311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010" h="311944">
                      <a:moveTo>
                        <a:pt x="0" y="311944"/>
                      </a:moveTo>
                      <a:lnTo>
                        <a:pt x="0" y="4763"/>
                      </a:lnTo>
                      <a:lnTo>
                        <a:pt x="66675" y="0"/>
                      </a:lnTo>
                      <a:lnTo>
                        <a:pt x="246010" y="311485"/>
                      </a:lnTo>
                      <a:lnTo>
                        <a:pt x="0" y="311944"/>
                      </a:lnTo>
                      <a:close/>
                    </a:path>
                  </a:pathLst>
                </a:custGeom>
                <a:solidFill>
                  <a:schemeClr val="tx2">
                    <a:lumMod val="75000"/>
                    <a:alpha val="58000"/>
                  </a:schemeClr>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chemeClr val="tx1">
                          <a:lumMod val="65000"/>
                          <a:lumOff val="35000"/>
                        </a:schemeClr>
                      </a:solidFill>
                      <a:effectLst/>
                      <a:latin typeface="Trebuchet MS" pitchFamily="34" charset="0"/>
                    </a:rPr>
                    <a:t> </a:t>
                  </a:r>
                </a:p>
              </p:txBody>
            </p:sp>
            <p:sp>
              <p:nvSpPr>
                <p:cNvPr id="26" name="Rectangle 25"/>
                <p:cNvSpPr/>
                <p:nvPr/>
              </p:nvSpPr>
              <p:spPr bwMode="auto">
                <a:xfrm rot="5400000">
                  <a:off x="8975313" y="321841"/>
                  <a:ext cx="45720" cy="296414"/>
                </a:xfrm>
                <a:prstGeom prst="rect">
                  <a:avLst/>
                </a:prstGeom>
                <a:solidFill>
                  <a:srgbClr val="004776"/>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1" name="Rectangle 20"/>
                <p:cNvSpPr/>
                <p:nvPr/>
              </p:nvSpPr>
              <p:spPr bwMode="auto">
                <a:xfrm rot="1800000">
                  <a:off x="6956101" y="-73261"/>
                  <a:ext cx="45720" cy="978868"/>
                </a:xfrm>
                <a:custGeom>
                  <a:avLst/>
                  <a:gdLst>
                    <a:gd name="connsiteX0" fmla="*/ 0 w 45719"/>
                    <a:gd name="connsiteY0" fmla="*/ 0 h 984502"/>
                    <a:gd name="connsiteX1" fmla="*/ 45719 w 45719"/>
                    <a:gd name="connsiteY1" fmla="*/ 0 h 984502"/>
                    <a:gd name="connsiteX2" fmla="*/ 45719 w 45719"/>
                    <a:gd name="connsiteY2" fmla="*/ 984502 h 984502"/>
                    <a:gd name="connsiteX3" fmla="*/ 0 w 45719"/>
                    <a:gd name="connsiteY3" fmla="*/ 984502 h 984502"/>
                    <a:gd name="connsiteX4" fmla="*/ 0 w 45719"/>
                    <a:gd name="connsiteY4" fmla="*/ 0 h 984502"/>
                    <a:gd name="connsiteX0" fmla="*/ 0 w 45868"/>
                    <a:gd name="connsiteY0" fmla="*/ 0 h 984502"/>
                    <a:gd name="connsiteX1" fmla="*/ 45719 w 45868"/>
                    <a:gd name="connsiteY1" fmla="*/ 0 h 984502"/>
                    <a:gd name="connsiteX2" fmla="*/ 45868 w 45868"/>
                    <a:gd name="connsiteY2" fmla="*/ 951421 h 984502"/>
                    <a:gd name="connsiteX3" fmla="*/ 0 w 45868"/>
                    <a:gd name="connsiteY3" fmla="*/ 984502 h 984502"/>
                    <a:gd name="connsiteX4" fmla="*/ 0 w 45868"/>
                    <a:gd name="connsiteY4" fmla="*/ 0 h 984502"/>
                    <a:gd name="connsiteX0" fmla="*/ 0 w 45868"/>
                    <a:gd name="connsiteY0" fmla="*/ 0 h 978868"/>
                    <a:gd name="connsiteX1" fmla="*/ 45719 w 45868"/>
                    <a:gd name="connsiteY1" fmla="*/ 0 h 978868"/>
                    <a:gd name="connsiteX2" fmla="*/ 45868 w 45868"/>
                    <a:gd name="connsiteY2" fmla="*/ 951421 h 978868"/>
                    <a:gd name="connsiteX3" fmla="*/ 4997 w 45868"/>
                    <a:gd name="connsiteY3" fmla="*/ 978868 h 978868"/>
                    <a:gd name="connsiteX4" fmla="*/ 0 w 45868"/>
                    <a:gd name="connsiteY4" fmla="*/ 0 h 978868"/>
                    <a:gd name="connsiteX0" fmla="*/ 0 w 48716"/>
                    <a:gd name="connsiteY0" fmla="*/ 23642 h 978868"/>
                    <a:gd name="connsiteX1" fmla="*/ 48567 w 48716"/>
                    <a:gd name="connsiteY1" fmla="*/ 0 h 978868"/>
                    <a:gd name="connsiteX2" fmla="*/ 48716 w 48716"/>
                    <a:gd name="connsiteY2" fmla="*/ 951421 h 978868"/>
                    <a:gd name="connsiteX3" fmla="*/ 7845 w 48716"/>
                    <a:gd name="connsiteY3" fmla="*/ 978868 h 978868"/>
                    <a:gd name="connsiteX4" fmla="*/ 0 w 48716"/>
                    <a:gd name="connsiteY4" fmla="*/ 23642 h 97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6" h="978868">
                      <a:moveTo>
                        <a:pt x="0" y="23642"/>
                      </a:moveTo>
                      <a:lnTo>
                        <a:pt x="48567" y="0"/>
                      </a:lnTo>
                      <a:cubicBezTo>
                        <a:pt x="48617" y="317140"/>
                        <a:pt x="48666" y="634281"/>
                        <a:pt x="48716" y="951421"/>
                      </a:cubicBezTo>
                      <a:lnTo>
                        <a:pt x="7845" y="978868"/>
                      </a:lnTo>
                      <a:cubicBezTo>
                        <a:pt x="6179" y="652579"/>
                        <a:pt x="1666" y="349931"/>
                        <a:pt x="0" y="23642"/>
                      </a:cubicBezTo>
                      <a:close/>
                    </a:path>
                  </a:pathLst>
                </a:custGeom>
                <a:solidFill>
                  <a:srgbClr val="004776"/>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3" name="Rectangle 22"/>
                <p:cNvSpPr/>
                <p:nvPr/>
              </p:nvSpPr>
              <p:spPr bwMode="auto">
                <a:xfrm rot="1800000">
                  <a:off x="8866110" y="-69821"/>
                  <a:ext cx="45618" cy="971701"/>
                </a:xfrm>
                <a:custGeom>
                  <a:avLst/>
                  <a:gdLst>
                    <a:gd name="connsiteX0" fmla="*/ 0 w 45719"/>
                    <a:gd name="connsiteY0" fmla="*/ 0 h 984502"/>
                    <a:gd name="connsiteX1" fmla="*/ 45719 w 45719"/>
                    <a:gd name="connsiteY1" fmla="*/ 0 h 984502"/>
                    <a:gd name="connsiteX2" fmla="*/ 45719 w 45719"/>
                    <a:gd name="connsiteY2" fmla="*/ 984502 h 984502"/>
                    <a:gd name="connsiteX3" fmla="*/ 0 w 45719"/>
                    <a:gd name="connsiteY3" fmla="*/ 984502 h 984502"/>
                    <a:gd name="connsiteX4" fmla="*/ 0 w 45719"/>
                    <a:gd name="connsiteY4" fmla="*/ 0 h 984502"/>
                    <a:gd name="connsiteX0" fmla="*/ 0 w 45746"/>
                    <a:gd name="connsiteY0" fmla="*/ 0 h 984502"/>
                    <a:gd name="connsiteX1" fmla="*/ 45719 w 45746"/>
                    <a:gd name="connsiteY1" fmla="*/ 0 h 984502"/>
                    <a:gd name="connsiteX2" fmla="*/ 45746 w 45746"/>
                    <a:gd name="connsiteY2" fmla="*/ 961663 h 984502"/>
                    <a:gd name="connsiteX3" fmla="*/ 45719 w 45746"/>
                    <a:gd name="connsiteY3" fmla="*/ 984502 h 984502"/>
                    <a:gd name="connsiteX4" fmla="*/ 0 w 45746"/>
                    <a:gd name="connsiteY4" fmla="*/ 984502 h 984502"/>
                    <a:gd name="connsiteX5" fmla="*/ 0 w 45746"/>
                    <a:gd name="connsiteY5" fmla="*/ 0 h 984502"/>
                    <a:gd name="connsiteX0" fmla="*/ 0 w 45746"/>
                    <a:gd name="connsiteY0" fmla="*/ 0 h 984502"/>
                    <a:gd name="connsiteX1" fmla="*/ 45719 w 45746"/>
                    <a:gd name="connsiteY1" fmla="*/ 0 h 984502"/>
                    <a:gd name="connsiteX2" fmla="*/ 45746 w 45746"/>
                    <a:gd name="connsiteY2" fmla="*/ 961663 h 984502"/>
                    <a:gd name="connsiteX3" fmla="*/ 0 w 45746"/>
                    <a:gd name="connsiteY3" fmla="*/ 984502 h 984502"/>
                    <a:gd name="connsiteX4" fmla="*/ 0 w 45746"/>
                    <a:gd name="connsiteY4" fmla="*/ 0 h 984502"/>
                    <a:gd name="connsiteX0" fmla="*/ 0 w 45746"/>
                    <a:gd name="connsiteY0" fmla="*/ 0 h 984502"/>
                    <a:gd name="connsiteX1" fmla="*/ 45719 w 45746"/>
                    <a:gd name="connsiteY1" fmla="*/ 0 h 984502"/>
                    <a:gd name="connsiteX2" fmla="*/ 45746 w 45746"/>
                    <a:gd name="connsiteY2" fmla="*/ 961663 h 984502"/>
                    <a:gd name="connsiteX3" fmla="*/ 0 w 45746"/>
                    <a:gd name="connsiteY3" fmla="*/ 984502 h 984502"/>
                    <a:gd name="connsiteX4" fmla="*/ 3479 w 45746"/>
                    <a:gd name="connsiteY4" fmla="*/ 26444 h 984502"/>
                    <a:gd name="connsiteX5" fmla="*/ 0 w 45746"/>
                    <a:gd name="connsiteY5" fmla="*/ 0 h 984502"/>
                    <a:gd name="connsiteX0" fmla="*/ 3479 w 45746"/>
                    <a:gd name="connsiteY0" fmla="*/ 26444 h 984502"/>
                    <a:gd name="connsiteX1" fmla="*/ 45719 w 45746"/>
                    <a:gd name="connsiteY1" fmla="*/ 0 h 984502"/>
                    <a:gd name="connsiteX2" fmla="*/ 45746 w 45746"/>
                    <a:gd name="connsiteY2" fmla="*/ 961663 h 984502"/>
                    <a:gd name="connsiteX3" fmla="*/ 0 w 45746"/>
                    <a:gd name="connsiteY3" fmla="*/ 984502 h 984502"/>
                    <a:gd name="connsiteX4" fmla="*/ 3479 w 45746"/>
                    <a:gd name="connsiteY4" fmla="*/ 26444 h 984502"/>
                    <a:gd name="connsiteX0" fmla="*/ 3479 w 49142"/>
                    <a:gd name="connsiteY0" fmla="*/ 70679 h 1028737"/>
                    <a:gd name="connsiteX1" fmla="*/ 45719 w 49142"/>
                    <a:gd name="connsiteY1" fmla="*/ 44235 h 1028737"/>
                    <a:gd name="connsiteX2" fmla="*/ 45766 w 49142"/>
                    <a:gd name="connsiteY2" fmla="*/ 82010 h 1028737"/>
                    <a:gd name="connsiteX3" fmla="*/ 45746 w 49142"/>
                    <a:gd name="connsiteY3" fmla="*/ 1005898 h 1028737"/>
                    <a:gd name="connsiteX4" fmla="*/ 0 w 49142"/>
                    <a:gd name="connsiteY4" fmla="*/ 1028737 h 1028737"/>
                    <a:gd name="connsiteX5" fmla="*/ 3479 w 49142"/>
                    <a:gd name="connsiteY5" fmla="*/ 70679 h 1028737"/>
                    <a:gd name="connsiteX0" fmla="*/ 3479 w 49142"/>
                    <a:gd name="connsiteY0" fmla="*/ 0 h 958058"/>
                    <a:gd name="connsiteX1" fmla="*/ 45766 w 49142"/>
                    <a:gd name="connsiteY1" fmla="*/ 11331 h 958058"/>
                    <a:gd name="connsiteX2" fmla="*/ 45746 w 49142"/>
                    <a:gd name="connsiteY2" fmla="*/ 935219 h 958058"/>
                    <a:gd name="connsiteX3" fmla="*/ 0 w 49142"/>
                    <a:gd name="connsiteY3" fmla="*/ 958058 h 958058"/>
                    <a:gd name="connsiteX4" fmla="*/ 3479 w 49142"/>
                    <a:gd name="connsiteY4" fmla="*/ 0 h 958058"/>
                    <a:gd name="connsiteX0" fmla="*/ 3479 w 49032"/>
                    <a:gd name="connsiteY0" fmla="*/ 13643 h 971701"/>
                    <a:gd name="connsiteX1" fmla="*/ 45332 w 49032"/>
                    <a:gd name="connsiteY1" fmla="*/ 461 h 971701"/>
                    <a:gd name="connsiteX2" fmla="*/ 45746 w 49032"/>
                    <a:gd name="connsiteY2" fmla="*/ 948862 h 971701"/>
                    <a:gd name="connsiteX3" fmla="*/ 0 w 49032"/>
                    <a:gd name="connsiteY3" fmla="*/ 971701 h 971701"/>
                    <a:gd name="connsiteX4" fmla="*/ 3479 w 49032"/>
                    <a:gd name="connsiteY4" fmla="*/ 13643 h 9717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32" h="971701">
                      <a:moveTo>
                        <a:pt x="3479" y="13643"/>
                      </a:moveTo>
                      <a:cubicBezTo>
                        <a:pt x="17575" y="17420"/>
                        <a:pt x="31236" y="-3316"/>
                        <a:pt x="45332" y="461"/>
                      </a:cubicBezTo>
                      <a:cubicBezTo>
                        <a:pt x="45336" y="160738"/>
                        <a:pt x="53374" y="791074"/>
                        <a:pt x="45746" y="948862"/>
                      </a:cubicBezTo>
                      <a:lnTo>
                        <a:pt x="0" y="971701"/>
                      </a:lnTo>
                      <a:cubicBezTo>
                        <a:pt x="1160" y="652348"/>
                        <a:pt x="2319" y="332996"/>
                        <a:pt x="3479" y="13643"/>
                      </a:cubicBezTo>
                      <a:close/>
                    </a:path>
                  </a:pathLst>
                </a:custGeom>
                <a:solidFill>
                  <a:srgbClr val="004776"/>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4" name="Rectangle 23"/>
                <p:cNvSpPr/>
                <p:nvPr/>
              </p:nvSpPr>
              <p:spPr bwMode="auto">
                <a:xfrm rot="19800000" flipH="1">
                  <a:off x="7455487" y="-74007"/>
                  <a:ext cx="45720" cy="979187"/>
                </a:xfrm>
                <a:custGeom>
                  <a:avLst/>
                  <a:gdLst>
                    <a:gd name="connsiteX0" fmla="*/ 0 w 45719"/>
                    <a:gd name="connsiteY0" fmla="*/ 0 h 984502"/>
                    <a:gd name="connsiteX1" fmla="*/ 45719 w 45719"/>
                    <a:gd name="connsiteY1" fmla="*/ 0 h 984502"/>
                    <a:gd name="connsiteX2" fmla="*/ 45719 w 45719"/>
                    <a:gd name="connsiteY2" fmla="*/ 984502 h 984502"/>
                    <a:gd name="connsiteX3" fmla="*/ 0 w 45719"/>
                    <a:gd name="connsiteY3" fmla="*/ 984502 h 984502"/>
                    <a:gd name="connsiteX4" fmla="*/ 0 w 45719"/>
                    <a:gd name="connsiteY4" fmla="*/ 0 h 984502"/>
                    <a:gd name="connsiteX0" fmla="*/ 0 w 46185"/>
                    <a:gd name="connsiteY0" fmla="*/ 0 h 984502"/>
                    <a:gd name="connsiteX1" fmla="*/ 45719 w 46185"/>
                    <a:gd name="connsiteY1" fmla="*/ 0 h 984502"/>
                    <a:gd name="connsiteX2" fmla="*/ 46185 w 46185"/>
                    <a:gd name="connsiteY2" fmla="*/ 956737 h 984502"/>
                    <a:gd name="connsiteX3" fmla="*/ 0 w 46185"/>
                    <a:gd name="connsiteY3" fmla="*/ 984502 h 984502"/>
                    <a:gd name="connsiteX4" fmla="*/ 0 w 46185"/>
                    <a:gd name="connsiteY4" fmla="*/ 0 h 984502"/>
                    <a:gd name="connsiteX0" fmla="*/ 319 w 46504"/>
                    <a:gd name="connsiteY0" fmla="*/ 0 h 979187"/>
                    <a:gd name="connsiteX1" fmla="*/ 46038 w 46504"/>
                    <a:gd name="connsiteY1" fmla="*/ 0 h 979187"/>
                    <a:gd name="connsiteX2" fmla="*/ 46504 w 46504"/>
                    <a:gd name="connsiteY2" fmla="*/ 956737 h 979187"/>
                    <a:gd name="connsiteX3" fmla="*/ 0 w 46504"/>
                    <a:gd name="connsiteY3" fmla="*/ 979187 h 979187"/>
                    <a:gd name="connsiteX4" fmla="*/ 319 w 46504"/>
                    <a:gd name="connsiteY4" fmla="*/ 0 h 979187"/>
                    <a:gd name="connsiteX0" fmla="*/ 319 w 46504"/>
                    <a:gd name="connsiteY0" fmla="*/ 0 h 979187"/>
                    <a:gd name="connsiteX1" fmla="*/ 46038 w 46504"/>
                    <a:gd name="connsiteY1" fmla="*/ 0 h 979187"/>
                    <a:gd name="connsiteX2" fmla="*/ 46504 w 46504"/>
                    <a:gd name="connsiteY2" fmla="*/ 956737 h 979187"/>
                    <a:gd name="connsiteX3" fmla="*/ 0 w 46504"/>
                    <a:gd name="connsiteY3" fmla="*/ 979187 h 979187"/>
                    <a:gd name="connsiteX4" fmla="*/ 319 w 46504"/>
                    <a:gd name="connsiteY4" fmla="*/ 0 h 979187"/>
                    <a:gd name="connsiteX0" fmla="*/ 1915 w 46504"/>
                    <a:gd name="connsiteY0" fmla="*/ 26575 h 979187"/>
                    <a:gd name="connsiteX1" fmla="*/ 46038 w 46504"/>
                    <a:gd name="connsiteY1" fmla="*/ 0 h 979187"/>
                    <a:gd name="connsiteX2" fmla="*/ 46504 w 46504"/>
                    <a:gd name="connsiteY2" fmla="*/ 956737 h 979187"/>
                    <a:gd name="connsiteX3" fmla="*/ 0 w 46504"/>
                    <a:gd name="connsiteY3" fmla="*/ 979187 h 979187"/>
                    <a:gd name="connsiteX4" fmla="*/ 1915 w 46504"/>
                    <a:gd name="connsiteY4" fmla="*/ 26575 h 979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4" h="979187">
                      <a:moveTo>
                        <a:pt x="1915" y="26575"/>
                      </a:moveTo>
                      <a:lnTo>
                        <a:pt x="46038" y="0"/>
                      </a:lnTo>
                      <a:cubicBezTo>
                        <a:pt x="46193" y="318912"/>
                        <a:pt x="46349" y="637825"/>
                        <a:pt x="46504" y="956737"/>
                      </a:cubicBezTo>
                      <a:lnTo>
                        <a:pt x="0" y="979187"/>
                      </a:lnTo>
                      <a:cubicBezTo>
                        <a:pt x="106" y="652791"/>
                        <a:pt x="1809" y="352971"/>
                        <a:pt x="1915" y="26575"/>
                      </a:cubicBezTo>
                      <a:close/>
                    </a:path>
                  </a:pathLst>
                </a:custGeom>
                <a:solidFill>
                  <a:srgbClr val="004776"/>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5" name="Rectangle 24"/>
                <p:cNvSpPr/>
                <p:nvPr/>
              </p:nvSpPr>
              <p:spPr bwMode="auto">
                <a:xfrm rot="19800000" flipH="1">
                  <a:off x="8357158" y="-76233"/>
                  <a:ext cx="45720" cy="975062"/>
                </a:xfrm>
                <a:custGeom>
                  <a:avLst/>
                  <a:gdLst>
                    <a:gd name="connsiteX0" fmla="*/ 0 w 45719"/>
                    <a:gd name="connsiteY0" fmla="*/ 0 h 984502"/>
                    <a:gd name="connsiteX1" fmla="*/ 45719 w 45719"/>
                    <a:gd name="connsiteY1" fmla="*/ 0 h 984502"/>
                    <a:gd name="connsiteX2" fmla="*/ 45719 w 45719"/>
                    <a:gd name="connsiteY2" fmla="*/ 984502 h 984502"/>
                    <a:gd name="connsiteX3" fmla="*/ 0 w 45719"/>
                    <a:gd name="connsiteY3" fmla="*/ 984502 h 984502"/>
                    <a:gd name="connsiteX4" fmla="*/ 0 w 45719"/>
                    <a:gd name="connsiteY4" fmla="*/ 0 h 984502"/>
                    <a:gd name="connsiteX0" fmla="*/ 0 w 48247"/>
                    <a:gd name="connsiteY0" fmla="*/ 0 h 984502"/>
                    <a:gd name="connsiteX1" fmla="*/ 45719 w 48247"/>
                    <a:gd name="connsiteY1" fmla="*/ 0 h 984502"/>
                    <a:gd name="connsiteX2" fmla="*/ 48247 w 48247"/>
                    <a:gd name="connsiteY2" fmla="*/ 968468 h 984502"/>
                    <a:gd name="connsiteX3" fmla="*/ 45719 w 48247"/>
                    <a:gd name="connsiteY3" fmla="*/ 984502 h 984502"/>
                    <a:gd name="connsiteX4" fmla="*/ 0 w 48247"/>
                    <a:gd name="connsiteY4" fmla="*/ 984502 h 984502"/>
                    <a:gd name="connsiteX5" fmla="*/ 0 w 48247"/>
                    <a:gd name="connsiteY5" fmla="*/ 0 h 984502"/>
                    <a:gd name="connsiteX0" fmla="*/ 0 w 48247"/>
                    <a:gd name="connsiteY0" fmla="*/ 0 h 984502"/>
                    <a:gd name="connsiteX1" fmla="*/ 45719 w 48247"/>
                    <a:gd name="connsiteY1" fmla="*/ 0 h 984502"/>
                    <a:gd name="connsiteX2" fmla="*/ 48247 w 48247"/>
                    <a:gd name="connsiteY2" fmla="*/ 968468 h 984502"/>
                    <a:gd name="connsiteX3" fmla="*/ 0 w 48247"/>
                    <a:gd name="connsiteY3" fmla="*/ 984502 h 984502"/>
                    <a:gd name="connsiteX4" fmla="*/ 0 w 48247"/>
                    <a:gd name="connsiteY4" fmla="*/ 0 h 984502"/>
                    <a:gd name="connsiteX0" fmla="*/ 0 w 48247"/>
                    <a:gd name="connsiteY0" fmla="*/ 0 h 984502"/>
                    <a:gd name="connsiteX1" fmla="*/ 46038 w 48247"/>
                    <a:gd name="connsiteY1" fmla="*/ 5315 h 984502"/>
                    <a:gd name="connsiteX2" fmla="*/ 48247 w 48247"/>
                    <a:gd name="connsiteY2" fmla="*/ 968468 h 984502"/>
                    <a:gd name="connsiteX3" fmla="*/ 0 w 48247"/>
                    <a:gd name="connsiteY3" fmla="*/ 984502 h 984502"/>
                    <a:gd name="connsiteX4" fmla="*/ 0 w 48247"/>
                    <a:gd name="connsiteY4" fmla="*/ 0 h 984502"/>
                    <a:gd name="connsiteX0" fmla="*/ 3459 w 51706"/>
                    <a:gd name="connsiteY0" fmla="*/ 0 h 984502"/>
                    <a:gd name="connsiteX1" fmla="*/ 49497 w 51706"/>
                    <a:gd name="connsiteY1" fmla="*/ 5315 h 984502"/>
                    <a:gd name="connsiteX2" fmla="*/ 51706 w 51706"/>
                    <a:gd name="connsiteY2" fmla="*/ 968468 h 984502"/>
                    <a:gd name="connsiteX3" fmla="*/ 3459 w 51706"/>
                    <a:gd name="connsiteY3" fmla="*/ 984502 h 984502"/>
                    <a:gd name="connsiteX4" fmla="*/ 0 w 51706"/>
                    <a:gd name="connsiteY4" fmla="*/ 35950 h 984502"/>
                    <a:gd name="connsiteX5" fmla="*/ 3459 w 51706"/>
                    <a:gd name="connsiteY5" fmla="*/ 0 h 984502"/>
                    <a:gd name="connsiteX0" fmla="*/ 0 w 51706"/>
                    <a:gd name="connsiteY0" fmla="*/ 30635 h 979187"/>
                    <a:gd name="connsiteX1" fmla="*/ 49497 w 51706"/>
                    <a:gd name="connsiteY1" fmla="*/ 0 h 979187"/>
                    <a:gd name="connsiteX2" fmla="*/ 51706 w 51706"/>
                    <a:gd name="connsiteY2" fmla="*/ 963153 h 979187"/>
                    <a:gd name="connsiteX3" fmla="*/ 3459 w 51706"/>
                    <a:gd name="connsiteY3" fmla="*/ 979187 h 979187"/>
                    <a:gd name="connsiteX4" fmla="*/ 0 w 51706"/>
                    <a:gd name="connsiteY4" fmla="*/ 30635 h 979187"/>
                    <a:gd name="connsiteX0" fmla="*/ 0 w 52103"/>
                    <a:gd name="connsiteY0" fmla="*/ 26510 h 975062"/>
                    <a:gd name="connsiteX1" fmla="*/ 51878 w 52103"/>
                    <a:gd name="connsiteY1" fmla="*/ 0 h 975062"/>
                    <a:gd name="connsiteX2" fmla="*/ 51706 w 52103"/>
                    <a:gd name="connsiteY2" fmla="*/ 959028 h 975062"/>
                    <a:gd name="connsiteX3" fmla="*/ 3459 w 52103"/>
                    <a:gd name="connsiteY3" fmla="*/ 975062 h 975062"/>
                    <a:gd name="connsiteX4" fmla="*/ 0 w 52103"/>
                    <a:gd name="connsiteY4" fmla="*/ 26510 h 975062"/>
                    <a:gd name="connsiteX0" fmla="*/ 0 w 52976"/>
                    <a:gd name="connsiteY0" fmla="*/ 29763 h 975062"/>
                    <a:gd name="connsiteX1" fmla="*/ 52751 w 52976"/>
                    <a:gd name="connsiteY1" fmla="*/ 0 h 975062"/>
                    <a:gd name="connsiteX2" fmla="*/ 52579 w 52976"/>
                    <a:gd name="connsiteY2" fmla="*/ 959028 h 975062"/>
                    <a:gd name="connsiteX3" fmla="*/ 4332 w 52976"/>
                    <a:gd name="connsiteY3" fmla="*/ 975062 h 975062"/>
                    <a:gd name="connsiteX4" fmla="*/ 0 w 52976"/>
                    <a:gd name="connsiteY4" fmla="*/ 29763 h 975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76" h="975062">
                      <a:moveTo>
                        <a:pt x="0" y="29763"/>
                      </a:moveTo>
                      <a:lnTo>
                        <a:pt x="52751" y="0"/>
                      </a:lnTo>
                      <a:cubicBezTo>
                        <a:pt x="53594" y="322823"/>
                        <a:pt x="51736" y="636205"/>
                        <a:pt x="52579" y="959028"/>
                      </a:cubicBezTo>
                      <a:lnTo>
                        <a:pt x="4332" y="975062"/>
                      </a:lnTo>
                      <a:lnTo>
                        <a:pt x="0" y="29763"/>
                      </a:lnTo>
                      <a:close/>
                    </a:path>
                  </a:pathLst>
                </a:custGeom>
                <a:solidFill>
                  <a:srgbClr val="004776"/>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7" name="Rectangle 22"/>
                <p:cNvSpPr/>
                <p:nvPr/>
              </p:nvSpPr>
              <p:spPr bwMode="auto">
                <a:xfrm rot="1800000">
                  <a:off x="8141536" y="239607"/>
                  <a:ext cx="46923" cy="645511"/>
                </a:xfrm>
                <a:custGeom>
                  <a:avLst/>
                  <a:gdLst>
                    <a:gd name="connsiteX0" fmla="*/ 0 w 45719"/>
                    <a:gd name="connsiteY0" fmla="*/ 0 h 984502"/>
                    <a:gd name="connsiteX1" fmla="*/ 45719 w 45719"/>
                    <a:gd name="connsiteY1" fmla="*/ 0 h 984502"/>
                    <a:gd name="connsiteX2" fmla="*/ 45719 w 45719"/>
                    <a:gd name="connsiteY2" fmla="*/ 984502 h 984502"/>
                    <a:gd name="connsiteX3" fmla="*/ 0 w 45719"/>
                    <a:gd name="connsiteY3" fmla="*/ 984502 h 984502"/>
                    <a:gd name="connsiteX4" fmla="*/ 0 w 45719"/>
                    <a:gd name="connsiteY4" fmla="*/ 0 h 984502"/>
                    <a:gd name="connsiteX0" fmla="*/ 0 w 45746"/>
                    <a:gd name="connsiteY0" fmla="*/ 0 h 984502"/>
                    <a:gd name="connsiteX1" fmla="*/ 45719 w 45746"/>
                    <a:gd name="connsiteY1" fmla="*/ 0 h 984502"/>
                    <a:gd name="connsiteX2" fmla="*/ 45746 w 45746"/>
                    <a:gd name="connsiteY2" fmla="*/ 961663 h 984502"/>
                    <a:gd name="connsiteX3" fmla="*/ 45719 w 45746"/>
                    <a:gd name="connsiteY3" fmla="*/ 984502 h 984502"/>
                    <a:gd name="connsiteX4" fmla="*/ 0 w 45746"/>
                    <a:gd name="connsiteY4" fmla="*/ 984502 h 984502"/>
                    <a:gd name="connsiteX5" fmla="*/ 0 w 45746"/>
                    <a:gd name="connsiteY5" fmla="*/ 0 h 984502"/>
                    <a:gd name="connsiteX0" fmla="*/ 0 w 45746"/>
                    <a:gd name="connsiteY0" fmla="*/ 0 h 984502"/>
                    <a:gd name="connsiteX1" fmla="*/ 45719 w 45746"/>
                    <a:gd name="connsiteY1" fmla="*/ 0 h 984502"/>
                    <a:gd name="connsiteX2" fmla="*/ 45746 w 45746"/>
                    <a:gd name="connsiteY2" fmla="*/ 961663 h 984502"/>
                    <a:gd name="connsiteX3" fmla="*/ 0 w 45746"/>
                    <a:gd name="connsiteY3" fmla="*/ 984502 h 984502"/>
                    <a:gd name="connsiteX4" fmla="*/ 0 w 45746"/>
                    <a:gd name="connsiteY4" fmla="*/ 0 h 984502"/>
                    <a:gd name="connsiteX0" fmla="*/ 0 w 45746"/>
                    <a:gd name="connsiteY0" fmla="*/ 0 h 984502"/>
                    <a:gd name="connsiteX1" fmla="*/ 45719 w 45746"/>
                    <a:gd name="connsiteY1" fmla="*/ 0 h 984502"/>
                    <a:gd name="connsiteX2" fmla="*/ 45746 w 45746"/>
                    <a:gd name="connsiteY2" fmla="*/ 961663 h 984502"/>
                    <a:gd name="connsiteX3" fmla="*/ 0 w 45746"/>
                    <a:gd name="connsiteY3" fmla="*/ 984502 h 984502"/>
                    <a:gd name="connsiteX4" fmla="*/ 3479 w 45746"/>
                    <a:gd name="connsiteY4" fmla="*/ 26444 h 984502"/>
                    <a:gd name="connsiteX5" fmla="*/ 0 w 45746"/>
                    <a:gd name="connsiteY5" fmla="*/ 0 h 984502"/>
                    <a:gd name="connsiteX0" fmla="*/ 3479 w 45746"/>
                    <a:gd name="connsiteY0" fmla="*/ 26444 h 984502"/>
                    <a:gd name="connsiteX1" fmla="*/ 45719 w 45746"/>
                    <a:gd name="connsiteY1" fmla="*/ 0 h 984502"/>
                    <a:gd name="connsiteX2" fmla="*/ 45746 w 45746"/>
                    <a:gd name="connsiteY2" fmla="*/ 961663 h 984502"/>
                    <a:gd name="connsiteX3" fmla="*/ 0 w 45746"/>
                    <a:gd name="connsiteY3" fmla="*/ 984502 h 984502"/>
                    <a:gd name="connsiteX4" fmla="*/ 3479 w 45746"/>
                    <a:gd name="connsiteY4" fmla="*/ 26444 h 984502"/>
                    <a:gd name="connsiteX0" fmla="*/ 3479 w 49142"/>
                    <a:gd name="connsiteY0" fmla="*/ 70679 h 1028737"/>
                    <a:gd name="connsiteX1" fmla="*/ 45719 w 49142"/>
                    <a:gd name="connsiteY1" fmla="*/ 44235 h 1028737"/>
                    <a:gd name="connsiteX2" fmla="*/ 45766 w 49142"/>
                    <a:gd name="connsiteY2" fmla="*/ 82010 h 1028737"/>
                    <a:gd name="connsiteX3" fmla="*/ 45746 w 49142"/>
                    <a:gd name="connsiteY3" fmla="*/ 1005898 h 1028737"/>
                    <a:gd name="connsiteX4" fmla="*/ 0 w 49142"/>
                    <a:gd name="connsiteY4" fmla="*/ 1028737 h 1028737"/>
                    <a:gd name="connsiteX5" fmla="*/ 3479 w 49142"/>
                    <a:gd name="connsiteY5" fmla="*/ 70679 h 1028737"/>
                    <a:gd name="connsiteX0" fmla="*/ 3479 w 49142"/>
                    <a:gd name="connsiteY0" fmla="*/ 0 h 958058"/>
                    <a:gd name="connsiteX1" fmla="*/ 45766 w 49142"/>
                    <a:gd name="connsiteY1" fmla="*/ 11331 h 958058"/>
                    <a:gd name="connsiteX2" fmla="*/ 45746 w 49142"/>
                    <a:gd name="connsiteY2" fmla="*/ 935219 h 958058"/>
                    <a:gd name="connsiteX3" fmla="*/ 0 w 49142"/>
                    <a:gd name="connsiteY3" fmla="*/ 958058 h 958058"/>
                    <a:gd name="connsiteX4" fmla="*/ 3479 w 49142"/>
                    <a:gd name="connsiteY4" fmla="*/ 0 h 958058"/>
                    <a:gd name="connsiteX0" fmla="*/ 3479 w 50070"/>
                    <a:gd name="connsiteY0" fmla="*/ 0 h 958058"/>
                    <a:gd name="connsiteX1" fmla="*/ 45766 w 50070"/>
                    <a:gd name="connsiteY1" fmla="*/ 11331 h 958058"/>
                    <a:gd name="connsiteX2" fmla="*/ 46965 w 50070"/>
                    <a:gd name="connsiteY2" fmla="*/ 917675 h 958058"/>
                    <a:gd name="connsiteX3" fmla="*/ 0 w 50070"/>
                    <a:gd name="connsiteY3" fmla="*/ 958058 h 958058"/>
                    <a:gd name="connsiteX4" fmla="*/ 3479 w 50070"/>
                    <a:gd name="connsiteY4" fmla="*/ 0 h 958058"/>
                    <a:gd name="connsiteX0" fmla="*/ 3479 w 49858"/>
                    <a:gd name="connsiteY0" fmla="*/ 0 h 958058"/>
                    <a:gd name="connsiteX1" fmla="*/ 45766 w 49858"/>
                    <a:gd name="connsiteY1" fmla="*/ 11331 h 958058"/>
                    <a:gd name="connsiteX2" fmla="*/ 46692 w 49858"/>
                    <a:gd name="connsiteY2" fmla="*/ 909786 h 958058"/>
                    <a:gd name="connsiteX3" fmla="*/ 0 w 49858"/>
                    <a:gd name="connsiteY3" fmla="*/ 958058 h 958058"/>
                    <a:gd name="connsiteX4" fmla="*/ 3479 w 49858"/>
                    <a:gd name="connsiteY4" fmla="*/ 0 h 958058"/>
                    <a:gd name="connsiteX0" fmla="*/ 3479 w 51170"/>
                    <a:gd name="connsiteY0" fmla="*/ 0 h 958058"/>
                    <a:gd name="connsiteX1" fmla="*/ 45766 w 51170"/>
                    <a:gd name="connsiteY1" fmla="*/ 11331 h 958058"/>
                    <a:gd name="connsiteX2" fmla="*/ 48339 w 51170"/>
                    <a:gd name="connsiteY2" fmla="*/ 920736 h 958058"/>
                    <a:gd name="connsiteX3" fmla="*/ 0 w 51170"/>
                    <a:gd name="connsiteY3" fmla="*/ 958058 h 958058"/>
                    <a:gd name="connsiteX4" fmla="*/ 3479 w 51170"/>
                    <a:gd name="connsiteY4" fmla="*/ 0 h 95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70" h="958058">
                      <a:moveTo>
                        <a:pt x="3479" y="0"/>
                      </a:moveTo>
                      <a:lnTo>
                        <a:pt x="45766" y="11331"/>
                      </a:lnTo>
                      <a:cubicBezTo>
                        <a:pt x="45770" y="171608"/>
                        <a:pt x="55967" y="762948"/>
                        <a:pt x="48339" y="920736"/>
                      </a:cubicBezTo>
                      <a:cubicBezTo>
                        <a:pt x="32775" y="936827"/>
                        <a:pt x="15564" y="941967"/>
                        <a:pt x="0" y="958058"/>
                      </a:cubicBezTo>
                      <a:cubicBezTo>
                        <a:pt x="1160" y="638705"/>
                        <a:pt x="2319" y="319353"/>
                        <a:pt x="3479" y="0"/>
                      </a:cubicBezTo>
                      <a:close/>
                    </a:path>
                  </a:pathLst>
                </a:custGeom>
                <a:solidFill>
                  <a:srgbClr val="004776"/>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grpSp>
        </p:grpSp>
      </p:grpSp>
      <p:sp>
        <p:nvSpPr>
          <p:cNvPr id="2" name="Title Placeholder 1"/>
          <p:cNvSpPr>
            <a:spLocks noGrp="1"/>
          </p:cNvSpPr>
          <p:nvPr>
            <p:ph type="title"/>
          </p:nvPr>
        </p:nvSpPr>
        <p:spPr>
          <a:xfrm>
            <a:off x="304800" y="0"/>
            <a:ext cx="11582400" cy="822960"/>
          </a:xfrm>
          <a:prstGeom prst="rect">
            <a:avLst/>
          </a:prstGeom>
        </p:spPr>
        <p:txBody>
          <a:bodyPr vert="horz" lIns="0" tIns="91440" rIns="0" bIns="45720" rtlCol="0" anchor="ctr">
            <a:noAutofit/>
          </a:bodyPr>
          <a:lstStyle/>
          <a:p>
            <a:r>
              <a:rPr lang="en-US" dirty="0"/>
              <a:t>Slide Title Goes Here</a:t>
            </a:r>
          </a:p>
        </p:txBody>
      </p:sp>
      <p:sp>
        <p:nvSpPr>
          <p:cNvPr id="3" name="Text Placeholder 2"/>
          <p:cNvSpPr>
            <a:spLocks noGrp="1"/>
          </p:cNvSpPr>
          <p:nvPr>
            <p:ph type="body" idx="1"/>
          </p:nvPr>
        </p:nvSpPr>
        <p:spPr>
          <a:xfrm>
            <a:off x="304800" y="960120"/>
            <a:ext cx="11582400" cy="5669280"/>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p:nvSpPr>
        <p:spPr>
          <a:xfrm>
            <a:off x="9533237" y="6689616"/>
            <a:ext cx="2186816" cy="153888"/>
          </a:xfrm>
          <a:prstGeom prst="rect">
            <a:avLst/>
          </a:prstGeom>
          <a:noFill/>
        </p:spPr>
        <p:txBody>
          <a:bodyPr wrap="none" tIns="0" bIns="0" rtlCol="0" anchor="ctr" anchorCtr="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b="0" dirty="0">
                <a:solidFill>
                  <a:schemeClr val="bg1"/>
                </a:solidFill>
                <a:latin typeface="Trebuchet MS" panose="020B0603020202020204" pitchFamily="34" charset="0"/>
              </a:rPr>
              <a:t>Lam Research Corp. | Confidential</a:t>
            </a:r>
          </a:p>
        </p:txBody>
      </p:sp>
      <p:sp>
        <p:nvSpPr>
          <p:cNvPr id="5" name="TextBox 4"/>
          <p:cNvSpPr txBox="1"/>
          <p:nvPr/>
        </p:nvSpPr>
        <p:spPr>
          <a:xfrm>
            <a:off x="11721357" y="6689616"/>
            <a:ext cx="352982" cy="153888"/>
          </a:xfrm>
          <a:prstGeom prst="rect">
            <a:avLst/>
          </a:prstGeom>
          <a:noFill/>
        </p:spPr>
        <p:txBody>
          <a:bodyPr wrap="none" tIns="0" bIns="0" rtlCol="0" anchor="ctr" anchorCtr="0">
            <a:spAutoFit/>
          </a:bodyPr>
          <a:lstStyle/>
          <a:p>
            <a:pPr marL="0" marR="0" indent="0" algn="l" defTabSz="914400" rtl="0" eaLnBrk="1" fontAlgn="auto" latinLnBrk="0" hangingPunct="1">
              <a:lnSpc>
                <a:spcPct val="100000"/>
              </a:lnSpc>
              <a:spcBef>
                <a:spcPts val="0"/>
              </a:spcBef>
              <a:spcAft>
                <a:spcPts val="0"/>
              </a:spcAft>
              <a:buClrTx/>
              <a:buSzTx/>
              <a:buFontTx/>
              <a:buNone/>
              <a:tabLst/>
            </a:pPr>
            <a:fld id="{5F118722-C59C-4D0D-9410-316AC4F5EDC7}" type="slidenum">
              <a:rPr lang="en-US" sz="1000" b="1" smtClean="0">
                <a:solidFill>
                  <a:schemeClr val="bg1"/>
                </a:solidFill>
                <a:latin typeface="Trebuchet MS" panose="020B0603020202020204" pitchFamily="34" charset="0"/>
              </a:rPr>
              <a:pPr marL="0" marR="0" indent="0" algn="l" defTabSz="914400" rtl="0" eaLnBrk="1" fontAlgn="auto" latinLnBrk="0" hangingPunct="1">
                <a:lnSpc>
                  <a:spcPct val="100000"/>
                </a:lnSpc>
                <a:spcBef>
                  <a:spcPts val="0"/>
                </a:spcBef>
                <a:spcAft>
                  <a:spcPts val="0"/>
                </a:spcAft>
                <a:buClrTx/>
                <a:buSzTx/>
                <a:buFontTx/>
                <a:buNone/>
                <a:tabLst/>
              </a:pPr>
              <a:t>‹#›</a:t>
            </a:fld>
            <a:endParaRPr lang="en-US" sz="1000" b="1" dirty="0">
              <a:solidFill>
                <a:schemeClr val="bg1"/>
              </a:solidFill>
              <a:latin typeface="Trebuchet MS" panose="020B0603020202020204" pitchFamily="34" charset="0"/>
            </a:endParaRPr>
          </a:p>
        </p:txBody>
      </p:sp>
      <p:sp>
        <p:nvSpPr>
          <p:cNvPr id="8" name="Rectangle 7"/>
          <p:cNvSpPr/>
          <p:nvPr/>
        </p:nvSpPr>
        <p:spPr bwMode="auto">
          <a:xfrm>
            <a:off x="0" y="825818"/>
            <a:ext cx="12192000" cy="83820"/>
          </a:xfrm>
          <a:prstGeom prst="rect">
            <a:avLst/>
          </a:prstGeom>
          <a:solidFill>
            <a:schemeClr val="bg1"/>
          </a:solidFill>
          <a:ln w="285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i="0" u="none" strike="noStrike" cap="none" normalizeH="0" baseline="0" dirty="0">
              <a:ln>
                <a:noFill/>
              </a:ln>
              <a:solidFill>
                <a:schemeClr val="tx1">
                  <a:lumMod val="65000"/>
                  <a:lumOff val="35000"/>
                </a:schemeClr>
              </a:solidFill>
              <a:effectLst/>
              <a:latin typeface="Trebuchet MS" pitchFamily="34" charset="0"/>
            </a:endParaRPr>
          </a:p>
        </p:txBody>
      </p:sp>
      <p:sp>
        <p:nvSpPr>
          <p:cNvPr id="20" name="TextBox 19">
            <a:extLst>
              <a:ext uri="{FF2B5EF4-FFF2-40B4-BE49-F238E27FC236}">
                <a16:creationId xmlns:a16="http://schemas.microsoft.com/office/drawing/2014/main" id="{60740505-3696-FDEE-C188-C52F210D0E4A}"/>
              </a:ext>
            </a:extLst>
          </p:cNvPr>
          <p:cNvSpPr txBox="1"/>
          <p:nvPr userDrawn="1">
            <p:extLst>
              <p:ext uri="{1162E1C5-73C7-4A58-AE30-91384D911F3F}">
                <p184:classification xmlns:p184="http://schemas.microsoft.com/office/powerpoint/2018/4/main" val="ftr"/>
              </p:ext>
            </p:extLst>
          </p:nvPr>
        </p:nvSpPr>
        <p:spPr>
          <a:xfrm>
            <a:off x="63500" y="6672580"/>
            <a:ext cx="11750675" cy="121920"/>
          </a:xfrm>
          <a:prstGeom prst="rect">
            <a:avLst/>
          </a:prstGeom>
        </p:spPr>
        <p:txBody>
          <a:bodyPr horzOverflow="overflow" lIns="0" tIns="0" rIns="0" bIns="0">
            <a:spAutoFit/>
          </a:bodyPr>
          <a:lstStyle/>
          <a:p>
            <a:pPr algn="l"/>
            <a:r>
              <a:rPr lang="en-US" sz="800">
                <a:solidFill>
                  <a:srgbClr val="A4AEB7"/>
                </a:solidFill>
                <a:latin typeface="arial" panose="020B0604020202020204" pitchFamily="34" charset="0"/>
                <a:cs typeface="arial" panose="020B0604020202020204" pitchFamily="34" charset="0"/>
              </a:rPr>
              <a:t>                                                                                                                                                                                                                                                                                                                                                             Confidential – Limited Access and Use</a:t>
            </a:r>
          </a:p>
        </p:txBody>
      </p:sp>
    </p:spTree>
    <p:extLst>
      <p:ext uri="{BB962C8B-B14F-4D97-AF65-F5344CB8AC3E}">
        <p14:creationId xmlns:p14="http://schemas.microsoft.com/office/powerpoint/2010/main" val="392250208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95" r:id="rId7"/>
    <p:sldLayoutId id="2147483690" r:id="rId8"/>
    <p:sldLayoutId id="2147483691" r:id="rId9"/>
    <p:sldLayoutId id="2147483692" r:id="rId10"/>
    <p:sldLayoutId id="2147483693" r:id="rId11"/>
    <p:sldLayoutId id="2147483694" r:id="rId12"/>
    <p:sldLayoutId id="2147483696" r:id="rId13"/>
    <p:sldLayoutId id="2147483697" r:id="rId14"/>
  </p:sldLayoutIdLst>
  <p:transition>
    <p:fade/>
  </p:transition>
  <p:hf sldNum="0" hdr="0" ftr="0" dt="0"/>
  <p:txStyles>
    <p:titleStyle>
      <a:lvl1pPr algn="l" defTabSz="914400" rtl="0" eaLnBrk="1" latinLnBrk="0" hangingPunct="1">
        <a:lnSpc>
          <a:spcPct val="100000"/>
        </a:lnSpc>
        <a:spcBef>
          <a:spcPct val="0"/>
        </a:spcBef>
        <a:buNone/>
        <a:defRPr sz="2400" b="1" kern="1200">
          <a:solidFill>
            <a:schemeClr val="bg1"/>
          </a:solidFill>
          <a:latin typeface="Trebuchet MS" panose="020B0603020202020204" pitchFamily="34" charset="0"/>
          <a:ea typeface="+mj-ea"/>
          <a:cs typeface="+mj-cs"/>
        </a:defRPr>
      </a:lvl1pPr>
    </p:titleStyle>
    <p:bodyStyle>
      <a:lvl1pPr marL="228600" indent="-228600" algn="l" defTabSz="914400" rtl="0" eaLnBrk="1" latinLnBrk="0" hangingPunct="1">
        <a:lnSpc>
          <a:spcPct val="100000"/>
        </a:lnSpc>
        <a:spcBef>
          <a:spcPts val="1800"/>
        </a:spcBef>
        <a:spcAft>
          <a:spcPts val="0"/>
        </a:spcAft>
        <a:buClrTx/>
        <a:buSzPct val="80000"/>
        <a:buFont typeface="Arial" panose="020B0604020202020204" pitchFamily="34" charset="0"/>
        <a:buChar char="►"/>
        <a:defRPr lang="en-US" sz="1800" b="1" kern="1200" dirty="0" smtClean="0">
          <a:solidFill>
            <a:schemeClr val="tx2"/>
          </a:solidFill>
          <a:latin typeface="Trebuchet MS" panose="020B0603020202020204" pitchFamily="34" charset="0"/>
          <a:ea typeface="+mn-ea"/>
          <a:cs typeface="+mn-cs"/>
        </a:defRPr>
      </a:lvl1pPr>
      <a:lvl2pPr marL="460375" indent="-166688" algn="l" defTabSz="914400" rtl="0" eaLnBrk="1" latinLnBrk="0" hangingPunct="1">
        <a:lnSpc>
          <a:spcPct val="100000"/>
        </a:lnSpc>
        <a:spcBef>
          <a:spcPts val="600"/>
        </a:spcBef>
        <a:spcAft>
          <a:spcPts val="0"/>
        </a:spcAft>
        <a:buClrTx/>
        <a:buFont typeface="Wingdings" pitchFamily="2" charset="2"/>
        <a:buChar char="§"/>
        <a:defRPr lang="en-US" sz="1600" b="0" kern="1200" dirty="0" smtClean="0">
          <a:solidFill>
            <a:schemeClr val="tx1"/>
          </a:solidFill>
          <a:latin typeface="Trebuchet MS" panose="020B0603020202020204" pitchFamily="34" charset="0"/>
          <a:ea typeface="+mn-ea"/>
          <a:cs typeface="+mn-cs"/>
        </a:defRPr>
      </a:lvl2pPr>
      <a:lvl3pPr marL="801688" indent="-173038" algn="l" defTabSz="914400" rtl="0" eaLnBrk="1" latinLnBrk="0" hangingPunct="1">
        <a:lnSpc>
          <a:spcPct val="100000"/>
        </a:lnSpc>
        <a:spcBef>
          <a:spcPts val="300"/>
        </a:spcBef>
        <a:spcAft>
          <a:spcPts val="0"/>
        </a:spcAft>
        <a:buClr>
          <a:schemeClr val="accent6">
            <a:lumMod val="75000"/>
          </a:schemeClr>
        </a:buClr>
        <a:buFont typeface="Trebuchet MS" panose="020B0603020202020204" pitchFamily="34" charset="0"/>
        <a:buChar char="—"/>
        <a:defRPr lang="en-US" sz="1400" kern="1200" dirty="0" smtClean="0">
          <a:solidFill>
            <a:schemeClr val="tx1"/>
          </a:solidFill>
          <a:latin typeface="Trebuchet MS" panose="020B0603020202020204" pitchFamily="34" charset="0"/>
          <a:ea typeface="+mn-ea"/>
          <a:cs typeface="+mn-cs"/>
        </a:defRPr>
      </a:lvl3pPr>
      <a:lvl4pPr marL="1143000" indent="-168275" algn="l" defTabSz="914400" rtl="0" eaLnBrk="1" latinLnBrk="0" hangingPunct="1">
        <a:lnSpc>
          <a:spcPct val="100000"/>
        </a:lnSpc>
        <a:spcBef>
          <a:spcPts val="300"/>
        </a:spcBef>
        <a:spcAft>
          <a:spcPts val="0"/>
        </a:spcAft>
        <a:buClr>
          <a:schemeClr val="accent3"/>
        </a:buClr>
        <a:buFont typeface="Wingdings" pitchFamily="2" charset="2"/>
        <a:buChar char="§"/>
        <a:defRPr lang="en-US" sz="1400" kern="1200" dirty="0" smtClean="0">
          <a:solidFill>
            <a:schemeClr val="tx1"/>
          </a:solidFill>
          <a:latin typeface="Trebuchet MS" panose="020B0603020202020204" pitchFamily="34" charset="0"/>
          <a:ea typeface="+mn-ea"/>
          <a:cs typeface="+mn-cs"/>
        </a:defRPr>
      </a:lvl4pPr>
      <a:lvl5pPr marL="1484313" indent="-171450" algn="l" defTabSz="914400" rtl="0" eaLnBrk="1" latinLnBrk="0" hangingPunct="1">
        <a:lnSpc>
          <a:spcPct val="100000"/>
        </a:lnSpc>
        <a:spcBef>
          <a:spcPts val="300"/>
        </a:spcBef>
        <a:spcAft>
          <a:spcPts val="0"/>
        </a:spcAft>
        <a:buFont typeface="Trebuchet MS" pitchFamily="34" charset="0"/>
        <a:buChar char="—"/>
        <a:tabLst/>
        <a:defRPr lang="en-US" sz="1200" kern="1200" dirty="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cid:image001.png@01D4D3F6.B522CF8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cid:image001.png@01D4CE79.B84325C0"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sharepoint.lamrc.net/dept/GSCM/SMT/SMT_Projects/PCS_PCFT/default.aspx" TargetMode="External"/><Relationship Id="rId2" Type="http://schemas.openxmlformats.org/officeDocument/2006/relationships/hyperlink" Target="https://sharepoint.lamrc.net/dept/GSCM/SMT/default.aspx" TargetMode="External"/><Relationship Id="rId1" Type="http://schemas.openxmlformats.org/officeDocument/2006/relationships/slideLayout" Target="../slideLayouts/slideLayout2.xml"/><Relationship Id="rId4" Type="http://schemas.openxmlformats.org/officeDocument/2006/relationships/hyperlink" Target="https://sharepoint.lamrc.net/dept/GSCM/SMT/SMTOps/QASoftware/default.asp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thepoint.lamrc.net/sites/lib/Pages/LibraryHome.aspx" TargetMode="External"/><Relationship Id="rId2" Type="http://schemas.openxmlformats.org/officeDocument/2006/relationships/hyperlink" Target="https://sharepoint.lamrc.net/Lists/Lam%20Acronyms/AllItems.aspx" TargetMode="External"/><Relationship Id="rId1" Type="http://schemas.openxmlformats.org/officeDocument/2006/relationships/slideLayout" Target="../slideLayouts/slideLayout2.xml"/><Relationship Id="rId6" Type="http://schemas.openxmlformats.org/officeDocument/2006/relationships/hyperlink" Target="http://kmmatrix.fremont.lamrc.net/" TargetMode="External"/><Relationship Id="rId5" Type="http://schemas.openxmlformats.org/officeDocument/2006/relationships/hyperlink" Target="http://lamwebdrawings.dhcp.lamrc.com/lamwebfiles.asp" TargetMode="External"/><Relationship Id="rId4" Type="http://schemas.openxmlformats.org/officeDocument/2006/relationships/hyperlink" Target="http://mylam.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Orbit COA/GSQA Team Onboarding</a:t>
            </a:r>
          </a:p>
        </p:txBody>
      </p:sp>
      <p:sp>
        <p:nvSpPr>
          <p:cNvPr id="3" name="Subtitle 2"/>
          <p:cNvSpPr>
            <a:spLocks noGrp="1"/>
          </p:cNvSpPr>
          <p:nvPr>
            <p:ph type="subTitle" idx="1"/>
          </p:nvPr>
        </p:nvSpPr>
        <p:spPr>
          <a:xfrm>
            <a:off x="2734147" y="3792163"/>
            <a:ext cx="9144000" cy="390541"/>
          </a:xfrm>
        </p:spPr>
        <p:txBody>
          <a:bodyPr>
            <a:normAutofit lnSpcReduction="10000"/>
          </a:bodyPr>
          <a:lstStyle/>
          <a:p>
            <a:endParaRPr lang="en-US" dirty="0"/>
          </a:p>
        </p:txBody>
      </p:sp>
      <p:sp>
        <p:nvSpPr>
          <p:cNvPr id="4" name="Text Placeholder 3"/>
          <p:cNvSpPr>
            <a:spLocks noGrp="1"/>
          </p:cNvSpPr>
          <p:nvPr>
            <p:ph type="body" sz="quarter" idx="13"/>
          </p:nvPr>
        </p:nvSpPr>
        <p:spPr/>
        <p:txBody>
          <a:bodyPr/>
          <a:lstStyle/>
          <a:p>
            <a:r>
              <a:rPr lang="en-US" dirty="0"/>
              <a:t>4/14/2021</a:t>
            </a:r>
          </a:p>
        </p:txBody>
      </p:sp>
    </p:spTree>
    <p:extLst>
      <p:ext uri="{BB962C8B-B14F-4D97-AF65-F5344CB8AC3E}">
        <p14:creationId xmlns:p14="http://schemas.microsoft.com/office/powerpoint/2010/main" val="14292093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035AC6DD-E4FE-433D-881C-FD398EDB247B}"/>
              </a:ext>
            </a:extLst>
          </p:cNvPr>
          <p:cNvSpPr>
            <a:spLocks noGrp="1"/>
          </p:cNvSpPr>
          <p:nvPr>
            <p:ph type="title"/>
          </p:nvPr>
        </p:nvSpPr>
        <p:spPr>
          <a:xfrm>
            <a:off x="1752600" y="131763"/>
            <a:ext cx="6515100" cy="615950"/>
          </a:xfrm>
        </p:spPr>
        <p:txBody>
          <a:bodyPr/>
          <a:lstStyle/>
          <a:p>
            <a:pPr>
              <a:defRPr/>
            </a:pPr>
            <a:r>
              <a:rPr lang="en-US" altLang="en-US" dirty="0">
                <a:latin typeface="+mj-lt"/>
                <a:cs typeface="Arial" panose="020B0604020202020204" pitchFamily="34" charset="0"/>
              </a:rPr>
              <a:t>SQAD – Ops - India</a:t>
            </a:r>
          </a:p>
        </p:txBody>
      </p:sp>
      <p:graphicFrame>
        <p:nvGraphicFramePr>
          <p:cNvPr id="20483" name="Object 4">
            <a:extLst>
              <a:ext uri="{FF2B5EF4-FFF2-40B4-BE49-F238E27FC236}">
                <a16:creationId xmlns:a16="http://schemas.microsoft.com/office/drawing/2014/main" id="{2EA5784F-2560-40BE-9670-C5F12639CE2B}"/>
              </a:ext>
            </a:extLst>
          </p:cNvPr>
          <p:cNvGraphicFramePr>
            <a:graphicFrameLocks noChangeAspect="1"/>
          </p:cNvGraphicFramePr>
          <p:nvPr/>
        </p:nvGraphicFramePr>
        <p:xfrm>
          <a:off x="1752600" y="747713"/>
          <a:ext cx="8605838" cy="5607050"/>
        </p:xfrm>
        <a:graphic>
          <a:graphicData uri="http://schemas.openxmlformats.org/presentationml/2006/ole">
            <mc:AlternateContent xmlns:mc="http://schemas.openxmlformats.org/markup-compatibility/2006">
              <mc:Choice xmlns:v="urn:schemas-microsoft-com:vml" Requires="v">
                <p:oleObj name="OrgPlus9" r:id="rId2" imgW="11531600" imgH="9673771" progId="OrgPlus9.Chart">
                  <p:embed/>
                </p:oleObj>
              </mc:Choice>
              <mc:Fallback>
                <p:oleObj name="OrgPlus9" r:id="rId2" imgW="11531600" imgH="9673771" progId="OrgPlus9.Chart">
                  <p:embed/>
                  <p:pic>
                    <p:nvPicPr>
                      <p:cNvPr id="20483" name="Object 4">
                        <a:extLst>
                          <a:ext uri="{FF2B5EF4-FFF2-40B4-BE49-F238E27FC236}">
                            <a16:creationId xmlns:a16="http://schemas.microsoft.com/office/drawing/2014/main" id="{2EA5784F-2560-40BE-9670-C5F12639C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747713"/>
                        <a:ext cx="8605838"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E650DC-3317-4B00-8050-FDC3C169B507}"/>
              </a:ext>
            </a:extLst>
          </p:cNvPr>
          <p:cNvSpPr>
            <a:spLocks noGrp="1"/>
          </p:cNvSpPr>
          <p:nvPr>
            <p:ph type="ctrTitle"/>
          </p:nvPr>
        </p:nvSpPr>
        <p:spPr/>
        <p:txBody>
          <a:bodyPr/>
          <a:lstStyle/>
          <a:p>
            <a:r>
              <a:rPr lang="en-US" dirty="0"/>
              <a:t>Understanding the Process</a:t>
            </a:r>
          </a:p>
        </p:txBody>
      </p:sp>
      <p:sp>
        <p:nvSpPr>
          <p:cNvPr id="5" name="Subtitle 4">
            <a:extLst>
              <a:ext uri="{FF2B5EF4-FFF2-40B4-BE49-F238E27FC236}">
                <a16:creationId xmlns:a16="http://schemas.microsoft.com/office/drawing/2014/main" id="{C64C1AAB-6CB3-42ED-914C-D471D45865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7223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B4C22ED-FD65-4532-8980-4459C9BAF072}"/>
              </a:ext>
            </a:extLst>
          </p:cNvPr>
          <p:cNvSpPr>
            <a:spLocks noGrp="1"/>
          </p:cNvSpPr>
          <p:nvPr>
            <p:ph idx="1"/>
          </p:nvPr>
        </p:nvSpPr>
        <p:spPr/>
        <p:txBody>
          <a:bodyPr/>
          <a:lstStyle/>
          <a:p>
            <a:r>
              <a:rPr lang="en-US" dirty="0"/>
              <a:t>Flow Chart – Lam PCS Program</a:t>
            </a:r>
          </a:p>
        </p:txBody>
      </p:sp>
      <p:sp>
        <p:nvSpPr>
          <p:cNvPr id="7" name="Title 6">
            <a:extLst>
              <a:ext uri="{FF2B5EF4-FFF2-40B4-BE49-F238E27FC236}">
                <a16:creationId xmlns:a16="http://schemas.microsoft.com/office/drawing/2014/main" id="{4115F499-7FAE-4A93-B6B3-3EB1D4B23EB5}"/>
              </a:ext>
            </a:extLst>
          </p:cNvPr>
          <p:cNvSpPr>
            <a:spLocks noGrp="1"/>
          </p:cNvSpPr>
          <p:nvPr>
            <p:ph type="title"/>
          </p:nvPr>
        </p:nvSpPr>
        <p:spPr/>
        <p:txBody>
          <a:bodyPr/>
          <a:lstStyle/>
          <a:p>
            <a:r>
              <a:rPr lang="en-US" dirty="0"/>
              <a:t>PCS Process Flow</a:t>
            </a:r>
          </a:p>
        </p:txBody>
      </p:sp>
      <p:sp>
        <p:nvSpPr>
          <p:cNvPr id="9" name="Content Placeholder 8">
            <a:extLst>
              <a:ext uri="{FF2B5EF4-FFF2-40B4-BE49-F238E27FC236}">
                <a16:creationId xmlns:a16="http://schemas.microsoft.com/office/drawing/2014/main" id="{ED43E84D-7E09-4D8A-98AE-D1862BE0BB1C}"/>
              </a:ext>
            </a:extLst>
          </p:cNvPr>
          <p:cNvSpPr>
            <a:spLocks noGrp="1"/>
          </p:cNvSpPr>
          <p:nvPr>
            <p:ph idx="10"/>
          </p:nvPr>
        </p:nvSpPr>
        <p:spPr/>
        <p:txBody>
          <a:bodyPr/>
          <a:lstStyle/>
          <a:p>
            <a:r>
              <a:rPr lang="en-US" dirty="0"/>
              <a:t>Flow Chart – Intel PCS Program</a:t>
            </a:r>
          </a:p>
        </p:txBody>
      </p:sp>
      <p:pic>
        <p:nvPicPr>
          <p:cNvPr id="12" name="Picture 11">
            <a:extLst>
              <a:ext uri="{FF2B5EF4-FFF2-40B4-BE49-F238E27FC236}">
                <a16:creationId xmlns:a16="http://schemas.microsoft.com/office/drawing/2014/main" id="{19CD0EB8-317E-403E-802E-774FCA9F904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3827" y="1675154"/>
            <a:ext cx="5325871" cy="4484106"/>
          </a:xfrm>
          <a:prstGeom prst="rect">
            <a:avLst/>
          </a:prstGeom>
          <a:noFill/>
          <a:ln w="12700">
            <a:solidFill>
              <a:schemeClr val="bg1">
                <a:lumMod val="50000"/>
              </a:schemeClr>
            </a:solidFill>
          </a:ln>
        </p:spPr>
      </p:pic>
      <p:pic>
        <p:nvPicPr>
          <p:cNvPr id="13" name="Picture 12" descr="cid:image001.png@01D4D3F6.B522CF80">
            <a:extLst>
              <a:ext uri="{FF2B5EF4-FFF2-40B4-BE49-F238E27FC236}">
                <a16:creationId xmlns:a16="http://schemas.microsoft.com/office/drawing/2014/main" id="{04CF672E-B91A-4B69-8887-63E428F49653}"/>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409426" y="1675154"/>
            <a:ext cx="5328747" cy="4484106"/>
          </a:xfrm>
          <a:prstGeom prst="rect">
            <a:avLst/>
          </a:prstGeom>
          <a:noFill/>
          <a:ln w="12700">
            <a:solidFill>
              <a:schemeClr val="bg1">
                <a:lumMod val="50000"/>
              </a:schemeClr>
            </a:solidFill>
          </a:ln>
        </p:spPr>
      </p:pic>
    </p:spTree>
    <p:extLst>
      <p:ext uri="{BB962C8B-B14F-4D97-AF65-F5344CB8AC3E}">
        <p14:creationId xmlns:p14="http://schemas.microsoft.com/office/powerpoint/2010/main" val="38123514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3C20FB-5084-4A7C-A6DE-FFE7A5099684}"/>
              </a:ext>
            </a:extLst>
          </p:cNvPr>
          <p:cNvSpPr>
            <a:spLocks noGrp="1"/>
          </p:cNvSpPr>
          <p:nvPr>
            <p:ph type="title"/>
          </p:nvPr>
        </p:nvSpPr>
        <p:spPr/>
        <p:txBody>
          <a:bodyPr/>
          <a:lstStyle/>
          <a:p>
            <a:r>
              <a:rPr lang="en-US" dirty="0"/>
              <a:t>GSQA Process Flow</a:t>
            </a:r>
          </a:p>
        </p:txBody>
      </p:sp>
      <p:pic>
        <p:nvPicPr>
          <p:cNvPr id="5" name="Picture 4" descr="cid:image001.png@01D4CE79.B84325C0">
            <a:extLst>
              <a:ext uri="{FF2B5EF4-FFF2-40B4-BE49-F238E27FC236}">
                <a16:creationId xmlns:a16="http://schemas.microsoft.com/office/drawing/2014/main" id="{519BDBFB-8C04-437B-B92E-C7782332C3BE}"/>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7034" y="822960"/>
            <a:ext cx="11783683" cy="5794375"/>
          </a:xfrm>
          <a:prstGeom prst="rect">
            <a:avLst/>
          </a:prstGeom>
          <a:noFill/>
          <a:ln>
            <a:noFill/>
          </a:ln>
        </p:spPr>
      </p:pic>
    </p:spTree>
    <p:extLst>
      <p:ext uri="{BB962C8B-B14F-4D97-AF65-F5344CB8AC3E}">
        <p14:creationId xmlns:p14="http://schemas.microsoft.com/office/powerpoint/2010/main" val="40829604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A89E2C-4ECC-4F9A-82DD-4E5C1C0670B3}"/>
              </a:ext>
            </a:extLst>
          </p:cNvPr>
          <p:cNvSpPr>
            <a:spLocks noGrp="1"/>
          </p:cNvSpPr>
          <p:nvPr>
            <p:ph type="title"/>
          </p:nvPr>
        </p:nvSpPr>
        <p:spPr/>
        <p:txBody>
          <a:bodyPr/>
          <a:lstStyle/>
          <a:p>
            <a:r>
              <a:rPr lang="en-US" dirty="0"/>
              <a:t>COA Process Flow</a:t>
            </a:r>
          </a:p>
        </p:txBody>
      </p:sp>
      <p:pic>
        <p:nvPicPr>
          <p:cNvPr id="5" name="Picture 4">
            <a:extLst>
              <a:ext uri="{FF2B5EF4-FFF2-40B4-BE49-F238E27FC236}">
                <a16:creationId xmlns:a16="http://schemas.microsoft.com/office/drawing/2014/main" id="{9541FA21-CE24-47FB-84B1-6A2995A9BFD1}"/>
              </a:ext>
            </a:extLst>
          </p:cNvPr>
          <p:cNvPicPr>
            <a:picLocks noChangeAspect="1"/>
          </p:cNvPicPr>
          <p:nvPr/>
        </p:nvPicPr>
        <p:blipFill>
          <a:blip r:embed="rId2"/>
          <a:stretch>
            <a:fillRect/>
          </a:stretch>
        </p:blipFill>
        <p:spPr>
          <a:xfrm>
            <a:off x="734683" y="1027556"/>
            <a:ext cx="10722634" cy="5565558"/>
          </a:xfrm>
          <a:prstGeom prst="rect">
            <a:avLst/>
          </a:prstGeom>
        </p:spPr>
      </p:pic>
    </p:spTree>
    <p:extLst>
      <p:ext uri="{BB962C8B-B14F-4D97-AF65-F5344CB8AC3E}">
        <p14:creationId xmlns:p14="http://schemas.microsoft.com/office/powerpoint/2010/main" val="9947580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TOOLS AND RESOURCES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896236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SQAD SP site: </a:t>
            </a:r>
            <a:r>
              <a:rPr lang="en-US" altLang="en-US" dirty="0">
                <a:hlinkClick r:id="rId2"/>
              </a:rPr>
              <a:t>https://sharepoint.lamrc.net/dept/GSCM/SMT/default.aspx</a:t>
            </a:r>
            <a:endParaRPr lang="en-US" altLang="en-US" dirty="0"/>
          </a:p>
          <a:p>
            <a:r>
              <a:rPr lang="en-US" altLang="en-US" dirty="0"/>
              <a:t>SQAD COA site: </a:t>
            </a:r>
            <a:r>
              <a:rPr lang="en-US" altLang="en-US" u="sng" dirty="0">
                <a:solidFill>
                  <a:schemeClr val="tx1"/>
                </a:solidFill>
              </a:rPr>
              <a:t>https://sharepoint.lamrc.net/dept/GSCM/SMT/SMT_Projects/COA/default.aspx</a:t>
            </a:r>
          </a:p>
          <a:p>
            <a:r>
              <a:rPr lang="en-US" altLang="en-US" dirty="0"/>
              <a:t>SQAD PCS site: </a:t>
            </a:r>
            <a:r>
              <a:rPr lang="en-US" altLang="en-US" dirty="0">
                <a:hlinkClick r:id="rId3"/>
              </a:rPr>
              <a:t>https://sharepoint.lamrc.net/dept/GSCM/SMT/SMT_Projects/PCS_PCFT/default.aspx</a:t>
            </a:r>
            <a:endParaRPr lang="en-US" altLang="en-US" dirty="0"/>
          </a:p>
          <a:p>
            <a:r>
              <a:rPr lang="en-US" altLang="en-US" dirty="0"/>
              <a:t>SQAD GSQA site : </a:t>
            </a:r>
            <a:r>
              <a:rPr lang="en-US" altLang="en-US" dirty="0">
                <a:hlinkClick r:id="rId4"/>
              </a:rPr>
              <a:t>https://sharepoint.lamrc.net/dept/GSCM/SMT/SMTOps/QASoftware/default.aspx</a:t>
            </a:r>
            <a:endParaRPr lang="en-US" altLang="en-US" dirty="0"/>
          </a:p>
          <a:p>
            <a:endParaRPr lang="en-US" altLang="en-US" dirty="0"/>
          </a:p>
          <a:p>
            <a:endParaRPr lang="en-US" altLang="en-US" dirty="0"/>
          </a:p>
          <a:p>
            <a:pPr marL="0" indent="0">
              <a:buNone/>
            </a:pPr>
            <a:endParaRPr lang="en-US" altLang="en-US" dirty="0"/>
          </a:p>
        </p:txBody>
      </p:sp>
      <p:sp>
        <p:nvSpPr>
          <p:cNvPr id="4" name="Title 2"/>
          <p:cNvSpPr>
            <a:spLocks noGrp="1"/>
          </p:cNvSpPr>
          <p:nvPr>
            <p:ph type="title"/>
          </p:nvPr>
        </p:nvSpPr>
        <p:spPr/>
        <p:txBody>
          <a:bodyPr/>
          <a:lstStyle/>
          <a:p>
            <a:r>
              <a:rPr lang="en-US" dirty="0"/>
              <a:t>Tools &amp; Resources</a:t>
            </a:r>
            <a:br>
              <a:rPr lang="en-US" dirty="0"/>
            </a:br>
            <a:r>
              <a:rPr lang="en-US" b="0" dirty="0"/>
              <a:t>SharePoint Collaborative Working Sites</a:t>
            </a:r>
            <a:endParaRPr lang="en-US" dirty="0"/>
          </a:p>
        </p:txBody>
      </p:sp>
    </p:spTree>
    <p:extLst>
      <p:ext uri="{BB962C8B-B14F-4D97-AF65-F5344CB8AC3E}">
        <p14:creationId xmlns:p14="http://schemas.microsoft.com/office/powerpoint/2010/main" val="42826197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Lam Acronyms: </a:t>
            </a:r>
            <a:r>
              <a:rPr lang="en-US" dirty="0">
                <a:hlinkClick r:id="rId2"/>
              </a:rPr>
              <a:t>https://sharepoint.lamrc.net/Lists/Lam%20Acronyms/AllItems.aspx</a:t>
            </a:r>
            <a:endParaRPr lang="en-US" dirty="0"/>
          </a:p>
          <a:p>
            <a:r>
              <a:rPr lang="en-US" dirty="0"/>
              <a:t>Library: </a:t>
            </a:r>
            <a:r>
              <a:rPr lang="en-US" dirty="0">
                <a:hlinkClick r:id="rId3"/>
              </a:rPr>
              <a:t>https://thepoint.lamrc.net/sites/lib/Pages/LibraryHome.aspx</a:t>
            </a:r>
            <a:endParaRPr lang="en-US" dirty="0"/>
          </a:p>
          <a:p>
            <a:r>
              <a:rPr lang="en-US" dirty="0" err="1"/>
              <a:t>MyLam</a:t>
            </a:r>
            <a:r>
              <a:rPr lang="en-US" dirty="0"/>
              <a:t> site: </a:t>
            </a:r>
            <a:r>
              <a:rPr lang="en-US" dirty="0">
                <a:hlinkClick r:id="rId4"/>
              </a:rPr>
              <a:t>http://mylam.com/</a:t>
            </a:r>
            <a:endParaRPr lang="en-US" dirty="0"/>
          </a:p>
          <a:p>
            <a:r>
              <a:rPr lang="en-US" dirty="0"/>
              <a:t>Document Viewer: </a:t>
            </a:r>
            <a:r>
              <a:rPr lang="en-US" altLang="en-US" dirty="0">
                <a:hlinkClick r:id="rId5"/>
              </a:rPr>
              <a:t>http://lamwebdrawings.dhcp.lamrc.com/lamwebfiles.asp</a:t>
            </a:r>
            <a:endParaRPr lang="en-US" altLang="en-US" dirty="0"/>
          </a:p>
          <a:p>
            <a:r>
              <a:rPr lang="en-US" altLang="en-US" dirty="0"/>
              <a:t>Part Finder: </a:t>
            </a:r>
            <a:r>
              <a:rPr lang="en-US" altLang="en-US" dirty="0">
                <a:hlinkClick r:id="rId6"/>
              </a:rPr>
              <a:t>http://kmmatrix.fremont.lamrc.net/</a:t>
            </a:r>
            <a:endParaRPr lang="en-US" altLang="en-US" dirty="0"/>
          </a:p>
          <a:p>
            <a:r>
              <a:rPr lang="en-US" altLang="en-US" dirty="0"/>
              <a:t>DDS2000 : Saved in excel.</a:t>
            </a:r>
          </a:p>
        </p:txBody>
      </p:sp>
      <p:sp>
        <p:nvSpPr>
          <p:cNvPr id="4" name="Title 2"/>
          <p:cNvSpPr>
            <a:spLocks noGrp="1"/>
          </p:cNvSpPr>
          <p:nvPr>
            <p:ph type="title"/>
          </p:nvPr>
        </p:nvSpPr>
        <p:spPr/>
        <p:txBody>
          <a:bodyPr/>
          <a:lstStyle/>
          <a:p>
            <a:r>
              <a:rPr lang="en-US" dirty="0"/>
              <a:t>Tools &amp; Resources</a:t>
            </a:r>
            <a:br>
              <a:rPr lang="en-US" dirty="0"/>
            </a:br>
            <a:r>
              <a:rPr lang="en-US" b="0" dirty="0"/>
              <a:t>General Reference Resources</a:t>
            </a:r>
            <a:endParaRPr lang="en-US" dirty="0"/>
          </a:p>
        </p:txBody>
      </p:sp>
    </p:spTree>
    <p:extLst>
      <p:ext uri="{BB962C8B-B14F-4D97-AF65-F5344CB8AC3E}">
        <p14:creationId xmlns:p14="http://schemas.microsoft.com/office/powerpoint/2010/main" val="365209183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0"/>
              </a:spcBef>
            </a:pPr>
            <a:r>
              <a:rPr lang="en-US" sz="1400" dirty="0"/>
              <a:t>MD04: Stock/Requirements</a:t>
            </a:r>
          </a:p>
          <a:p>
            <a:pPr>
              <a:spcBef>
                <a:spcPts val="0"/>
              </a:spcBef>
            </a:pPr>
            <a:r>
              <a:rPr lang="en-US" sz="1400" dirty="0"/>
              <a:t>CS03: View Material Bom</a:t>
            </a:r>
          </a:p>
          <a:p>
            <a:pPr>
              <a:spcBef>
                <a:spcPts val="0"/>
              </a:spcBef>
            </a:pPr>
            <a:r>
              <a:rPr lang="en-US" sz="1400" dirty="0"/>
              <a:t>CS63: View Sales Order OrderBOM</a:t>
            </a:r>
          </a:p>
          <a:p>
            <a:pPr>
              <a:spcBef>
                <a:spcPts val="0"/>
              </a:spcBef>
            </a:pPr>
            <a:r>
              <a:rPr lang="en-US" sz="1400" dirty="0">
                <a:highlight>
                  <a:srgbClr val="FFFF00"/>
                </a:highlight>
              </a:rPr>
              <a:t>CS15</a:t>
            </a:r>
            <a:r>
              <a:rPr lang="en-US" sz="1400" dirty="0"/>
              <a:t>: Where-Used</a:t>
            </a:r>
          </a:p>
          <a:p>
            <a:pPr>
              <a:spcBef>
                <a:spcPts val="0"/>
              </a:spcBef>
            </a:pPr>
            <a:r>
              <a:rPr lang="en-US" sz="1400" dirty="0"/>
              <a:t>CS14: BOM to BOM Comparison</a:t>
            </a:r>
          </a:p>
          <a:p>
            <a:pPr>
              <a:spcBef>
                <a:spcPts val="0"/>
              </a:spcBef>
            </a:pPr>
            <a:r>
              <a:rPr lang="en-US" sz="1400" dirty="0"/>
              <a:t>MMBE: Display Material Availability thru all plants</a:t>
            </a:r>
          </a:p>
          <a:p>
            <a:pPr>
              <a:spcBef>
                <a:spcPts val="0"/>
              </a:spcBef>
            </a:pPr>
            <a:r>
              <a:rPr lang="en-US" sz="1400" dirty="0">
                <a:highlight>
                  <a:srgbClr val="FFFF00"/>
                </a:highlight>
              </a:rPr>
              <a:t>MM03</a:t>
            </a:r>
            <a:r>
              <a:rPr lang="en-US" sz="1400" dirty="0"/>
              <a:t>: Display Material</a:t>
            </a:r>
          </a:p>
          <a:p>
            <a:pPr>
              <a:spcBef>
                <a:spcPts val="0"/>
              </a:spcBef>
            </a:pPr>
            <a:r>
              <a:rPr lang="en-US" sz="1400" dirty="0">
                <a:highlight>
                  <a:srgbClr val="FFFF00"/>
                </a:highlight>
              </a:rPr>
              <a:t>ZR409</a:t>
            </a:r>
            <a:r>
              <a:rPr lang="en-US" sz="1400" dirty="0"/>
              <a:t>: List SBM, Buyer Information</a:t>
            </a:r>
          </a:p>
          <a:p>
            <a:pPr>
              <a:spcBef>
                <a:spcPts val="0"/>
              </a:spcBef>
            </a:pPr>
            <a:r>
              <a:rPr lang="en-US" sz="1400" dirty="0"/>
              <a:t>ZCS1: Costed BOM</a:t>
            </a:r>
          </a:p>
          <a:p>
            <a:pPr>
              <a:spcBef>
                <a:spcPts val="0"/>
              </a:spcBef>
            </a:pPr>
            <a:r>
              <a:rPr lang="en-US" sz="1400" dirty="0">
                <a:highlight>
                  <a:srgbClr val="FFFF00"/>
                </a:highlight>
              </a:rPr>
              <a:t>ME23N</a:t>
            </a:r>
            <a:r>
              <a:rPr lang="en-US" sz="1400" dirty="0"/>
              <a:t>: Display Purchase Order</a:t>
            </a:r>
          </a:p>
          <a:p>
            <a:pPr>
              <a:spcBef>
                <a:spcPts val="0"/>
              </a:spcBef>
            </a:pPr>
            <a:r>
              <a:rPr lang="en-US" sz="1400" dirty="0"/>
              <a:t>MELB: ERF – PO History</a:t>
            </a:r>
          </a:p>
          <a:p>
            <a:pPr>
              <a:spcBef>
                <a:spcPts val="0"/>
              </a:spcBef>
            </a:pPr>
            <a:r>
              <a:rPr lang="en-US" sz="1400" dirty="0"/>
              <a:t>ME2M: P/N – PO History</a:t>
            </a:r>
          </a:p>
          <a:p>
            <a:pPr>
              <a:spcBef>
                <a:spcPts val="0"/>
              </a:spcBef>
            </a:pPr>
            <a:r>
              <a:rPr lang="en-US" sz="1400" dirty="0"/>
              <a:t>ME2L: Vendor Code – PO History</a:t>
            </a:r>
          </a:p>
          <a:p>
            <a:pPr>
              <a:spcBef>
                <a:spcPts val="0"/>
              </a:spcBef>
            </a:pPr>
            <a:r>
              <a:rPr lang="en-US" sz="1400" dirty="0"/>
              <a:t>ZR083: Lam P/N – MPN</a:t>
            </a:r>
          </a:p>
          <a:p>
            <a:pPr>
              <a:spcBef>
                <a:spcPts val="0"/>
              </a:spcBef>
            </a:pPr>
            <a:r>
              <a:rPr lang="en-US" sz="1400" dirty="0"/>
              <a:t>ZR004: MPN – Lam P/N &amp; MFR</a:t>
            </a:r>
          </a:p>
          <a:p>
            <a:pPr>
              <a:spcBef>
                <a:spcPts val="0"/>
              </a:spcBef>
            </a:pPr>
            <a:r>
              <a:rPr lang="en-US" sz="1400" dirty="0"/>
              <a:t>Z080: DCN History</a:t>
            </a:r>
          </a:p>
          <a:p>
            <a:pPr>
              <a:spcBef>
                <a:spcPts val="0"/>
              </a:spcBef>
            </a:pPr>
            <a:r>
              <a:rPr lang="en-US" sz="1400" dirty="0"/>
              <a:t>CC03: DCN Details</a:t>
            </a:r>
          </a:p>
          <a:p>
            <a:pPr>
              <a:spcBef>
                <a:spcPts val="0"/>
              </a:spcBef>
            </a:pPr>
            <a:r>
              <a:rPr lang="en-US" sz="1400" dirty="0"/>
              <a:t>ZMATTC: Target Material Cost</a:t>
            </a:r>
          </a:p>
          <a:p>
            <a:pPr>
              <a:spcBef>
                <a:spcPts val="0"/>
              </a:spcBef>
            </a:pPr>
            <a:r>
              <a:rPr lang="en-US" sz="1400" dirty="0"/>
              <a:t>MK19: Vendor Info</a:t>
            </a:r>
          </a:p>
          <a:p>
            <a:pPr>
              <a:spcBef>
                <a:spcPts val="0"/>
              </a:spcBef>
            </a:pPr>
            <a:r>
              <a:rPr lang="en-US" sz="1400" dirty="0">
                <a:highlight>
                  <a:srgbClr val="FFFF00"/>
                </a:highlight>
              </a:rPr>
              <a:t>MK03</a:t>
            </a:r>
            <a:r>
              <a:rPr lang="en-US" sz="1400" dirty="0"/>
              <a:t>: Vendor Info</a:t>
            </a:r>
          </a:p>
          <a:p>
            <a:pPr>
              <a:spcBef>
                <a:spcPts val="0"/>
              </a:spcBef>
            </a:pPr>
            <a:r>
              <a:rPr lang="en-US" sz="1400" dirty="0"/>
              <a:t>ZR423: Info Record Quote</a:t>
            </a:r>
          </a:p>
          <a:p>
            <a:pPr>
              <a:spcBef>
                <a:spcPts val="0"/>
              </a:spcBef>
            </a:pPr>
            <a:r>
              <a:rPr lang="en-US" sz="1400" dirty="0">
                <a:highlight>
                  <a:srgbClr val="FFFF00"/>
                </a:highlight>
              </a:rPr>
              <a:t>ME0M</a:t>
            </a:r>
            <a:r>
              <a:rPr lang="en-US" sz="1400" dirty="0"/>
              <a:t> – Approved Supplier Info</a:t>
            </a:r>
          </a:p>
          <a:p>
            <a:pPr>
              <a:spcBef>
                <a:spcPts val="0"/>
              </a:spcBef>
            </a:pPr>
            <a:endParaRPr lang="en-US" sz="1400" dirty="0"/>
          </a:p>
          <a:p>
            <a:pPr marL="0" indent="0">
              <a:spcBef>
                <a:spcPts val="0"/>
              </a:spcBef>
              <a:buNone/>
            </a:pPr>
            <a:r>
              <a:rPr lang="en-US" sz="1400" dirty="0">
                <a:solidFill>
                  <a:schemeClr val="tx1"/>
                </a:solidFill>
                <a:highlight>
                  <a:srgbClr val="FFFF00"/>
                </a:highlight>
              </a:rPr>
              <a:t>FYI – </a:t>
            </a:r>
            <a:r>
              <a:rPr lang="en-US" sz="1400" dirty="0">
                <a:solidFill>
                  <a:schemeClr val="tx1"/>
                </a:solidFill>
              </a:rPr>
              <a:t>Highlighted ones most frequently used.</a:t>
            </a:r>
          </a:p>
        </p:txBody>
      </p:sp>
      <p:sp>
        <p:nvSpPr>
          <p:cNvPr id="3" name="Title 2"/>
          <p:cNvSpPr>
            <a:spLocks noGrp="1"/>
          </p:cNvSpPr>
          <p:nvPr>
            <p:ph type="title"/>
          </p:nvPr>
        </p:nvSpPr>
        <p:spPr/>
        <p:txBody>
          <a:bodyPr/>
          <a:lstStyle/>
          <a:p>
            <a:r>
              <a:rPr lang="en-US" dirty="0"/>
              <a:t>Tools &amp; Resources</a:t>
            </a:r>
            <a:br>
              <a:rPr lang="en-US" dirty="0"/>
            </a:br>
            <a:r>
              <a:rPr lang="en-US" b="0" dirty="0"/>
              <a:t>SAP Transaction Codes</a:t>
            </a:r>
            <a:endParaRPr lang="en-US" dirty="0"/>
          </a:p>
        </p:txBody>
      </p:sp>
    </p:spTree>
    <p:extLst>
      <p:ext uri="{BB962C8B-B14F-4D97-AF65-F5344CB8AC3E}">
        <p14:creationId xmlns:p14="http://schemas.microsoft.com/office/powerpoint/2010/main" val="23798825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5874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52600" y="2521397"/>
            <a:ext cx="8686800" cy="4592263"/>
          </a:xfrm>
        </p:spPr>
        <p:txBody>
          <a:bodyPr/>
          <a:lstStyle/>
          <a:p>
            <a:pPr marL="0" indent="0">
              <a:spcBef>
                <a:spcPts val="0"/>
              </a:spcBef>
              <a:buNone/>
            </a:pPr>
            <a:r>
              <a:rPr lang="en-US" sz="1600" b="0" dirty="0">
                <a:solidFill>
                  <a:schemeClr val="tx1"/>
                </a:solidFill>
              </a:rPr>
              <a:t>This New Employee Assimilation Plan was written for you and also contains information on manager and buddy responsibilities so you have a complete overview of the onboarding &amp; assimilation process. </a:t>
            </a:r>
          </a:p>
          <a:p>
            <a:pPr marL="0" indent="0">
              <a:spcBef>
                <a:spcPts val="0"/>
              </a:spcBef>
              <a:buNone/>
            </a:pPr>
            <a:endParaRPr lang="en-US" sz="1000" b="0" dirty="0">
              <a:solidFill>
                <a:schemeClr val="tx1"/>
              </a:solidFill>
            </a:endParaRPr>
          </a:p>
          <a:p>
            <a:pPr marL="0" indent="0">
              <a:spcBef>
                <a:spcPts val="0"/>
              </a:spcBef>
              <a:buNone/>
            </a:pPr>
            <a:r>
              <a:rPr lang="en-US" sz="1600" b="0" dirty="0">
                <a:solidFill>
                  <a:schemeClr val="tx1"/>
                </a:solidFill>
              </a:rPr>
              <a:t>This guide will help you navigate through your first 6 months at Orbit, and give you a running start to your career with us. </a:t>
            </a:r>
          </a:p>
          <a:p>
            <a:pPr marL="0" indent="0">
              <a:spcBef>
                <a:spcPts val="0"/>
              </a:spcBef>
              <a:buNone/>
            </a:pPr>
            <a:endParaRPr lang="en-US" sz="1000" b="0" dirty="0">
              <a:solidFill>
                <a:schemeClr val="tx1"/>
              </a:solidFill>
            </a:endParaRPr>
          </a:p>
          <a:p>
            <a:pPr marL="0" indent="0">
              <a:spcBef>
                <a:spcPts val="0"/>
              </a:spcBef>
              <a:buNone/>
            </a:pPr>
            <a:r>
              <a:rPr lang="en-US" sz="1600" b="0" u="sng" dirty="0">
                <a:solidFill>
                  <a:schemeClr val="tx1"/>
                </a:solidFill>
              </a:rPr>
              <a:t>Please use this guide to:</a:t>
            </a:r>
            <a:endParaRPr lang="en-US" sz="1600" b="0" dirty="0">
              <a:solidFill>
                <a:schemeClr val="tx1"/>
              </a:solidFill>
            </a:endParaRPr>
          </a:p>
          <a:p>
            <a:pPr marL="342900" indent="-342900">
              <a:spcBef>
                <a:spcPts val="0"/>
              </a:spcBef>
              <a:buFont typeface="+mj-lt"/>
              <a:buAutoNum type="arabicPeriod"/>
            </a:pPr>
            <a:r>
              <a:rPr lang="en-US" sz="1600" dirty="0">
                <a:solidFill>
                  <a:schemeClr val="tx1"/>
                </a:solidFill>
              </a:rPr>
              <a:t>Learn the basics </a:t>
            </a:r>
            <a:r>
              <a:rPr lang="en-US" sz="1600" b="0" dirty="0">
                <a:solidFill>
                  <a:schemeClr val="tx1"/>
                </a:solidFill>
              </a:rPr>
              <a:t>so you can accelerate your assimilation and productivity</a:t>
            </a:r>
          </a:p>
          <a:p>
            <a:pPr marL="342900" indent="-342900">
              <a:spcBef>
                <a:spcPts val="0"/>
              </a:spcBef>
              <a:buFont typeface="+mj-lt"/>
              <a:buAutoNum type="arabicPeriod"/>
            </a:pPr>
            <a:r>
              <a:rPr lang="en-US" sz="1600" dirty="0">
                <a:solidFill>
                  <a:schemeClr val="tx1"/>
                </a:solidFill>
              </a:rPr>
              <a:t>Inform you on how to connect and build key relationships </a:t>
            </a:r>
            <a:r>
              <a:rPr lang="en-US" sz="1600" b="0" dirty="0">
                <a:solidFill>
                  <a:schemeClr val="tx1"/>
                </a:solidFill>
              </a:rPr>
              <a:t>within your team, department, and the broader organization</a:t>
            </a:r>
          </a:p>
          <a:p>
            <a:pPr marL="342900" indent="-342900">
              <a:spcBef>
                <a:spcPts val="0"/>
              </a:spcBef>
              <a:buFont typeface="+mj-lt"/>
              <a:buAutoNum type="arabicPeriod"/>
            </a:pPr>
            <a:r>
              <a:rPr lang="en-US" sz="1600" dirty="0">
                <a:solidFill>
                  <a:schemeClr val="tx1"/>
                </a:solidFill>
              </a:rPr>
              <a:t>Understand your role and goals</a:t>
            </a:r>
            <a:r>
              <a:rPr lang="en-US" sz="1600" b="0" dirty="0">
                <a:solidFill>
                  <a:schemeClr val="tx1"/>
                </a:solidFill>
              </a:rPr>
              <a:t>,</a:t>
            </a:r>
            <a:r>
              <a:rPr lang="en-US" sz="1600" dirty="0">
                <a:solidFill>
                  <a:schemeClr val="tx1"/>
                </a:solidFill>
              </a:rPr>
              <a:t> </a:t>
            </a:r>
            <a:r>
              <a:rPr lang="en-US" sz="1600" b="0" dirty="0">
                <a:solidFill>
                  <a:schemeClr val="tx1"/>
                </a:solidFill>
              </a:rPr>
              <a:t>and how you can best contribute to increasing customer trust and competitive differentiation</a:t>
            </a:r>
          </a:p>
          <a:p>
            <a:pPr marL="342900" indent="-342900">
              <a:spcBef>
                <a:spcPts val="0"/>
              </a:spcBef>
              <a:buFont typeface="+mj-lt"/>
              <a:buAutoNum type="arabicPeriod"/>
            </a:pPr>
            <a:r>
              <a:rPr lang="en-US" sz="1600" dirty="0">
                <a:solidFill>
                  <a:schemeClr val="tx1"/>
                </a:solidFill>
              </a:rPr>
              <a:t>Help position yourself for long term success </a:t>
            </a:r>
            <a:r>
              <a:rPr lang="en-US" sz="1600" b="0" dirty="0">
                <a:solidFill>
                  <a:schemeClr val="tx1"/>
                </a:solidFill>
              </a:rPr>
              <a:t>at Orbit</a:t>
            </a:r>
          </a:p>
          <a:p>
            <a:pPr marL="0" indent="0">
              <a:spcBef>
                <a:spcPts val="0"/>
              </a:spcBef>
              <a:buNone/>
            </a:pPr>
            <a:endParaRPr lang="en-US" sz="1600" b="0" dirty="0">
              <a:solidFill>
                <a:schemeClr val="tx1"/>
              </a:solidFill>
            </a:endParaRPr>
          </a:p>
        </p:txBody>
      </p:sp>
      <p:sp>
        <p:nvSpPr>
          <p:cNvPr id="4" name="Title 3"/>
          <p:cNvSpPr>
            <a:spLocks noGrp="1"/>
          </p:cNvSpPr>
          <p:nvPr>
            <p:ph type="title"/>
          </p:nvPr>
        </p:nvSpPr>
        <p:spPr/>
        <p:txBody>
          <a:bodyPr/>
          <a:lstStyle/>
          <a:p>
            <a:r>
              <a:rPr lang="en-US" dirty="0"/>
              <a:t>Welcome to Orbit!</a:t>
            </a:r>
          </a:p>
        </p:txBody>
      </p:sp>
      <p:sp>
        <p:nvSpPr>
          <p:cNvPr id="6" name="Content Placeholder 4"/>
          <p:cNvSpPr txBox="1">
            <a:spLocks/>
          </p:cNvSpPr>
          <p:nvPr/>
        </p:nvSpPr>
        <p:spPr>
          <a:xfrm>
            <a:off x="1752601" y="1007391"/>
            <a:ext cx="4508292" cy="1436006"/>
          </a:xfrm>
          <a:prstGeom prst="rect">
            <a:avLst/>
          </a:prstGeom>
        </p:spPr>
        <p:txBody>
          <a:bodyPr vert="horz" lIns="0" tIns="45720" rIns="0" bIns="45720" rtlCol="0">
            <a:noAutofit/>
          </a:bodyPr>
          <a:lstStyle>
            <a:lvl1pPr marL="228600" indent="-228600" algn="l" defTabSz="914400" rtl="0" eaLnBrk="1" latinLnBrk="0" hangingPunct="1">
              <a:lnSpc>
                <a:spcPct val="100000"/>
              </a:lnSpc>
              <a:spcBef>
                <a:spcPts val="1800"/>
              </a:spcBef>
              <a:spcAft>
                <a:spcPts val="0"/>
              </a:spcAft>
              <a:buClrTx/>
              <a:buSzPct val="80000"/>
              <a:buFont typeface="Arial" panose="020B0604020202020204" pitchFamily="34" charset="0"/>
              <a:buChar char="►"/>
              <a:defRPr lang="en-US" sz="1800" b="1" kern="1200">
                <a:solidFill>
                  <a:schemeClr val="tx2"/>
                </a:solidFill>
                <a:latin typeface="Trebuchet MS" panose="020B0603020202020204" pitchFamily="34" charset="0"/>
                <a:ea typeface="+mn-ea"/>
                <a:cs typeface="+mn-cs"/>
              </a:defRPr>
            </a:lvl1pPr>
            <a:lvl2pPr marL="460375" indent="-166688" algn="l" defTabSz="914400" rtl="0" eaLnBrk="1" latinLnBrk="0" hangingPunct="1">
              <a:lnSpc>
                <a:spcPct val="100000"/>
              </a:lnSpc>
              <a:spcBef>
                <a:spcPts val="600"/>
              </a:spcBef>
              <a:spcAft>
                <a:spcPts val="0"/>
              </a:spcAft>
              <a:buClrTx/>
              <a:buFont typeface="Wingdings" pitchFamily="2" charset="2"/>
              <a:buChar char="§"/>
              <a:defRPr lang="en-US" sz="1600" b="0" kern="1200">
                <a:solidFill>
                  <a:schemeClr val="tx1"/>
                </a:solidFill>
                <a:latin typeface="Trebuchet MS" panose="020B0603020202020204" pitchFamily="34" charset="0"/>
                <a:ea typeface="+mn-ea"/>
                <a:cs typeface="+mn-cs"/>
              </a:defRPr>
            </a:lvl2pPr>
            <a:lvl3pPr marL="801688" indent="-173038" algn="l" defTabSz="914400" rtl="0" eaLnBrk="1" latinLnBrk="0" hangingPunct="1">
              <a:lnSpc>
                <a:spcPct val="100000"/>
              </a:lnSpc>
              <a:spcBef>
                <a:spcPts val="300"/>
              </a:spcBef>
              <a:spcAft>
                <a:spcPts val="0"/>
              </a:spcAft>
              <a:buClr>
                <a:schemeClr val="accent6">
                  <a:lumMod val="75000"/>
                </a:schemeClr>
              </a:buClr>
              <a:buFont typeface="Trebuchet MS" panose="020B0603020202020204" pitchFamily="34" charset="0"/>
              <a:buChar char="—"/>
              <a:defRPr lang="en-US" sz="1400" kern="1200">
                <a:solidFill>
                  <a:schemeClr val="tx1"/>
                </a:solidFill>
                <a:latin typeface="Trebuchet MS" panose="020B0603020202020204" pitchFamily="34" charset="0"/>
                <a:ea typeface="+mn-ea"/>
                <a:cs typeface="+mn-cs"/>
              </a:defRPr>
            </a:lvl3pPr>
            <a:lvl4pPr marL="1143000" indent="-168275" algn="l" defTabSz="914400" rtl="0" eaLnBrk="1" latinLnBrk="0" hangingPunct="1">
              <a:lnSpc>
                <a:spcPct val="100000"/>
              </a:lnSpc>
              <a:spcBef>
                <a:spcPts val="300"/>
              </a:spcBef>
              <a:spcAft>
                <a:spcPts val="0"/>
              </a:spcAft>
              <a:buClr>
                <a:schemeClr val="accent3"/>
              </a:buClr>
              <a:buFont typeface="Wingdings" pitchFamily="2" charset="2"/>
              <a:buChar char="§"/>
              <a:defRPr lang="en-US" sz="1400" kern="1200" dirty="0" smtClean="0">
                <a:solidFill>
                  <a:schemeClr val="tx1"/>
                </a:solidFill>
                <a:latin typeface="Trebuchet MS" panose="020B0603020202020204" pitchFamily="34" charset="0"/>
                <a:ea typeface="+mn-ea"/>
                <a:cs typeface="+mn-cs"/>
              </a:defRPr>
            </a:lvl4pPr>
            <a:lvl5pPr marL="1484313" indent="-171450" algn="l" defTabSz="914400" rtl="0" eaLnBrk="1" latinLnBrk="0" hangingPunct="1">
              <a:lnSpc>
                <a:spcPct val="100000"/>
              </a:lnSpc>
              <a:spcBef>
                <a:spcPts val="300"/>
              </a:spcBef>
              <a:spcAft>
                <a:spcPts val="0"/>
              </a:spcAft>
              <a:buFont typeface="Trebuchet MS" pitchFamily="34" charset="0"/>
              <a:buChar char="—"/>
              <a:tabLst/>
              <a:defRPr lang="en-US" sz="1200" kern="1200" dirty="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700" dirty="0">
                <a:solidFill>
                  <a:schemeClr val="tx1"/>
                </a:solidFill>
              </a:rPr>
              <a:t>We’re glad you decided to join Orbit and we look forward to working with you! Your role is critical to the work we do, and we want to ensure you have the information, access, tools &amp; resources necessary to be successful  </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9600" t="7469" r="8169" b="22033"/>
          <a:stretch/>
        </p:blipFill>
        <p:spPr>
          <a:xfrm>
            <a:off x="6437024" y="855989"/>
            <a:ext cx="4047346" cy="1712396"/>
          </a:xfrm>
          <a:prstGeom prst="rect">
            <a:avLst/>
          </a:prstGeom>
        </p:spPr>
      </p:pic>
    </p:spTree>
    <p:extLst>
      <p:ext uri="{BB962C8B-B14F-4D97-AF65-F5344CB8AC3E}">
        <p14:creationId xmlns:p14="http://schemas.microsoft.com/office/powerpoint/2010/main" val="30418011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Getting Started</a:t>
            </a:r>
          </a:p>
          <a:p>
            <a:r>
              <a:rPr lang="en-US" dirty="0"/>
              <a:t>Understanding the Organization</a:t>
            </a:r>
          </a:p>
          <a:p>
            <a:r>
              <a:rPr lang="en-US" dirty="0"/>
              <a:t>Training Requirements </a:t>
            </a:r>
          </a:p>
          <a:p>
            <a:r>
              <a:rPr lang="en-US" dirty="0"/>
              <a:t>Understanding the Process</a:t>
            </a:r>
          </a:p>
          <a:p>
            <a:r>
              <a:rPr lang="en-US" dirty="0"/>
              <a:t>Tools and Resources</a:t>
            </a:r>
          </a:p>
        </p:txBody>
      </p:sp>
      <p:sp>
        <p:nvSpPr>
          <p:cNvPr id="3" name="Title 2"/>
          <p:cNvSpPr>
            <a:spLocks noGrp="1"/>
          </p:cNvSpPr>
          <p:nvPr>
            <p:ph type="title"/>
          </p:nvPr>
        </p:nvSpPr>
        <p:spPr/>
        <p:txBody>
          <a:bodyPr/>
          <a:lstStyle/>
          <a:p>
            <a:r>
              <a:rPr lang="en-US" dirty="0"/>
              <a:t>New Employee Guide</a:t>
            </a:r>
            <a:br>
              <a:rPr lang="en-US" dirty="0"/>
            </a:br>
            <a:r>
              <a:rPr lang="en-US" b="0" dirty="0"/>
              <a:t>Table of Contents</a:t>
            </a:r>
          </a:p>
        </p:txBody>
      </p:sp>
    </p:spTree>
    <p:extLst>
      <p:ext uri="{BB962C8B-B14F-4D97-AF65-F5344CB8AC3E}">
        <p14:creationId xmlns:p14="http://schemas.microsoft.com/office/powerpoint/2010/main" val="35140383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STARTED</a:t>
            </a:r>
          </a:p>
        </p:txBody>
      </p:sp>
      <p:sp>
        <p:nvSpPr>
          <p:cNvPr id="3" name="Subtitle 2"/>
          <p:cNvSpPr>
            <a:spLocks noGrp="1"/>
          </p:cNvSpPr>
          <p:nvPr>
            <p:ph type="subTitle" idx="1"/>
          </p:nvPr>
        </p:nvSpPr>
        <p:spPr/>
        <p:txBody>
          <a:bodyPr/>
          <a:lstStyle/>
          <a:p>
            <a:r>
              <a:rPr lang="en-US" dirty="0"/>
              <a:t>Onboarding and Assimilation</a:t>
            </a:r>
          </a:p>
        </p:txBody>
      </p:sp>
    </p:spTree>
    <p:extLst>
      <p:ext uri="{BB962C8B-B14F-4D97-AF65-F5344CB8AC3E}">
        <p14:creationId xmlns:p14="http://schemas.microsoft.com/office/powerpoint/2010/main" val="3614727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71224735"/>
              </p:ext>
            </p:extLst>
          </p:nvPr>
        </p:nvGraphicFramePr>
        <p:xfrm>
          <a:off x="1752600" y="960438"/>
          <a:ext cx="8686800" cy="1112520"/>
        </p:xfrm>
        <a:graphic>
          <a:graphicData uri="http://schemas.openxmlformats.org/drawingml/2006/table">
            <a:tbl>
              <a:tblPr bandCol="1">
                <a:tableStyleId>{B301B821-A1FF-4177-AEE7-76D212191A09}</a:tableStyleId>
              </a:tblPr>
              <a:tblGrid>
                <a:gridCol w="21717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71700">
                  <a:extLst>
                    <a:ext uri="{9D8B030D-6E8A-4147-A177-3AD203B41FA5}">
                      <a16:colId xmlns:a16="http://schemas.microsoft.com/office/drawing/2014/main" val="20003"/>
                    </a:ext>
                  </a:extLst>
                </a:gridCol>
              </a:tblGrid>
              <a:tr h="370840">
                <a:tc>
                  <a:txBody>
                    <a:bodyPr/>
                    <a:lstStyle/>
                    <a:p>
                      <a:r>
                        <a:rPr lang="en-US" sz="1600" dirty="0"/>
                        <a:t>Employee Number</a:t>
                      </a:r>
                    </a:p>
                  </a:txBody>
                  <a:tcPr/>
                </a:tc>
                <a:tc>
                  <a:txBody>
                    <a:bodyPr/>
                    <a:lstStyle/>
                    <a:p>
                      <a:endParaRPr lang="en-US" sz="1600" dirty="0"/>
                    </a:p>
                  </a:txBody>
                  <a:tcPr/>
                </a:tc>
                <a:tc>
                  <a:txBody>
                    <a:bodyPr/>
                    <a:lstStyle/>
                    <a:p>
                      <a:r>
                        <a:rPr lang="en-US" sz="1600" dirty="0"/>
                        <a:t>Name</a:t>
                      </a:r>
                    </a:p>
                  </a:txBody>
                  <a:tcPr/>
                </a:tc>
                <a:tc>
                  <a:txBody>
                    <a:bodyPr/>
                    <a:lstStyle/>
                    <a:p>
                      <a:endParaRPr lang="en-US" sz="1600" dirty="0"/>
                    </a:p>
                  </a:txBody>
                  <a:tcPr/>
                </a:tc>
                <a:extLst>
                  <a:ext uri="{0D108BD9-81ED-4DB2-BD59-A6C34878D82A}">
                    <a16:rowId xmlns:a16="http://schemas.microsoft.com/office/drawing/2014/main" val="10000"/>
                  </a:ext>
                </a:extLst>
              </a:tr>
              <a:tr h="370840">
                <a:tc>
                  <a:txBody>
                    <a:bodyPr/>
                    <a:lstStyle/>
                    <a:p>
                      <a:r>
                        <a:rPr lang="en-US" sz="1600" dirty="0"/>
                        <a:t>Email Address</a:t>
                      </a:r>
                    </a:p>
                  </a:txBody>
                  <a:tcPr/>
                </a:tc>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Phone Number</a:t>
                      </a:r>
                    </a:p>
                  </a:txBody>
                  <a:tcPr/>
                </a:tc>
                <a:tc>
                  <a:txBody>
                    <a:bodyPr/>
                    <a:lstStyle/>
                    <a:p>
                      <a:endParaRPr lang="en-US" sz="1000" dirty="0"/>
                    </a:p>
                  </a:txBody>
                  <a:tcPr/>
                </a:tc>
                <a:extLst>
                  <a:ext uri="{0D108BD9-81ED-4DB2-BD59-A6C34878D82A}">
                    <a16:rowId xmlns:a16="http://schemas.microsoft.com/office/drawing/2014/main" val="10001"/>
                  </a:ext>
                </a:extLst>
              </a:tr>
              <a:tr h="370840">
                <a:tc>
                  <a:txBody>
                    <a:bodyPr/>
                    <a:lstStyle/>
                    <a:p>
                      <a:r>
                        <a:rPr lang="en-US" sz="1600" dirty="0"/>
                        <a:t>Reporting Manager</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US" dirty="0">
                <a:solidFill>
                  <a:prstClr val="white"/>
                </a:solidFill>
              </a:rPr>
              <a:t>Getting Started</a:t>
            </a:r>
            <a:br>
              <a:rPr lang="en-US" dirty="0">
                <a:solidFill>
                  <a:prstClr val="white"/>
                </a:solidFill>
              </a:rPr>
            </a:br>
            <a:r>
              <a:rPr lang="en-US" sz="2000" b="0" dirty="0">
                <a:solidFill>
                  <a:prstClr val="white"/>
                </a:solidFill>
              </a:rPr>
              <a:t>Basic Information To Get You Started</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3220544112"/>
              </p:ext>
            </p:extLst>
          </p:nvPr>
        </p:nvGraphicFramePr>
        <p:xfrm>
          <a:off x="1760220" y="2257067"/>
          <a:ext cx="8679180" cy="1413229"/>
        </p:xfrm>
        <a:graphic>
          <a:graphicData uri="http://schemas.openxmlformats.org/drawingml/2006/table">
            <a:tbl>
              <a:tblPr firstRow="1" bandRow="1">
                <a:tableStyleId>{6E25E649-3F16-4E02-A733-19D2CDBF48F0}</a:tableStyleId>
              </a:tblPr>
              <a:tblGrid>
                <a:gridCol w="1970085">
                  <a:extLst>
                    <a:ext uri="{9D8B030D-6E8A-4147-A177-3AD203B41FA5}">
                      <a16:colId xmlns:a16="http://schemas.microsoft.com/office/drawing/2014/main" val="20000"/>
                    </a:ext>
                  </a:extLst>
                </a:gridCol>
                <a:gridCol w="2152753">
                  <a:extLst>
                    <a:ext uri="{9D8B030D-6E8A-4147-A177-3AD203B41FA5}">
                      <a16:colId xmlns:a16="http://schemas.microsoft.com/office/drawing/2014/main" val="20001"/>
                    </a:ext>
                  </a:extLst>
                </a:gridCol>
                <a:gridCol w="2322479">
                  <a:extLst>
                    <a:ext uri="{9D8B030D-6E8A-4147-A177-3AD203B41FA5}">
                      <a16:colId xmlns:a16="http://schemas.microsoft.com/office/drawing/2014/main" val="20002"/>
                    </a:ext>
                  </a:extLst>
                </a:gridCol>
                <a:gridCol w="2233863">
                  <a:extLst>
                    <a:ext uri="{9D8B030D-6E8A-4147-A177-3AD203B41FA5}">
                      <a16:colId xmlns:a16="http://schemas.microsoft.com/office/drawing/2014/main" val="20003"/>
                    </a:ext>
                  </a:extLst>
                </a:gridCol>
              </a:tblGrid>
              <a:tr h="379159">
                <a:tc>
                  <a:txBody>
                    <a:bodyPr/>
                    <a:lstStyle/>
                    <a:p>
                      <a:r>
                        <a:rPr lang="en-US" sz="1600" dirty="0"/>
                        <a:t>Resource</a:t>
                      </a:r>
                    </a:p>
                  </a:txBody>
                  <a:tcPr anchor="ctr"/>
                </a:tc>
                <a:tc>
                  <a:txBody>
                    <a:bodyPr/>
                    <a:lstStyle/>
                    <a:p>
                      <a:r>
                        <a:rPr lang="en-US" sz="1600" dirty="0"/>
                        <a:t>Name</a:t>
                      </a:r>
                    </a:p>
                  </a:txBody>
                  <a:tcPr anchor="ctr"/>
                </a:tc>
                <a:tc>
                  <a:txBody>
                    <a:bodyPr/>
                    <a:lstStyle/>
                    <a:p>
                      <a:r>
                        <a:rPr lang="en-US" sz="1600" dirty="0"/>
                        <a:t>Email Address</a:t>
                      </a:r>
                    </a:p>
                  </a:txBody>
                  <a:tcPr anchor="ctr"/>
                </a:tc>
                <a:tc>
                  <a:txBody>
                    <a:bodyPr/>
                    <a:lstStyle/>
                    <a:p>
                      <a:r>
                        <a:rPr lang="en-US" sz="1600" dirty="0"/>
                        <a:t>Phone</a:t>
                      </a:r>
                    </a:p>
                  </a:txBody>
                  <a:tcPr anchor="ctr"/>
                </a:tc>
                <a:extLst>
                  <a:ext uri="{0D108BD9-81ED-4DB2-BD59-A6C34878D82A}">
                    <a16:rowId xmlns:a16="http://schemas.microsoft.com/office/drawing/2014/main" val="10000"/>
                  </a:ext>
                </a:extLst>
              </a:tr>
              <a:tr h="344690">
                <a:tc>
                  <a:txBody>
                    <a:bodyPr/>
                    <a:lstStyle/>
                    <a:p>
                      <a:pPr marL="0" marR="0" algn="l">
                        <a:spcBef>
                          <a:spcPts val="0"/>
                        </a:spcBef>
                        <a:spcAft>
                          <a:spcPts val="0"/>
                        </a:spcAft>
                        <a:tabLst>
                          <a:tab pos="0" algn="l"/>
                          <a:tab pos="457200" algn="l"/>
                        </a:tabLst>
                      </a:pPr>
                      <a:r>
                        <a:rPr lang="en-US" sz="1400" kern="1600" dirty="0">
                          <a:effectLst/>
                          <a:uFill>
                            <a:solidFill>
                              <a:srgbClr val="000000"/>
                            </a:solidFill>
                          </a:uFill>
                        </a:rPr>
                        <a:t>Manager</a:t>
                      </a:r>
                      <a:endParaRPr lang="en-US" sz="1400" b="1" dirty="0">
                        <a:solidFill>
                          <a:srgbClr val="000000"/>
                        </a:solidFill>
                        <a:effectLst/>
                        <a:uFill>
                          <a:solidFill>
                            <a:srgbClr val="000000"/>
                          </a:solidFill>
                        </a:uFill>
                        <a:latin typeface="+mn-lt"/>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10001"/>
                  </a:ext>
                </a:extLst>
              </a:tr>
              <a:tr h="344690">
                <a:tc>
                  <a:txBody>
                    <a:bodyPr/>
                    <a:lstStyle/>
                    <a:p>
                      <a:pPr marL="0" marR="0" algn="l">
                        <a:spcBef>
                          <a:spcPts val="0"/>
                        </a:spcBef>
                        <a:spcAft>
                          <a:spcPts val="0"/>
                        </a:spcAft>
                        <a:tabLst>
                          <a:tab pos="0" algn="l"/>
                          <a:tab pos="457200" algn="l"/>
                        </a:tabLst>
                      </a:pPr>
                      <a:r>
                        <a:rPr lang="en-US" sz="1400" kern="1600" dirty="0">
                          <a:effectLst/>
                          <a:uFill>
                            <a:solidFill>
                              <a:srgbClr val="000000"/>
                            </a:solidFill>
                          </a:uFill>
                        </a:rPr>
                        <a:t>Manager’s Manager</a:t>
                      </a:r>
                      <a:endParaRPr lang="en-US" sz="1400" b="1" dirty="0">
                        <a:solidFill>
                          <a:srgbClr val="000000"/>
                        </a:solidFill>
                        <a:effectLst/>
                        <a:uFill>
                          <a:solidFill>
                            <a:srgbClr val="000000"/>
                          </a:solidFill>
                        </a:uFill>
                        <a:latin typeface="+mn-lt"/>
                        <a:ea typeface="Times New Roman" panose="02020603050405020304" pitchFamily="18" charset="0"/>
                      </a:endParaRPr>
                    </a:p>
                  </a:txBody>
                  <a:tcPr marL="68580" marR="68580" marT="0" marB="0" anchor="ctr"/>
                </a:tc>
                <a:tc>
                  <a:txBody>
                    <a:bodyPr/>
                    <a:lstStyle/>
                    <a:p>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endParaRPr lang="en-US" sz="1400" dirty="0"/>
                    </a:p>
                  </a:txBody>
                  <a:tcPr anchor="ctr"/>
                </a:tc>
                <a:extLst>
                  <a:ext uri="{0D108BD9-81ED-4DB2-BD59-A6C34878D82A}">
                    <a16:rowId xmlns:a16="http://schemas.microsoft.com/office/drawing/2014/main" val="10002"/>
                  </a:ext>
                </a:extLst>
              </a:tr>
              <a:tr h="344690">
                <a:tc>
                  <a:txBody>
                    <a:bodyPr/>
                    <a:lstStyle/>
                    <a:p>
                      <a:pPr marL="0" marR="0" algn="l">
                        <a:spcBef>
                          <a:spcPts val="0"/>
                        </a:spcBef>
                        <a:spcAft>
                          <a:spcPts val="0"/>
                        </a:spcAft>
                        <a:tabLst>
                          <a:tab pos="0" algn="l"/>
                          <a:tab pos="457200" algn="l"/>
                        </a:tabLst>
                      </a:pPr>
                      <a:r>
                        <a:rPr lang="en-US" sz="1400" kern="1600" dirty="0">
                          <a:effectLst/>
                          <a:uFill>
                            <a:solidFill>
                              <a:srgbClr val="000000"/>
                            </a:solidFill>
                          </a:uFill>
                        </a:rPr>
                        <a:t>Buddy/Mentor</a:t>
                      </a:r>
                      <a:endParaRPr lang="en-US" sz="1400" b="1" dirty="0">
                        <a:solidFill>
                          <a:srgbClr val="000000"/>
                        </a:solidFill>
                        <a:effectLst/>
                        <a:uFill>
                          <a:solidFill>
                            <a:srgbClr val="000000"/>
                          </a:solidFill>
                        </a:uFill>
                        <a:latin typeface="+mn-lt"/>
                        <a:ea typeface="Times New Roman" panose="02020603050405020304" pitchFamily="18"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721481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Globally Required Training – All Employees</a:t>
            </a:r>
            <a:br>
              <a:rPr lang="en-US" dirty="0"/>
            </a:br>
            <a:r>
              <a:rPr lang="en-US" sz="2000" b="0" dirty="0"/>
              <a:t>Within 30 days</a:t>
            </a:r>
            <a:endParaRPr lang="en-US" b="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1254600"/>
              </p:ext>
            </p:extLst>
          </p:nvPr>
        </p:nvGraphicFramePr>
        <p:xfrm>
          <a:off x="1674293" y="993562"/>
          <a:ext cx="8843413" cy="5096188"/>
        </p:xfrm>
        <a:graphic>
          <a:graphicData uri="http://schemas.openxmlformats.org/drawingml/2006/table">
            <a:tbl>
              <a:tblPr firstRow="1" bandRow="1">
                <a:tableStyleId>{93296810-A885-4BE3-A3E7-6D5BEEA58F35}</a:tableStyleId>
              </a:tblPr>
              <a:tblGrid>
                <a:gridCol w="407077">
                  <a:extLst>
                    <a:ext uri="{9D8B030D-6E8A-4147-A177-3AD203B41FA5}">
                      <a16:colId xmlns:a16="http://schemas.microsoft.com/office/drawing/2014/main" val="20000"/>
                    </a:ext>
                  </a:extLst>
                </a:gridCol>
                <a:gridCol w="3966762">
                  <a:extLst>
                    <a:ext uri="{9D8B030D-6E8A-4147-A177-3AD203B41FA5}">
                      <a16:colId xmlns:a16="http://schemas.microsoft.com/office/drawing/2014/main" val="20001"/>
                    </a:ext>
                  </a:extLst>
                </a:gridCol>
                <a:gridCol w="1808969">
                  <a:extLst>
                    <a:ext uri="{9D8B030D-6E8A-4147-A177-3AD203B41FA5}">
                      <a16:colId xmlns:a16="http://schemas.microsoft.com/office/drawing/2014/main" val="20002"/>
                    </a:ext>
                  </a:extLst>
                </a:gridCol>
                <a:gridCol w="1330303">
                  <a:extLst>
                    <a:ext uri="{9D8B030D-6E8A-4147-A177-3AD203B41FA5}">
                      <a16:colId xmlns:a16="http://schemas.microsoft.com/office/drawing/2014/main" val="20003"/>
                    </a:ext>
                  </a:extLst>
                </a:gridCol>
                <a:gridCol w="1330302">
                  <a:extLst>
                    <a:ext uri="{9D8B030D-6E8A-4147-A177-3AD203B41FA5}">
                      <a16:colId xmlns:a16="http://schemas.microsoft.com/office/drawing/2014/main" val="20004"/>
                    </a:ext>
                  </a:extLst>
                </a:gridCol>
              </a:tblGrid>
              <a:tr h="307244">
                <a:tc>
                  <a:txBody>
                    <a:bodyPr/>
                    <a:lstStyle/>
                    <a:p>
                      <a:pPr algn="ctr"/>
                      <a:r>
                        <a:rPr lang="en-US" sz="1050" dirty="0"/>
                        <a:t>n</a:t>
                      </a:r>
                    </a:p>
                  </a:txBody>
                  <a:tcPr/>
                </a:tc>
                <a:tc>
                  <a:txBody>
                    <a:bodyPr/>
                    <a:lstStyle/>
                    <a:p>
                      <a:pPr algn="ctr"/>
                      <a:r>
                        <a:rPr lang="en-US" sz="1050" dirty="0"/>
                        <a:t>Training </a:t>
                      </a:r>
                      <a:r>
                        <a:rPr lang="en-US" sz="1050" b="0" i="1" dirty="0"/>
                        <a:t>(Required</a:t>
                      </a:r>
                      <a:r>
                        <a:rPr lang="en-US" sz="1050" b="0" i="1" baseline="0" dirty="0"/>
                        <a:t> for all employees)</a:t>
                      </a:r>
                      <a:endParaRPr lang="en-US" sz="1050" b="0" i="1" dirty="0"/>
                    </a:p>
                  </a:txBody>
                  <a:tcPr/>
                </a:tc>
                <a:tc>
                  <a:txBody>
                    <a:bodyPr/>
                    <a:lstStyle/>
                    <a:p>
                      <a:pPr algn="ctr"/>
                      <a:r>
                        <a:rPr lang="en-US" sz="1050" dirty="0"/>
                        <a:t>Type</a:t>
                      </a:r>
                    </a:p>
                  </a:txBody>
                  <a:tcPr/>
                </a:tc>
                <a:tc>
                  <a:txBody>
                    <a:bodyPr/>
                    <a:lstStyle/>
                    <a:p>
                      <a:pPr algn="ctr"/>
                      <a:r>
                        <a:rPr lang="en-US" sz="1050" dirty="0"/>
                        <a:t>Scheduled</a:t>
                      </a:r>
                    </a:p>
                  </a:txBody>
                  <a:tcPr/>
                </a:tc>
                <a:tc>
                  <a:txBody>
                    <a:bodyPr/>
                    <a:lstStyle/>
                    <a:p>
                      <a:pPr algn="ctr"/>
                      <a:r>
                        <a:rPr lang="en-US" sz="1050" dirty="0"/>
                        <a:t>Completed</a:t>
                      </a:r>
                    </a:p>
                  </a:txBody>
                  <a:tcPr/>
                </a:tc>
                <a:extLst>
                  <a:ext uri="{0D108BD9-81ED-4DB2-BD59-A6C34878D82A}">
                    <a16:rowId xmlns:a16="http://schemas.microsoft.com/office/drawing/2014/main" val="10000"/>
                  </a:ext>
                </a:extLst>
              </a:tr>
              <a:tr h="299309">
                <a:tc>
                  <a:txBody>
                    <a:bodyPr/>
                    <a:lstStyle/>
                    <a:p>
                      <a:pPr algn="ctr">
                        <a:spcBef>
                          <a:spcPts val="0"/>
                        </a:spcBef>
                        <a:spcAft>
                          <a:spcPts val="0"/>
                        </a:spcAft>
                      </a:pPr>
                      <a:r>
                        <a:rPr lang="en-US" sz="1050" kern="1200" dirty="0">
                          <a:effectLst/>
                        </a:rPr>
                        <a:t>1</a:t>
                      </a:r>
                      <a:endParaRPr lang="en-US" sz="1050" b="1" kern="1200" dirty="0">
                        <a:solidFill>
                          <a:schemeClr val="tx1">
                            <a:lumMod val="65000"/>
                            <a:lumOff val="35000"/>
                          </a:schemeClr>
                        </a:solidFill>
                        <a:effectLst/>
                        <a:latin typeface="+mn-lt"/>
                        <a:ea typeface="+mn-ea"/>
                        <a:cs typeface="+mn-cs"/>
                      </a:endParaRPr>
                    </a:p>
                  </a:txBody>
                  <a:tcPr anchor="ctr"/>
                </a:tc>
                <a:tc>
                  <a:txBody>
                    <a:bodyPr/>
                    <a:lstStyle/>
                    <a:p>
                      <a:pPr>
                        <a:spcBef>
                          <a:spcPts val="0"/>
                        </a:spcBef>
                        <a:spcAft>
                          <a:spcPts val="0"/>
                        </a:spcAft>
                      </a:pPr>
                      <a:r>
                        <a:rPr lang="en-US" sz="1050" kern="1200" dirty="0">
                          <a:effectLst/>
                        </a:rPr>
                        <a:t>New Hire Orientation</a:t>
                      </a:r>
                      <a:endParaRPr lang="en-US" sz="1050" b="1" kern="1200" dirty="0">
                        <a:solidFill>
                          <a:schemeClr val="tx1">
                            <a:lumMod val="65000"/>
                            <a:lumOff val="35000"/>
                          </a:schemeClr>
                        </a:solidFill>
                        <a:effectLst/>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dirty="0"/>
                        <a:t>In person - Theja</a:t>
                      </a:r>
                      <a:endParaRPr lang="en-US" sz="1050" dirty="0">
                        <a:solidFill>
                          <a:schemeClr val="tx1">
                            <a:lumMod val="65000"/>
                            <a:lumOff val="35000"/>
                          </a:schemeClr>
                        </a:solidFill>
                      </a:endParaRPr>
                    </a:p>
                  </a:txBody>
                  <a:tcPr anchor="ctr"/>
                </a:tc>
                <a:tc>
                  <a:txBody>
                    <a:bodyPr/>
                    <a:lstStyle/>
                    <a:p>
                      <a:pPr algn="ctr">
                        <a:spcBef>
                          <a:spcPts val="0"/>
                        </a:spcBef>
                        <a:spcAft>
                          <a:spcPts val="0"/>
                        </a:spcAft>
                      </a:pPr>
                      <a:endParaRPr lang="en-US" sz="1050" dirty="0">
                        <a:solidFill>
                          <a:schemeClr val="tx1">
                            <a:lumMod val="65000"/>
                            <a:lumOff val="35000"/>
                          </a:schemeClr>
                        </a:solidFill>
                      </a:endParaRPr>
                    </a:p>
                  </a:txBody>
                  <a:tcPr anchor="ctr"/>
                </a:tc>
                <a:tc>
                  <a:txBody>
                    <a:bodyPr/>
                    <a:lstStyle/>
                    <a:p>
                      <a:pPr algn="ctr">
                        <a:spcBef>
                          <a:spcPts val="0"/>
                        </a:spcBef>
                        <a:spcAft>
                          <a:spcPts val="0"/>
                        </a:spcAft>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10001"/>
                  </a:ext>
                </a:extLst>
              </a:tr>
              <a:tr h="299309">
                <a:tc>
                  <a:txBody>
                    <a:bodyPr/>
                    <a:lstStyle/>
                    <a:p>
                      <a:pPr algn="ctr">
                        <a:spcBef>
                          <a:spcPts val="0"/>
                        </a:spcBef>
                        <a:spcAft>
                          <a:spcPts val="0"/>
                        </a:spcAft>
                      </a:pPr>
                      <a:r>
                        <a:rPr lang="en-US" sz="1050" kern="1200" dirty="0">
                          <a:effectLst/>
                        </a:rPr>
                        <a:t>2</a:t>
                      </a:r>
                      <a:endParaRPr lang="en-US" sz="1050" b="1" kern="1200" dirty="0">
                        <a:solidFill>
                          <a:schemeClr val="tx1">
                            <a:lumMod val="65000"/>
                            <a:lumOff val="35000"/>
                          </a:schemeClr>
                        </a:solidFill>
                        <a:effectLst/>
                        <a:latin typeface="+mn-lt"/>
                        <a:ea typeface="+mn-ea"/>
                        <a:cs typeface="+mn-cs"/>
                      </a:endParaRPr>
                    </a:p>
                  </a:txBody>
                  <a:tcPr anchor="ctr"/>
                </a:tc>
                <a:tc>
                  <a:txBody>
                    <a:bodyPr/>
                    <a:lstStyle/>
                    <a:p>
                      <a:pPr>
                        <a:spcBef>
                          <a:spcPts val="0"/>
                        </a:spcBef>
                        <a:spcAft>
                          <a:spcPts val="0"/>
                        </a:spcAft>
                      </a:pPr>
                      <a:r>
                        <a:rPr lang="en-US" sz="1050" kern="1200" dirty="0">
                          <a:effectLst/>
                        </a:rPr>
                        <a:t>Core Values &amp; Norms at Orbit</a:t>
                      </a:r>
                      <a:endParaRPr lang="en-US" sz="1050" b="1" kern="1200" dirty="0">
                        <a:solidFill>
                          <a:schemeClr val="tx1">
                            <a:lumMod val="65000"/>
                            <a:lumOff val="35000"/>
                          </a:schemeClr>
                        </a:solidFill>
                        <a:effectLst/>
                        <a:latin typeface="+mn-lt"/>
                        <a:ea typeface="+mn-ea"/>
                        <a:cs typeface="+mn-cs"/>
                      </a:endParaRPr>
                    </a:p>
                  </a:txBody>
                  <a:tcPr anchor="ctr"/>
                </a:tc>
                <a:tc>
                  <a:txBody>
                    <a:bodyPr/>
                    <a:lstStyle/>
                    <a:p>
                      <a:pPr algn="ctr">
                        <a:spcBef>
                          <a:spcPts val="0"/>
                        </a:spcBef>
                        <a:spcAft>
                          <a:spcPts val="0"/>
                        </a:spcAft>
                      </a:pPr>
                      <a:r>
                        <a:rPr lang="en-US" sz="1050" dirty="0"/>
                        <a:t>HR</a:t>
                      </a:r>
                      <a:endParaRPr lang="en-US" sz="1050" dirty="0">
                        <a:solidFill>
                          <a:schemeClr val="tx1">
                            <a:lumMod val="65000"/>
                            <a:lumOff val="35000"/>
                          </a:schemeClr>
                        </a:solidFill>
                      </a:endParaRPr>
                    </a:p>
                  </a:txBody>
                  <a:tcPr anchor="ctr"/>
                </a:tc>
                <a:tc>
                  <a:txBody>
                    <a:bodyPr/>
                    <a:lstStyle/>
                    <a:p>
                      <a:pPr lvl="0" algn="ctr">
                        <a:spcBef>
                          <a:spcPts val="0"/>
                        </a:spcBef>
                        <a:spcAft>
                          <a:spcPts val="0"/>
                        </a:spcAft>
                      </a:pPr>
                      <a:endParaRPr lang="en-US" sz="1050" dirty="0">
                        <a:solidFill>
                          <a:schemeClr val="tx1">
                            <a:lumMod val="65000"/>
                            <a:lumOff val="35000"/>
                          </a:schemeClr>
                        </a:solidFill>
                      </a:endParaRPr>
                    </a:p>
                  </a:txBody>
                  <a:tcPr anchor="ctr"/>
                </a:tc>
                <a:tc>
                  <a:txBody>
                    <a:bodyPr/>
                    <a:lstStyle/>
                    <a:p>
                      <a:pPr algn="ctr">
                        <a:spcBef>
                          <a:spcPts val="0"/>
                        </a:spcBef>
                        <a:spcAft>
                          <a:spcPts val="0"/>
                        </a:spcAft>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10002"/>
                  </a:ext>
                </a:extLst>
              </a:tr>
              <a:tr h="299309">
                <a:tc>
                  <a:txBody>
                    <a:bodyPr/>
                    <a:lstStyle/>
                    <a:p>
                      <a:pPr algn="ctr">
                        <a:spcBef>
                          <a:spcPts val="0"/>
                        </a:spcBef>
                        <a:spcAft>
                          <a:spcPts val="0"/>
                        </a:spcAft>
                      </a:pPr>
                      <a:r>
                        <a:rPr lang="en-US" sz="1050" kern="1200" dirty="0">
                          <a:effectLst/>
                        </a:rPr>
                        <a:t>4</a:t>
                      </a:r>
                      <a:endParaRPr lang="en-US" sz="1050" b="1" kern="1200" dirty="0">
                        <a:solidFill>
                          <a:schemeClr val="tx1">
                            <a:lumMod val="65000"/>
                            <a:lumOff val="35000"/>
                          </a:schemeClr>
                        </a:solidFill>
                        <a:effectLst/>
                        <a:latin typeface="+mn-lt"/>
                        <a:ea typeface="+mn-ea"/>
                        <a:cs typeface="+mn-cs"/>
                      </a:endParaRPr>
                    </a:p>
                  </a:txBody>
                  <a:tcPr anchor="ctr"/>
                </a:tc>
                <a:tc>
                  <a:txBody>
                    <a:bodyPr/>
                    <a:lstStyle/>
                    <a:p>
                      <a:pPr marL="0" marR="0">
                        <a:spcBef>
                          <a:spcPts val="0"/>
                        </a:spcBef>
                        <a:spcAft>
                          <a:spcPts val="0"/>
                        </a:spcAft>
                        <a:tabLst>
                          <a:tab pos="0" algn="l"/>
                          <a:tab pos="457200" algn="l"/>
                        </a:tabLst>
                      </a:pPr>
                      <a:r>
                        <a:rPr lang="en-US" sz="1050" kern="1200" dirty="0">
                          <a:effectLst/>
                        </a:rPr>
                        <a:t>OQA-1022 &amp; FAIR Overview</a:t>
                      </a:r>
                      <a:endParaRPr lang="en-US" sz="1050" b="1" kern="1200" dirty="0">
                        <a:solidFill>
                          <a:schemeClr val="tx1">
                            <a:lumMod val="65000"/>
                            <a:lumOff val="35000"/>
                          </a:schemeClr>
                        </a:solidFill>
                        <a:effectLst/>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In person – Sidharth/Atul</a:t>
                      </a: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10004"/>
                  </a:ext>
                </a:extLst>
              </a:tr>
              <a:tr h="299309">
                <a:tc>
                  <a:txBody>
                    <a:bodyPr/>
                    <a:lstStyle/>
                    <a:p>
                      <a:pPr algn="ctr">
                        <a:spcBef>
                          <a:spcPts val="0"/>
                        </a:spcBef>
                        <a:spcAft>
                          <a:spcPts val="0"/>
                        </a:spcAft>
                      </a:pPr>
                      <a:r>
                        <a:rPr lang="en-US" sz="1050" kern="1200" dirty="0">
                          <a:effectLst/>
                        </a:rPr>
                        <a:t>5</a:t>
                      </a:r>
                      <a:endParaRPr lang="en-US" sz="1050" b="1" kern="1200" dirty="0">
                        <a:solidFill>
                          <a:schemeClr val="tx1">
                            <a:lumMod val="65000"/>
                            <a:lumOff val="35000"/>
                          </a:schemeClr>
                        </a:solidFill>
                        <a:effectLst/>
                        <a:latin typeface="+mn-lt"/>
                        <a:ea typeface="+mn-ea"/>
                        <a:cs typeface="+mn-cs"/>
                      </a:endParaRPr>
                    </a:p>
                  </a:txBody>
                  <a:tcPr anchor="ctr"/>
                </a:tc>
                <a:tc>
                  <a:txBody>
                    <a:bodyPr/>
                    <a:lstStyle/>
                    <a:p>
                      <a:pPr marL="0" marR="0">
                        <a:spcBef>
                          <a:spcPts val="0"/>
                        </a:spcBef>
                        <a:spcAft>
                          <a:spcPts val="0"/>
                        </a:spcAft>
                        <a:tabLst>
                          <a:tab pos="0" algn="l"/>
                          <a:tab pos="457200" algn="l"/>
                        </a:tabLst>
                      </a:pPr>
                      <a:r>
                        <a:rPr lang="en-US" sz="1050" kern="1200" dirty="0">
                          <a:effectLst/>
                        </a:rPr>
                        <a:t>Legal and Ethics Compliance </a:t>
                      </a:r>
                      <a:endParaRPr lang="en-US" sz="1050" b="1" kern="1200" dirty="0">
                        <a:solidFill>
                          <a:schemeClr val="tx1">
                            <a:lumMod val="65000"/>
                            <a:lumOff val="35000"/>
                          </a:schemeClr>
                        </a:solidFill>
                        <a:effectLst/>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Trebuchet MS"/>
                          <a:ea typeface="+mn-ea"/>
                          <a:cs typeface="+mn-cs"/>
                        </a:rPr>
                        <a:t>Online - WBT</a:t>
                      </a: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10005"/>
                  </a:ext>
                </a:extLst>
              </a:tr>
              <a:tr h="299309">
                <a:tc>
                  <a:txBody>
                    <a:bodyPr/>
                    <a:lstStyle/>
                    <a:p>
                      <a:pPr algn="ctr">
                        <a:spcBef>
                          <a:spcPts val="0"/>
                        </a:spcBef>
                        <a:spcAft>
                          <a:spcPts val="0"/>
                        </a:spcAft>
                      </a:pPr>
                      <a:r>
                        <a:rPr lang="en-US" sz="1050" b="1" kern="1200" dirty="0">
                          <a:solidFill>
                            <a:schemeClr val="tx1">
                              <a:lumMod val="65000"/>
                              <a:lumOff val="35000"/>
                            </a:schemeClr>
                          </a:solidFill>
                          <a:effectLst/>
                          <a:latin typeface="+mn-lt"/>
                          <a:ea typeface="+mn-ea"/>
                          <a:cs typeface="+mn-cs"/>
                        </a:rPr>
                        <a:t>6</a:t>
                      </a:r>
                    </a:p>
                  </a:txBody>
                  <a:tcPr anchor="ctr"/>
                </a:tc>
                <a:tc>
                  <a:txBody>
                    <a:bodyPr/>
                    <a:lstStyle/>
                    <a:p>
                      <a:r>
                        <a:rPr lang="en-US" sz="1050" b="0" kern="1200" dirty="0">
                          <a:solidFill>
                            <a:schemeClr val="dk1"/>
                          </a:solidFill>
                          <a:effectLst/>
                          <a:latin typeface="+mn-lt"/>
                          <a:ea typeface="+mn-ea"/>
                          <a:cs typeface="+mn-cs"/>
                        </a:rPr>
                        <a:t>RDS Lam NCR</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Trebuchet MS"/>
                          <a:ea typeface="+mn-ea"/>
                          <a:cs typeface="+mn-cs"/>
                        </a:rPr>
                        <a:t>Online - WBT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1375003396"/>
                  </a:ext>
                </a:extLst>
              </a:tr>
              <a:tr h="299309">
                <a:tc>
                  <a:txBody>
                    <a:bodyPr/>
                    <a:lstStyle/>
                    <a:p>
                      <a:pPr algn="ctr">
                        <a:spcBef>
                          <a:spcPts val="0"/>
                        </a:spcBef>
                        <a:spcAft>
                          <a:spcPts val="0"/>
                        </a:spcAft>
                      </a:pPr>
                      <a:r>
                        <a:rPr lang="en-US" sz="1050" kern="1200" dirty="0">
                          <a:effectLst/>
                        </a:rPr>
                        <a:t>7</a:t>
                      </a:r>
                      <a:endParaRPr lang="en-US" sz="1050" b="1" kern="1200" dirty="0">
                        <a:solidFill>
                          <a:schemeClr val="tx1">
                            <a:lumMod val="65000"/>
                            <a:lumOff val="35000"/>
                          </a:schemeClr>
                        </a:solidFill>
                        <a:effectLst/>
                        <a:latin typeface="+mn-lt"/>
                        <a:ea typeface="+mn-ea"/>
                        <a:cs typeface="+mn-cs"/>
                      </a:endParaRPr>
                    </a:p>
                  </a:txBody>
                  <a:tcPr anchor="ctr"/>
                </a:tc>
                <a:tc>
                  <a:txBody>
                    <a:bodyPr/>
                    <a:lstStyle/>
                    <a:p>
                      <a:pPr marL="0" marR="0">
                        <a:spcBef>
                          <a:spcPts val="0"/>
                        </a:spcBef>
                        <a:spcAft>
                          <a:spcPts val="0"/>
                        </a:spcAft>
                        <a:tabLst>
                          <a:tab pos="0" algn="l"/>
                          <a:tab pos="457200" algn="l"/>
                        </a:tabLst>
                      </a:pPr>
                      <a:r>
                        <a:rPr lang="en-US" sz="1050" b="0" dirty="0">
                          <a:effectLst/>
                        </a:rPr>
                        <a:t>SAP – PLM &amp; Engineering Dashboard</a:t>
                      </a:r>
                      <a:endParaRPr lang="en-US" sz="1050" b="0" kern="1200" dirty="0">
                        <a:solidFill>
                          <a:schemeClr val="tx1">
                            <a:lumMod val="65000"/>
                            <a:lumOff val="35000"/>
                          </a:schemeClr>
                        </a:solidFill>
                        <a:effectLst/>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Trebuchet MS"/>
                          <a:ea typeface="+mn-ea"/>
                          <a:cs typeface="+mn-cs"/>
                        </a:rPr>
                        <a:t>Online - WBT</a:t>
                      </a: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10006"/>
                  </a:ext>
                </a:extLst>
              </a:tr>
              <a:tr h="299309">
                <a:tc>
                  <a:txBody>
                    <a:bodyPr/>
                    <a:lstStyle/>
                    <a:p>
                      <a:pPr algn="ctr">
                        <a:spcBef>
                          <a:spcPts val="0"/>
                        </a:spcBef>
                        <a:spcAft>
                          <a:spcPts val="0"/>
                        </a:spcAft>
                      </a:pPr>
                      <a:r>
                        <a:rPr lang="en-US" sz="1050" b="1" kern="1200" dirty="0">
                          <a:solidFill>
                            <a:schemeClr val="tx1">
                              <a:lumMod val="65000"/>
                              <a:lumOff val="35000"/>
                            </a:schemeClr>
                          </a:solidFill>
                          <a:effectLst/>
                          <a:latin typeface="+mn-lt"/>
                          <a:ea typeface="+mn-ea"/>
                          <a:cs typeface="+mn-cs"/>
                        </a:rPr>
                        <a:t>8</a:t>
                      </a:r>
                    </a:p>
                  </a:txBody>
                  <a:tcPr anchor="ctr"/>
                </a:tc>
                <a:tc>
                  <a:txBody>
                    <a:bodyPr/>
                    <a:lstStyle/>
                    <a:p>
                      <a:pPr marL="0" marR="0">
                        <a:spcBef>
                          <a:spcPts val="0"/>
                        </a:spcBef>
                        <a:spcAft>
                          <a:spcPts val="0"/>
                        </a:spcAft>
                        <a:tabLst>
                          <a:tab pos="0" algn="l"/>
                          <a:tab pos="457200" algn="l"/>
                        </a:tabLst>
                      </a:pPr>
                      <a:r>
                        <a:rPr lang="en-US" sz="1050" kern="1200" dirty="0">
                          <a:effectLst/>
                        </a:rPr>
                        <a:t>Lam Research Quality Management Systems – </a:t>
                      </a:r>
                      <a:r>
                        <a:rPr lang="en-US" sz="1050" kern="1200" dirty="0" err="1">
                          <a:effectLst/>
                        </a:rPr>
                        <a:t>iQMS</a:t>
                      </a:r>
                      <a:r>
                        <a:rPr lang="en-US" sz="1050" kern="1200" dirty="0">
                          <a:effectLst/>
                        </a:rPr>
                        <a:t> &amp; </a:t>
                      </a:r>
                      <a:r>
                        <a:rPr lang="en-US" sz="1050" kern="1200" dirty="0" err="1">
                          <a:effectLst/>
                        </a:rPr>
                        <a:t>NCi</a:t>
                      </a:r>
                      <a:endParaRPr lang="en-US" sz="1050" b="1" kern="1200" dirty="0">
                        <a:solidFill>
                          <a:schemeClr val="tx1">
                            <a:lumMod val="65000"/>
                            <a:lumOff val="35000"/>
                          </a:schemeClr>
                        </a:solidFill>
                        <a:effectLst/>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Trebuchet MS"/>
                          <a:ea typeface="+mn-ea"/>
                          <a:cs typeface="+mn-cs"/>
                        </a:rPr>
                        <a:t>Online - WBT</a:t>
                      </a: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algn="ctr">
                        <a:spcBef>
                          <a:spcPts val="0"/>
                        </a:spcBef>
                        <a:spcAft>
                          <a:spcPts val="0"/>
                        </a:spcAft>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10007"/>
                  </a:ext>
                </a:extLst>
              </a:tr>
              <a:tr h="299309">
                <a:tc>
                  <a:txBody>
                    <a:bodyPr/>
                    <a:lstStyle/>
                    <a:p>
                      <a:pPr algn="ctr">
                        <a:spcBef>
                          <a:spcPts val="0"/>
                        </a:spcBef>
                        <a:spcAft>
                          <a:spcPts val="0"/>
                        </a:spcAft>
                      </a:pPr>
                      <a:r>
                        <a:rPr lang="en-US" sz="1050" kern="1200" dirty="0">
                          <a:effectLst/>
                        </a:rPr>
                        <a:t>9</a:t>
                      </a:r>
                      <a:endParaRPr lang="en-US" sz="1050" b="1" kern="1200" dirty="0">
                        <a:solidFill>
                          <a:schemeClr val="tx1">
                            <a:lumMod val="65000"/>
                            <a:lumOff val="35000"/>
                          </a:schemeClr>
                        </a:solidFill>
                        <a:effectLst/>
                        <a:latin typeface="+mn-lt"/>
                        <a:ea typeface="+mn-ea"/>
                        <a:cs typeface="+mn-cs"/>
                      </a:endParaRPr>
                    </a:p>
                  </a:txBody>
                  <a:tcPr anchor="ctr"/>
                </a:tc>
                <a:tc>
                  <a:txBody>
                    <a:bodyPr/>
                    <a:lstStyle/>
                    <a:p>
                      <a:r>
                        <a:rPr lang="en-US" sz="1050" kern="1200" dirty="0">
                          <a:solidFill>
                            <a:schemeClr val="dk1"/>
                          </a:solidFill>
                          <a:effectLst/>
                          <a:latin typeface="+mn-lt"/>
                          <a:ea typeface="+mn-ea"/>
                          <a:cs typeface="+mn-cs"/>
                        </a:rPr>
                        <a:t>SharePoint</a:t>
                      </a:r>
                    </a:p>
                  </a:txBody>
                  <a:tcPr marL="68580" marR="68580" marT="0" marB="0" anchor="ctr"/>
                </a:tc>
                <a:tc>
                  <a:txBody>
                    <a:bodyPr/>
                    <a:lstStyle/>
                    <a:p>
                      <a:pPr algn="ctr">
                        <a:spcBef>
                          <a:spcPts val="0"/>
                        </a:spcBef>
                        <a:spcAft>
                          <a:spcPts val="0"/>
                        </a:spcAft>
                      </a:pPr>
                      <a:r>
                        <a:rPr lang="en-US" sz="1050" dirty="0"/>
                        <a:t>Online - WBT</a:t>
                      </a:r>
                      <a:endParaRPr lang="en-US" sz="1050" dirty="0">
                        <a:solidFill>
                          <a:schemeClr val="tx1">
                            <a:lumMod val="65000"/>
                            <a:lumOff val="3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10008"/>
                  </a:ext>
                </a:extLst>
              </a:tr>
              <a:tr h="299309">
                <a:tc>
                  <a:txBody>
                    <a:bodyPr/>
                    <a:lstStyle/>
                    <a:p>
                      <a:pPr algn="ctr">
                        <a:spcBef>
                          <a:spcPts val="0"/>
                        </a:spcBef>
                        <a:spcAft>
                          <a:spcPts val="0"/>
                        </a:spcAft>
                      </a:pPr>
                      <a:r>
                        <a:rPr lang="en-US" sz="1050" b="1" kern="1200" dirty="0">
                          <a:solidFill>
                            <a:schemeClr val="tx1">
                              <a:lumMod val="65000"/>
                              <a:lumOff val="35000"/>
                            </a:schemeClr>
                          </a:solidFill>
                          <a:effectLst/>
                          <a:latin typeface="+mn-lt"/>
                          <a:ea typeface="+mn-ea"/>
                          <a:cs typeface="+mn-cs"/>
                        </a:rPr>
                        <a:t>10</a:t>
                      </a:r>
                    </a:p>
                  </a:txBody>
                  <a:tcPr anchor="ctr"/>
                </a:tc>
                <a:tc>
                  <a:txBody>
                    <a:bodyPr/>
                    <a:lstStyle/>
                    <a:p>
                      <a:pPr marL="0" algn="l" defTabSz="914400" rtl="0" eaLnBrk="1" latinLnBrk="0" hangingPunct="1"/>
                      <a:r>
                        <a:rPr lang="en-US" sz="1050" kern="1200" dirty="0">
                          <a:solidFill>
                            <a:schemeClr val="dk1"/>
                          </a:solidFill>
                          <a:effectLst/>
                          <a:latin typeface="+mn-lt"/>
                          <a:ea typeface="+mn-ea"/>
                          <a:cs typeface="+mn-cs"/>
                        </a:rPr>
                        <a:t>Problem Report(LSR) &amp; </a:t>
                      </a:r>
                      <a:r>
                        <a:rPr lang="en-US" sz="1050" kern="1200" dirty="0" err="1">
                          <a:solidFill>
                            <a:schemeClr val="dk1"/>
                          </a:solidFill>
                          <a:effectLst/>
                          <a:latin typeface="+mn-lt"/>
                          <a:ea typeface="+mn-ea"/>
                          <a:cs typeface="+mn-cs"/>
                        </a:rPr>
                        <a:t>iPLM</a:t>
                      </a:r>
                      <a:r>
                        <a:rPr lang="en-US" sz="1050" kern="1200" dirty="0">
                          <a:solidFill>
                            <a:schemeClr val="dk1"/>
                          </a:solidFill>
                          <a:effectLst/>
                          <a:latin typeface="+mn-lt"/>
                          <a:ea typeface="+mn-ea"/>
                          <a:cs typeface="+mn-cs"/>
                        </a:rPr>
                        <a:t> PR</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Trebuchet MS"/>
                          <a:ea typeface="+mn-ea"/>
                          <a:cs typeface="+mn-cs"/>
                        </a:rPr>
                        <a:t>Online - WBT</a:t>
                      </a: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681736953"/>
                  </a:ext>
                </a:extLst>
              </a:tr>
              <a:tr h="299309">
                <a:tc>
                  <a:txBody>
                    <a:bodyPr/>
                    <a:lstStyle/>
                    <a:p>
                      <a:pPr algn="ctr">
                        <a:spcBef>
                          <a:spcPts val="0"/>
                        </a:spcBef>
                        <a:spcAft>
                          <a:spcPts val="0"/>
                        </a:spcAft>
                      </a:pPr>
                      <a:r>
                        <a:rPr lang="en-US" sz="1050" b="1" kern="1200" dirty="0">
                          <a:solidFill>
                            <a:schemeClr val="tx1">
                              <a:lumMod val="65000"/>
                              <a:lumOff val="35000"/>
                            </a:schemeClr>
                          </a:solidFill>
                          <a:effectLst/>
                          <a:latin typeface="+mn-lt"/>
                          <a:ea typeface="+mn-ea"/>
                          <a:cs typeface="+mn-cs"/>
                        </a:rPr>
                        <a:t>11</a:t>
                      </a:r>
                    </a:p>
                  </a:txBody>
                  <a:tcPr anchor="ctr"/>
                </a:tc>
                <a:tc>
                  <a:txBody>
                    <a:bodyPr/>
                    <a:lstStyle/>
                    <a:p>
                      <a:pPr marL="0" marR="0">
                        <a:spcBef>
                          <a:spcPts val="0"/>
                        </a:spcBef>
                        <a:spcAft>
                          <a:spcPts val="0"/>
                        </a:spcAft>
                        <a:tabLst>
                          <a:tab pos="0" algn="l"/>
                          <a:tab pos="457200" algn="l"/>
                        </a:tabLst>
                      </a:pPr>
                      <a:r>
                        <a:rPr lang="en-US" sz="1050" kern="1200" dirty="0">
                          <a:solidFill>
                            <a:schemeClr val="dk1"/>
                          </a:solidFill>
                          <a:effectLst/>
                          <a:latin typeface="+mn-lt"/>
                          <a:ea typeface="+mn-ea"/>
                          <a:cs typeface="+mn-cs"/>
                        </a:rPr>
                        <a:t>Intel &amp; LAM – PCS</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Trebuchet MS"/>
                          <a:ea typeface="+mn-ea"/>
                          <a:cs typeface="+mn-cs"/>
                        </a:rPr>
                        <a:t>Online - WBT</a:t>
                      </a: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2051533407"/>
                  </a:ext>
                </a:extLst>
              </a:tr>
              <a:tr h="299309">
                <a:tc>
                  <a:txBody>
                    <a:bodyPr/>
                    <a:lstStyle/>
                    <a:p>
                      <a:pPr algn="ctr">
                        <a:spcBef>
                          <a:spcPts val="0"/>
                        </a:spcBef>
                        <a:spcAft>
                          <a:spcPts val="0"/>
                        </a:spcAft>
                      </a:pPr>
                      <a:r>
                        <a:rPr lang="en-US" sz="1050" b="1" kern="1200" dirty="0">
                          <a:solidFill>
                            <a:schemeClr val="tx1">
                              <a:lumMod val="65000"/>
                              <a:lumOff val="35000"/>
                            </a:schemeClr>
                          </a:solidFill>
                          <a:effectLst/>
                          <a:latin typeface="+mn-lt"/>
                          <a:ea typeface="+mn-ea"/>
                          <a:cs typeface="+mn-cs"/>
                        </a:rPr>
                        <a:t>12</a:t>
                      </a:r>
                    </a:p>
                  </a:txBody>
                  <a:tcPr anchor="ctr"/>
                </a:tc>
                <a:tc>
                  <a:txBody>
                    <a:bodyPr/>
                    <a:lstStyle/>
                    <a:p>
                      <a:pPr marL="0" marR="0">
                        <a:spcBef>
                          <a:spcPts val="0"/>
                        </a:spcBef>
                        <a:spcAft>
                          <a:spcPts val="0"/>
                        </a:spcAft>
                        <a:tabLst>
                          <a:tab pos="0" algn="l"/>
                          <a:tab pos="457200" algn="l"/>
                        </a:tabLst>
                      </a:pPr>
                      <a:r>
                        <a:rPr lang="en-US" sz="1050" kern="1200" dirty="0">
                          <a:solidFill>
                            <a:schemeClr val="dk1"/>
                          </a:solidFill>
                          <a:effectLst/>
                          <a:latin typeface="+mn-lt"/>
                          <a:ea typeface="+mn-ea"/>
                          <a:cs typeface="+mn-cs"/>
                        </a:rPr>
                        <a:t>Copy Exactly</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Trebuchet MS"/>
                          <a:ea typeface="+mn-ea"/>
                          <a:cs typeface="+mn-cs"/>
                        </a:rPr>
                        <a:t>Online - WBT</a:t>
                      </a: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1454469872"/>
                  </a:ext>
                </a:extLst>
              </a:tr>
              <a:tr h="299309">
                <a:tc>
                  <a:txBody>
                    <a:bodyPr/>
                    <a:lstStyle/>
                    <a:p>
                      <a:pPr algn="ctr">
                        <a:spcBef>
                          <a:spcPts val="0"/>
                        </a:spcBef>
                        <a:spcAft>
                          <a:spcPts val="0"/>
                        </a:spcAft>
                      </a:pPr>
                      <a:r>
                        <a:rPr lang="en-US" sz="1050" b="1" kern="1200" dirty="0">
                          <a:solidFill>
                            <a:schemeClr val="tx1">
                              <a:lumMod val="65000"/>
                              <a:lumOff val="35000"/>
                            </a:schemeClr>
                          </a:solidFill>
                          <a:effectLst/>
                          <a:latin typeface="+mn-lt"/>
                          <a:ea typeface="+mn-ea"/>
                          <a:cs typeface="+mn-cs"/>
                        </a:rPr>
                        <a:t>13</a:t>
                      </a:r>
                    </a:p>
                  </a:txBody>
                  <a:tcPr anchor="ctr"/>
                </a:tc>
                <a:tc>
                  <a:txBody>
                    <a:bodyPr/>
                    <a:lstStyle/>
                    <a:p>
                      <a:pPr marL="0" marR="0">
                        <a:spcBef>
                          <a:spcPts val="0"/>
                        </a:spcBef>
                        <a:spcAft>
                          <a:spcPts val="0"/>
                        </a:spcAft>
                        <a:tabLst>
                          <a:tab pos="0" algn="l"/>
                          <a:tab pos="457200" algn="l"/>
                        </a:tabLst>
                      </a:pPr>
                      <a:r>
                        <a:rPr lang="en-US" sz="1050" kern="1200" dirty="0" err="1">
                          <a:solidFill>
                            <a:schemeClr val="dk1"/>
                          </a:solidFill>
                          <a:effectLst/>
                          <a:latin typeface="+mn-lt"/>
                          <a:ea typeface="+mn-ea"/>
                          <a:cs typeface="+mn-cs"/>
                        </a:rPr>
                        <a:t>Trackwise</a:t>
                      </a:r>
                      <a:r>
                        <a:rPr lang="en-US" sz="1050" kern="1200" dirty="0">
                          <a:solidFill>
                            <a:schemeClr val="dk1"/>
                          </a:solidFill>
                          <a:effectLst/>
                          <a:latin typeface="+mn-lt"/>
                          <a:ea typeface="+mn-ea"/>
                          <a:cs typeface="+mn-cs"/>
                        </a:rPr>
                        <a:t> &amp; KM Matrix</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n-lt"/>
                          <a:ea typeface="+mn-ea"/>
                          <a:cs typeface="+mn-cs"/>
                        </a:rPr>
                        <a:t>Online - WBT</a:t>
                      </a:r>
                      <a:endParaRPr kumimoji="0" lang="en-US" sz="1050" b="0" i="0" u="none" strike="noStrike" kern="1200" cap="none" spc="0" normalizeH="0" baseline="0" noProof="0" dirty="0">
                        <a:ln>
                          <a:noFill/>
                        </a:ln>
                        <a:solidFill>
                          <a:prstClr val="black">
                            <a:lumMod val="65000"/>
                            <a:lumOff val="35000"/>
                          </a:prstClr>
                        </a:solidFill>
                        <a:effectLst/>
                        <a:uLnTx/>
                        <a:uFillTx/>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820611061"/>
                  </a:ext>
                </a:extLst>
              </a:tr>
              <a:tr h="299309">
                <a:tc>
                  <a:txBody>
                    <a:bodyPr/>
                    <a:lstStyle/>
                    <a:p>
                      <a:pPr algn="ctr">
                        <a:spcBef>
                          <a:spcPts val="0"/>
                        </a:spcBef>
                        <a:spcAft>
                          <a:spcPts val="0"/>
                        </a:spcAft>
                      </a:pPr>
                      <a:r>
                        <a:rPr lang="en-US" sz="1050" b="1" kern="1200" dirty="0">
                          <a:solidFill>
                            <a:schemeClr val="tx1">
                              <a:lumMod val="65000"/>
                              <a:lumOff val="35000"/>
                            </a:schemeClr>
                          </a:solidFill>
                          <a:effectLst/>
                          <a:latin typeface="+mn-lt"/>
                          <a:ea typeface="+mn-ea"/>
                          <a:cs typeface="+mn-cs"/>
                        </a:rPr>
                        <a:t>14</a:t>
                      </a:r>
                    </a:p>
                  </a:txBody>
                  <a:tcPr anchor="ctr"/>
                </a:tc>
                <a:tc>
                  <a:txBody>
                    <a:bodyPr/>
                    <a:lstStyle/>
                    <a:p>
                      <a:pPr marL="0" marR="0">
                        <a:spcBef>
                          <a:spcPts val="0"/>
                        </a:spcBef>
                        <a:spcAft>
                          <a:spcPts val="0"/>
                        </a:spcAft>
                        <a:tabLst>
                          <a:tab pos="0" algn="l"/>
                          <a:tab pos="457200" algn="l"/>
                        </a:tabLst>
                      </a:pPr>
                      <a:r>
                        <a:rPr lang="en-US" sz="1050" kern="1200" dirty="0">
                          <a:solidFill>
                            <a:schemeClr val="dk1"/>
                          </a:solidFill>
                          <a:effectLst/>
                          <a:latin typeface="+mn-lt"/>
                          <a:ea typeface="+mn-ea"/>
                          <a:cs typeface="+mn-cs"/>
                        </a:rPr>
                        <a:t>GSQA Overview, BKMs &amp; OQA Docs</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n-lt"/>
                          <a:ea typeface="+mn-ea"/>
                          <a:cs typeface="+mn-cs"/>
                        </a:rPr>
                        <a:t>In person - Prashant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653591787"/>
                  </a:ext>
                </a:extLst>
              </a:tr>
              <a:tr h="299309">
                <a:tc>
                  <a:txBody>
                    <a:bodyPr/>
                    <a:lstStyle/>
                    <a:p>
                      <a:pPr algn="ctr">
                        <a:spcBef>
                          <a:spcPts val="0"/>
                        </a:spcBef>
                        <a:spcAft>
                          <a:spcPts val="0"/>
                        </a:spcAft>
                      </a:pPr>
                      <a:r>
                        <a:rPr lang="en-US" sz="1050" b="1" kern="1200" dirty="0">
                          <a:solidFill>
                            <a:schemeClr val="tx1">
                              <a:lumMod val="65000"/>
                              <a:lumOff val="35000"/>
                            </a:schemeClr>
                          </a:solidFill>
                          <a:effectLst/>
                          <a:latin typeface="+mn-lt"/>
                          <a:ea typeface="+mn-ea"/>
                          <a:cs typeface="+mn-cs"/>
                        </a:rPr>
                        <a:t>15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0" algn="l"/>
                          <a:tab pos="457200" algn="l"/>
                        </a:tabLst>
                        <a:defRPr/>
                      </a:pPr>
                      <a:r>
                        <a:rPr lang="en-US" sz="1050" kern="1200" dirty="0">
                          <a:solidFill>
                            <a:schemeClr val="dk1"/>
                          </a:solidFill>
                          <a:effectLst/>
                          <a:latin typeface="+mn-lt"/>
                          <a:ea typeface="+mn-ea"/>
                          <a:cs typeface="+mn-cs"/>
                        </a:rPr>
                        <a:t>Study of RCCAs(projects related)</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n-lt"/>
                          <a:ea typeface="+mn-ea"/>
                          <a:cs typeface="+mn-cs"/>
                        </a:rPr>
                        <a:t>In person - Manisha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335502739"/>
                  </a:ext>
                </a:extLst>
              </a:tr>
              <a:tr h="299309">
                <a:tc>
                  <a:txBody>
                    <a:bodyPr/>
                    <a:lstStyle/>
                    <a:p>
                      <a:pPr algn="ctr">
                        <a:spcBef>
                          <a:spcPts val="0"/>
                        </a:spcBef>
                        <a:spcAft>
                          <a:spcPts val="0"/>
                        </a:spcAft>
                      </a:pPr>
                      <a:r>
                        <a:rPr lang="en-US" sz="1050" b="1" kern="1200" dirty="0">
                          <a:solidFill>
                            <a:schemeClr val="tx1">
                              <a:lumMod val="65000"/>
                              <a:lumOff val="35000"/>
                            </a:schemeClr>
                          </a:solidFill>
                          <a:effectLst/>
                          <a:latin typeface="+mn-lt"/>
                          <a:ea typeface="+mn-ea"/>
                          <a:cs typeface="+mn-cs"/>
                        </a:rPr>
                        <a:t>16</a:t>
                      </a:r>
                    </a:p>
                  </a:txBody>
                  <a:tcPr anchor="ctr"/>
                </a:tc>
                <a:tc>
                  <a:txBody>
                    <a:bodyPr/>
                    <a:lstStyle/>
                    <a:p>
                      <a:pPr marL="0" marR="0">
                        <a:spcBef>
                          <a:spcPts val="0"/>
                        </a:spcBef>
                        <a:spcAft>
                          <a:spcPts val="0"/>
                        </a:spcAft>
                        <a:tabLst>
                          <a:tab pos="0" algn="l"/>
                          <a:tab pos="457200" algn="l"/>
                        </a:tabLst>
                      </a:pPr>
                      <a:r>
                        <a:rPr lang="en-US" sz="1050" kern="1200" dirty="0">
                          <a:solidFill>
                            <a:schemeClr val="dk1"/>
                          </a:solidFill>
                          <a:effectLst/>
                          <a:latin typeface="+mn-lt"/>
                          <a:ea typeface="+mn-ea"/>
                          <a:cs typeface="+mn-cs"/>
                        </a:rPr>
                        <a:t>COA</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n-lt"/>
                          <a:ea typeface="+mn-ea"/>
                          <a:cs typeface="+mn-cs"/>
                        </a:rPr>
                        <a:t>In person – Divesh</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3649726589"/>
                  </a:ext>
                </a:extLst>
              </a:tr>
              <a:tr h="299309">
                <a:tc>
                  <a:txBody>
                    <a:bodyPr/>
                    <a:lstStyle/>
                    <a:p>
                      <a:pPr marL="0" algn="ctr" defTabSz="914400" rtl="0" eaLnBrk="1" latinLnBrk="0" hangingPunct="1">
                        <a:spcBef>
                          <a:spcPts val="0"/>
                        </a:spcBef>
                        <a:spcAft>
                          <a:spcPts val="0"/>
                        </a:spcAft>
                      </a:pPr>
                      <a:r>
                        <a:rPr lang="en-US" sz="1050" b="1" kern="1200" dirty="0">
                          <a:solidFill>
                            <a:schemeClr val="tx1">
                              <a:lumMod val="65000"/>
                              <a:lumOff val="35000"/>
                            </a:schemeClr>
                          </a:solidFill>
                          <a:effectLst/>
                          <a:latin typeface="+mn-lt"/>
                          <a:ea typeface="+mn-ea"/>
                          <a:cs typeface="+mn-cs"/>
                        </a:rPr>
                        <a:t>17</a:t>
                      </a:r>
                    </a:p>
                  </a:txBody>
                  <a:tcPr anchor="ctr"/>
                </a:tc>
                <a:tc>
                  <a:txBody>
                    <a:bodyPr/>
                    <a:lstStyle/>
                    <a:p>
                      <a:pPr marL="0" marR="0" algn="l" defTabSz="914400" rtl="0" eaLnBrk="1" latinLnBrk="0" hangingPunct="1">
                        <a:spcBef>
                          <a:spcPts val="0"/>
                        </a:spcBef>
                        <a:spcAft>
                          <a:spcPts val="0"/>
                        </a:spcAft>
                        <a:tabLst>
                          <a:tab pos="0" algn="l"/>
                          <a:tab pos="457200" algn="l"/>
                        </a:tabLst>
                      </a:pPr>
                      <a:r>
                        <a:rPr lang="en-US" sz="1050" kern="1200" dirty="0">
                          <a:solidFill>
                            <a:schemeClr val="dk1"/>
                          </a:solidFill>
                          <a:effectLst/>
                          <a:latin typeface="+mn-lt"/>
                          <a:ea typeface="+mn-ea"/>
                          <a:cs typeface="+mn-cs"/>
                        </a:rPr>
                        <a:t>eTTTM</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mn-lt"/>
                          <a:ea typeface="+mn-ea"/>
                          <a:cs typeface="+mn-cs"/>
                        </a:rPr>
                        <a:t>In person – Anmol Narang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lumMod val="65000"/>
                            <a:lumOff val="35000"/>
                          </a:prstClr>
                        </a:solidFill>
                        <a:effectLst/>
                        <a:uLnTx/>
                        <a:uFillTx/>
                        <a:latin typeface="Trebuchet MS"/>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50" dirty="0">
                        <a:solidFill>
                          <a:schemeClr val="tx1">
                            <a:lumMod val="65000"/>
                            <a:lumOff val="35000"/>
                          </a:schemeClr>
                        </a:solidFill>
                      </a:endParaRPr>
                    </a:p>
                  </a:txBody>
                  <a:tcPr anchor="ctr"/>
                </a:tc>
                <a:extLst>
                  <a:ext uri="{0D108BD9-81ED-4DB2-BD59-A6C34878D82A}">
                    <a16:rowId xmlns:a16="http://schemas.microsoft.com/office/drawing/2014/main" val="1660016490"/>
                  </a:ext>
                </a:extLst>
              </a:tr>
            </a:tbl>
          </a:graphicData>
        </a:graphic>
      </p:graphicFrame>
    </p:spTree>
    <p:extLst>
      <p:ext uri="{BB962C8B-B14F-4D97-AF65-F5344CB8AC3E}">
        <p14:creationId xmlns:p14="http://schemas.microsoft.com/office/powerpoint/2010/main" val="39138922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326535924"/>
              </p:ext>
            </p:extLst>
          </p:nvPr>
        </p:nvGraphicFramePr>
        <p:xfrm>
          <a:off x="1735273" y="1073721"/>
          <a:ext cx="8674894" cy="777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304800" y="0"/>
            <a:ext cx="11582400" cy="822960"/>
          </a:xfrm>
        </p:spPr>
        <p:txBody>
          <a:bodyPr/>
          <a:lstStyle/>
          <a:p>
            <a:r>
              <a:rPr lang="en-US" dirty="0">
                <a:solidFill>
                  <a:prstClr val="white"/>
                </a:solidFill>
              </a:rPr>
              <a:t>GSQA / COA / PCS</a:t>
            </a:r>
            <a:endParaRPr lang="en-US" i="1" dirty="0">
              <a:solidFill>
                <a:srgbClr val="FFFF00"/>
              </a:solidFill>
            </a:endParaRPr>
          </a:p>
        </p:txBody>
      </p:sp>
      <p:sp>
        <p:nvSpPr>
          <p:cNvPr id="9" name="TextBox 8"/>
          <p:cNvSpPr txBox="1"/>
          <p:nvPr/>
        </p:nvSpPr>
        <p:spPr>
          <a:xfrm>
            <a:off x="1506647" y="3118049"/>
            <a:ext cx="2722641" cy="1546577"/>
          </a:xfrm>
          <a:prstGeom prst="rect">
            <a:avLst/>
          </a:prstGeom>
          <a:ln w="38100">
            <a:solidFill>
              <a:schemeClr val="accent6"/>
            </a:solidFill>
          </a:ln>
        </p:spPr>
        <p:style>
          <a:lnRef idx="2">
            <a:schemeClr val="dk1"/>
          </a:lnRef>
          <a:fillRef idx="1">
            <a:schemeClr val="lt1"/>
          </a:fillRef>
          <a:effectRef idx="0">
            <a:schemeClr val="dk1"/>
          </a:effectRef>
          <a:fontRef idx="minor">
            <a:schemeClr val="dk1"/>
          </a:fontRef>
        </p:style>
        <p:txBody>
          <a:bodyPr wrap="square" tIns="34290" bIns="34290" rtlCol="0">
            <a:spAutoFit/>
          </a:bodyPr>
          <a:lstStyle/>
          <a:p>
            <a:pPr marL="214313" indent="-214313">
              <a:buFont typeface="Arial" panose="020B0604020202020204" pitchFamily="34" charset="0"/>
              <a:buChar char="•"/>
            </a:pPr>
            <a:r>
              <a:rPr lang="en-US" sz="1200" dirty="0">
                <a:latin typeface="Trebuchet MS" panose="020B0603020202020204" pitchFamily="34" charset="0"/>
              </a:rPr>
              <a:t>Data reediness for COA request</a:t>
            </a:r>
          </a:p>
          <a:p>
            <a:pPr marL="214313" indent="-214313">
              <a:buFont typeface="Arial" panose="020B0604020202020204" pitchFamily="34" charset="0"/>
              <a:buChar char="•"/>
            </a:pPr>
            <a:r>
              <a:rPr lang="en-US" sz="1200" dirty="0">
                <a:solidFill>
                  <a:schemeClr val="tx1"/>
                </a:solidFill>
                <a:latin typeface="Trebuchet MS" panose="020B0603020202020204" pitchFamily="34" charset="0"/>
              </a:rPr>
              <a:t>GSQA Hygiene</a:t>
            </a:r>
          </a:p>
          <a:p>
            <a:pPr marL="214313" indent="-214313">
              <a:buFont typeface="Arial" panose="020B0604020202020204" pitchFamily="34" charset="0"/>
              <a:buChar char="•"/>
            </a:pPr>
            <a:r>
              <a:rPr lang="en-US" sz="1200" dirty="0">
                <a:solidFill>
                  <a:schemeClr val="tx1"/>
                </a:solidFill>
                <a:latin typeface="Trebuchet MS" panose="020B0603020202020204" pitchFamily="34" charset="0"/>
              </a:rPr>
              <a:t>New part configuration in GSQA</a:t>
            </a:r>
          </a:p>
          <a:p>
            <a:pPr marL="214313" indent="-214313">
              <a:buFont typeface="Arial" panose="020B0604020202020204" pitchFamily="34" charset="0"/>
              <a:buChar char="•"/>
            </a:pPr>
            <a:r>
              <a:rPr lang="en-US" sz="1200" dirty="0">
                <a:solidFill>
                  <a:schemeClr val="tx1"/>
                </a:solidFill>
                <a:latin typeface="Trebuchet MS" panose="020B0603020202020204" pitchFamily="34" charset="0"/>
              </a:rPr>
              <a:t>Manage  GSQA Operations</a:t>
            </a:r>
          </a:p>
          <a:p>
            <a:pPr marL="214313" indent="-214313">
              <a:buFont typeface="Arial" panose="020B0604020202020204" pitchFamily="34" charset="0"/>
              <a:buChar char="•"/>
            </a:pPr>
            <a:r>
              <a:rPr lang="en-US" sz="1200" dirty="0">
                <a:solidFill>
                  <a:schemeClr val="tx1"/>
                </a:solidFill>
                <a:latin typeface="Trebuchet MS" panose="020B0603020202020204" pitchFamily="34" charset="0"/>
              </a:rPr>
              <a:t>Supplier &amp; SE alignments</a:t>
            </a:r>
          </a:p>
          <a:p>
            <a:pPr marL="214313" indent="-214313">
              <a:buFont typeface="Arial" panose="020B0604020202020204" pitchFamily="34" charset="0"/>
              <a:buChar char="•"/>
            </a:pPr>
            <a:endParaRPr lang="en-US" sz="1200" dirty="0">
              <a:solidFill>
                <a:schemeClr val="tx1"/>
              </a:solidFill>
              <a:latin typeface="Trebuchet MS" panose="020B0603020202020204" pitchFamily="34" charset="0"/>
            </a:endParaRPr>
          </a:p>
          <a:p>
            <a:endParaRPr lang="en-US" sz="1200" dirty="0">
              <a:latin typeface="Trebuchet MS" panose="020B0603020202020204" pitchFamily="34" charset="0"/>
            </a:endParaRPr>
          </a:p>
          <a:p>
            <a:endParaRPr lang="en-US" sz="1200" dirty="0">
              <a:latin typeface="Trebuchet MS" panose="020B0603020202020204" pitchFamily="34" charset="0"/>
            </a:endParaRPr>
          </a:p>
        </p:txBody>
      </p:sp>
      <p:sp>
        <p:nvSpPr>
          <p:cNvPr id="10" name="TextBox 9"/>
          <p:cNvSpPr txBox="1"/>
          <p:nvPr/>
        </p:nvSpPr>
        <p:spPr>
          <a:xfrm>
            <a:off x="4551398" y="3118049"/>
            <a:ext cx="2841172" cy="1731243"/>
          </a:xfrm>
          <a:prstGeom prst="rect">
            <a:avLst/>
          </a:prstGeom>
          <a:ln w="38100">
            <a:solidFill>
              <a:schemeClr val="accent3"/>
            </a:solidFill>
          </a:ln>
        </p:spPr>
        <p:style>
          <a:lnRef idx="2">
            <a:schemeClr val="dk1"/>
          </a:lnRef>
          <a:fillRef idx="1">
            <a:schemeClr val="lt1"/>
          </a:fillRef>
          <a:effectRef idx="0">
            <a:schemeClr val="dk1"/>
          </a:effectRef>
          <a:fontRef idx="minor">
            <a:schemeClr val="dk1"/>
          </a:fontRef>
        </p:style>
        <p:txBody>
          <a:bodyPr wrap="square" tIns="34290" bIns="34290" rtlCol="0">
            <a:spAutoFit/>
          </a:bodyPr>
          <a:lstStyle/>
          <a:p>
            <a:pPr marL="214313" indent="-214313">
              <a:buFont typeface="Arial" panose="020B0604020202020204" pitchFamily="34" charset="0"/>
              <a:buChar char="•"/>
            </a:pPr>
            <a:r>
              <a:rPr lang="en-US" sz="1200" dirty="0">
                <a:latin typeface="Trebuchet MS" panose="020B0603020202020204" pitchFamily="34" charset="0"/>
              </a:rPr>
              <a:t>On-time customer COA delivery</a:t>
            </a:r>
          </a:p>
          <a:p>
            <a:pPr marL="214313" indent="-214313">
              <a:buFont typeface="Arial" panose="020B0604020202020204" pitchFamily="34" charset="0"/>
              <a:buChar char="•"/>
            </a:pPr>
            <a:r>
              <a:rPr lang="en-US" sz="1200" dirty="0">
                <a:latin typeface="Trebuchet MS" panose="020B0603020202020204" pitchFamily="34" charset="0"/>
              </a:rPr>
              <a:t>Manage COA Operations</a:t>
            </a:r>
          </a:p>
          <a:p>
            <a:pPr marL="214313" indent="-214313">
              <a:buFont typeface="Arial" panose="020B0604020202020204" pitchFamily="34" charset="0"/>
              <a:buChar char="•"/>
            </a:pPr>
            <a:r>
              <a:rPr lang="en-US" sz="1200" dirty="0">
                <a:latin typeface="Trebuchet MS" panose="020B0603020202020204" pitchFamily="34" charset="0"/>
              </a:rPr>
              <a:t>KCA Admin roles</a:t>
            </a:r>
          </a:p>
          <a:p>
            <a:pPr marL="214313" indent="-214313">
              <a:buFont typeface="Arial" panose="020B0604020202020204" pitchFamily="34" charset="0"/>
              <a:buChar char="•"/>
            </a:pPr>
            <a:r>
              <a:rPr lang="en-US" sz="1200" dirty="0">
                <a:latin typeface="Trebuchet MS" panose="020B0603020202020204" pitchFamily="34" charset="0"/>
              </a:rPr>
              <a:t>Manage customer Account teams</a:t>
            </a:r>
          </a:p>
          <a:p>
            <a:pPr marL="214313" indent="-214313">
              <a:buFont typeface="Arial" panose="020B0604020202020204" pitchFamily="34" charset="0"/>
              <a:buChar char="•"/>
            </a:pPr>
            <a:r>
              <a:rPr lang="en-US" sz="1200" dirty="0">
                <a:latin typeface="Trebuchet MS" panose="020B0603020202020204" pitchFamily="34" charset="0"/>
              </a:rPr>
              <a:t>Align with different groups  to accommodate  new customer COA request</a:t>
            </a:r>
          </a:p>
          <a:p>
            <a:pPr marL="214313" indent="-214313">
              <a:buFont typeface="Arial" panose="020B0604020202020204" pitchFamily="34" charset="0"/>
              <a:buChar char="•"/>
            </a:pPr>
            <a:endParaRPr lang="en-US" sz="1200" dirty="0">
              <a:latin typeface="Trebuchet MS" panose="020B0603020202020204" pitchFamily="34" charset="0"/>
            </a:endParaRPr>
          </a:p>
          <a:p>
            <a:endParaRPr lang="en-US" sz="1200" dirty="0">
              <a:latin typeface="Trebuchet MS" panose="020B0603020202020204" pitchFamily="34" charset="0"/>
            </a:endParaRPr>
          </a:p>
        </p:txBody>
      </p:sp>
      <p:sp>
        <p:nvSpPr>
          <p:cNvPr id="11" name="TextBox 10"/>
          <p:cNvSpPr txBox="1"/>
          <p:nvPr/>
        </p:nvSpPr>
        <p:spPr>
          <a:xfrm>
            <a:off x="7527030" y="3112532"/>
            <a:ext cx="2929830" cy="1546577"/>
          </a:xfrm>
          <a:prstGeom prst="rect">
            <a:avLst/>
          </a:prstGeom>
          <a:ln w="38100">
            <a:solidFill>
              <a:srgbClr val="00B0F0"/>
            </a:solidFill>
          </a:ln>
        </p:spPr>
        <p:style>
          <a:lnRef idx="2">
            <a:schemeClr val="dk1"/>
          </a:lnRef>
          <a:fillRef idx="1">
            <a:schemeClr val="lt1"/>
          </a:fillRef>
          <a:effectRef idx="0">
            <a:schemeClr val="dk1"/>
          </a:effectRef>
          <a:fontRef idx="minor">
            <a:schemeClr val="dk1"/>
          </a:fontRef>
        </p:style>
        <p:txBody>
          <a:bodyPr wrap="square" tIns="34290" bIns="34290" rtlCol="0">
            <a:spAutoFit/>
          </a:bodyPr>
          <a:lstStyle/>
          <a:p>
            <a:pPr marL="214313" indent="-214313">
              <a:buFont typeface="Arial" panose="020B0604020202020204" pitchFamily="34" charset="0"/>
              <a:buChar char="•"/>
            </a:pPr>
            <a:r>
              <a:rPr lang="en-US" sz="1200" dirty="0">
                <a:latin typeface="Trebuchet MS" panose="020B0603020202020204" pitchFamily="34" charset="0"/>
              </a:rPr>
              <a:t>NCx reduction</a:t>
            </a:r>
          </a:p>
          <a:p>
            <a:pPr marL="214313" indent="-214313">
              <a:buFont typeface="Arial" panose="020B0604020202020204" pitchFamily="34" charset="0"/>
              <a:buChar char="•"/>
            </a:pPr>
            <a:r>
              <a:rPr lang="en-US" sz="1200" dirty="0">
                <a:latin typeface="Trebuchet MS" panose="020B0603020202020204" pitchFamily="34" charset="0"/>
              </a:rPr>
              <a:t>Intel PCS monthly reviews</a:t>
            </a:r>
          </a:p>
          <a:p>
            <a:pPr marL="214313" indent="-214313">
              <a:buFont typeface="Arial" panose="020B0604020202020204" pitchFamily="34" charset="0"/>
              <a:buChar char="•"/>
            </a:pPr>
            <a:r>
              <a:rPr lang="en-US" sz="1200" dirty="0">
                <a:latin typeface="Trebuchet MS" panose="020B0603020202020204" pitchFamily="34" charset="0"/>
              </a:rPr>
              <a:t>Customer Parts PCS review</a:t>
            </a:r>
          </a:p>
          <a:p>
            <a:pPr marL="214313" indent="-214313">
              <a:buFont typeface="Arial" panose="020B0604020202020204" pitchFamily="34" charset="0"/>
              <a:buChar char="•"/>
            </a:pPr>
            <a:r>
              <a:rPr lang="en-US" sz="1200" dirty="0">
                <a:latin typeface="Trebuchet MS" panose="020B0603020202020204" pitchFamily="34" charset="0"/>
              </a:rPr>
              <a:t>Training on SPC &amp; MSA for Supplier Engineers</a:t>
            </a:r>
          </a:p>
          <a:p>
            <a:pPr marL="214313" indent="-214313">
              <a:buFont typeface="Arial" panose="020B0604020202020204" pitchFamily="34" charset="0"/>
              <a:buChar char="•"/>
            </a:pPr>
            <a:r>
              <a:rPr lang="en-US" sz="1200" dirty="0">
                <a:latin typeface="Trebuchet MS" panose="020B0603020202020204" pitchFamily="34" charset="0"/>
              </a:rPr>
              <a:t>Implement SPC at Supplier end</a:t>
            </a:r>
          </a:p>
          <a:p>
            <a:pPr marL="214313" indent="-214313">
              <a:buFont typeface="Arial" panose="020B0604020202020204" pitchFamily="34" charset="0"/>
              <a:buChar char="•"/>
            </a:pPr>
            <a:endParaRPr lang="en-US" sz="1200" dirty="0">
              <a:latin typeface="Trebuchet MS" panose="020B0603020202020204" pitchFamily="34" charset="0"/>
            </a:endParaRPr>
          </a:p>
          <a:p>
            <a:pPr marL="214313" indent="-214313">
              <a:buFont typeface="Arial" panose="020B0604020202020204" pitchFamily="34" charset="0"/>
              <a:buChar char="•"/>
            </a:pPr>
            <a:endParaRPr lang="en-US" sz="1200" dirty="0">
              <a:latin typeface="Trebuchet MS" panose="020B0603020202020204" pitchFamily="34" charset="0"/>
            </a:endParaRPr>
          </a:p>
        </p:txBody>
      </p:sp>
      <p:sp>
        <p:nvSpPr>
          <p:cNvPr id="12" name="TextBox 11"/>
          <p:cNvSpPr txBox="1"/>
          <p:nvPr/>
        </p:nvSpPr>
        <p:spPr>
          <a:xfrm>
            <a:off x="2211319" y="1916301"/>
            <a:ext cx="1214692" cy="346249"/>
          </a:xfrm>
          <a:prstGeom prst="rect">
            <a:avLst/>
          </a:prstGeom>
          <a:noFill/>
        </p:spPr>
        <p:txBody>
          <a:bodyPr wrap="none" tIns="34290" bIns="34290" rtlCol="0">
            <a:spAutoFit/>
          </a:bodyPr>
          <a:lstStyle/>
          <a:p>
            <a:pPr defTabSz="685800"/>
            <a:r>
              <a:rPr lang="en-US" dirty="0">
                <a:ln w="0"/>
                <a:solidFill>
                  <a:schemeClr val="tx2">
                    <a:lumMod val="60000"/>
                    <a:lumOff val="40000"/>
                  </a:schemeClr>
                </a:solidFill>
                <a:effectLst>
                  <a:outerShdw blurRad="38100" dist="19050" dir="2700000" algn="tl" rotWithShape="0">
                    <a:schemeClr val="dk1">
                      <a:alpha val="40000"/>
                    </a:schemeClr>
                  </a:outerShdw>
                </a:effectLst>
                <a:latin typeface="Trebuchet MS" panose="020B0603020202020204" pitchFamily="34" charset="0"/>
              </a:rPr>
              <a:t>Key R&amp;R’s</a:t>
            </a:r>
          </a:p>
        </p:txBody>
      </p:sp>
      <p:sp>
        <p:nvSpPr>
          <p:cNvPr id="2" name="TextBox 1"/>
          <p:cNvSpPr txBox="1"/>
          <p:nvPr/>
        </p:nvSpPr>
        <p:spPr>
          <a:xfrm>
            <a:off x="1547634" y="4206060"/>
            <a:ext cx="864339" cy="392415"/>
          </a:xfrm>
          <a:prstGeom prst="rect">
            <a:avLst/>
          </a:prstGeom>
          <a:noFill/>
        </p:spPr>
        <p:txBody>
          <a:bodyPr wrap="none" tIns="34290" bIns="34290" rtlCol="0">
            <a:spAutoFit/>
          </a:bodyPr>
          <a:lstStyle/>
          <a:p>
            <a:pPr defTabSz="685800"/>
            <a:r>
              <a:rPr lang="en-US" sz="2100" b="1" dirty="0">
                <a:ln w="22225">
                  <a:solidFill>
                    <a:schemeClr val="accent6"/>
                  </a:solidFill>
                  <a:prstDash val="solid"/>
                </a:ln>
                <a:solidFill>
                  <a:schemeClr val="accent2">
                    <a:lumMod val="40000"/>
                    <a:lumOff val="60000"/>
                  </a:schemeClr>
                </a:solidFill>
                <a:latin typeface="Trebuchet MS" panose="020B0603020202020204" pitchFamily="34" charset="0"/>
              </a:rPr>
              <a:t>GSQA</a:t>
            </a:r>
          </a:p>
        </p:txBody>
      </p:sp>
      <p:sp>
        <p:nvSpPr>
          <p:cNvPr id="13" name="TextBox 12"/>
          <p:cNvSpPr txBox="1"/>
          <p:nvPr/>
        </p:nvSpPr>
        <p:spPr>
          <a:xfrm>
            <a:off x="4578695" y="4422834"/>
            <a:ext cx="684803" cy="392415"/>
          </a:xfrm>
          <a:prstGeom prst="rect">
            <a:avLst/>
          </a:prstGeom>
          <a:noFill/>
        </p:spPr>
        <p:txBody>
          <a:bodyPr wrap="none" tIns="34290" bIns="34290" rtlCol="0">
            <a:spAutoFit/>
          </a:bodyPr>
          <a:lstStyle/>
          <a:p>
            <a:pPr defTabSz="685800"/>
            <a:r>
              <a:rPr lang="en-US" sz="2100" dirty="0">
                <a:ln w="22225">
                  <a:solidFill>
                    <a:schemeClr val="accent3"/>
                  </a:solidFill>
                  <a:prstDash val="solid"/>
                </a:ln>
                <a:solidFill>
                  <a:schemeClr val="accent2">
                    <a:lumMod val="40000"/>
                    <a:lumOff val="60000"/>
                  </a:schemeClr>
                </a:solidFill>
                <a:latin typeface="Trebuchet MS" panose="020B0603020202020204" pitchFamily="34" charset="0"/>
              </a:rPr>
              <a:t>COA</a:t>
            </a:r>
          </a:p>
        </p:txBody>
      </p:sp>
      <p:sp>
        <p:nvSpPr>
          <p:cNvPr id="17" name="TextBox 16"/>
          <p:cNvSpPr txBox="1"/>
          <p:nvPr/>
        </p:nvSpPr>
        <p:spPr>
          <a:xfrm>
            <a:off x="7635484" y="4233299"/>
            <a:ext cx="625492" cy="392415"/>
          </a:xfrm>
          <a:prstGeom prst="rect">
            <a:avLst/>
          </a:prstGeom>
          <a:noFill/>
        </p:spPr>
        <p:txBody>
          <a:bodyPr wrap="none" tIns="34290" bIns="34290" rtlCol="0">
            <a:spAutoFit/>
          </a:bodyPr>
          <a:lstStyle/>
          <a:p>
            <a:pPr defTabSz="685800"/>
            <a:r>
              <a:rPr lang="en-US" sz="2100" dirty="0">
                <a:ln w="22225">
                  <a:solidFill>
                    <a:srgbClr val="00B0F0"/>
                  </a:solidFill>
                  <a:prstDash val="solid"/>
                </a:ln>
                <a:solidFill>
                  <a:schemeClr val="accent2">
                    <a:lumMod val="40000"/>
                    <a:lumOff val="60000"/>
                  </a:schemeClr>
                </a:solidFill>
                <a:latin typeface="Trebuchet MS" panose="020B0603020202020204" pitchFamily="34" charset="0"/>
              </a:rPr>
              <a:t>PCS</a:t>
            </a:r>
          </a:p>
        </p:txBody>
      </p:sp>
      <p:sp>
        <p:nvSpPr>
          <p:cNvPr id="7" name="TextBox 6"/>
          <p:cNvSpPr txBox="1"/>
          <p:nvPr/>
        </p:nvSpPr>
        <p:spPr>
          <a:xfrm>
            <a:off x="3172305" y="2339950"/>
            <a:ext cx="902811" cy="300082"/>
          </a:xfrm>
          <a:prstGeom prst="rect">
            <a:avLst/>
          </a:prstGeom>
          <a:noFill/>
        </p:spPr>
        <p:txBody>
          <a:bodyPr wrap="none" tIns="34290" bIns="34290" rtlCol="0">
            <a:spAutoFit/>
          </a:bodyPr>
          <a:lstStyle/>
          <a:p>
            <a:pPr defTabSz="685800"/>
            <a:r>
              <a:rPr lang="en-US" sz="1500" dirty="0">
                <a:latin typeface="Trebuchet MS" panose="020B0603020202020204" pitchFamily="34" charset="0"/>
              </a:rPr>
              <a:t>Strategy</a:t>
            </a:r>
          </a:p>
        </p:txBody>
      </p:sp>
      <p:sp>
        <p:nvSpPr>
          <p:cNvPr id="24" name="TextBox 23"/>
          <p:cNvSpPr txBox="1"/>
          <p:nvPr/>
        </p:nvSpPr>
        <p:spPr>
          <a:xfrm>
            <a:off x="7373390" y="2344071"/>
            <a:ext cx="1027845" cy="300082"/>
          </a:xfrm>
          <a:prstGeom prst="rect">
            <a:avLst/>
          </a:prstGeom>
          <a:noFill/>
        </p:spPr>
        <p:txBody>
          <a:bodyPr wrap="none" tIns="34290" bIns="34290" rtlCol="0">
            <a:spAutoFit/>
          </a:bodyPr>
          <a:lstStyle/>
          <a:p>
            <a:pPr defTabSz="685800"/>
            <a:r>
              <a:rPr lang="en-US" sz="1500" dirty="0">
                <a:latin typeface="Trebuchet MS" panose="020B0603020202020204" pitchFamily="34" charset="0"/>
              </a:rPr>
              <a:t>Execution</a:t>
            </a:r>
          </a:p>
        </p:txBody>
      </p:sp>
      <p:sp>
        <p:nvSpPr>
          <p:cNvPr id="15" name="Arrow: Right 14">
            <a:extLst>
              <a:ext uri="{FF2B5EF4-FFF2-40B4-BE49-F238E27FC236}">
                <a16:creationId xmlns:a16="http://schemas.microsoft.com/office/drawing/2014/main" id="{2C8D5E7C-C25F-47AA-A4D0-9C64E7318D04}"/>
              </a:ext>
            </a:extLst>
          </p:cNvPr>
          <p:cNvSpPr/>
          <p:nvPr/>
        </p:nvSpPr>
        <p:spPr bwMode="auto">
          <a:xfrm flipV="1">
            <a:off x="4048865" y="2383035"/>
            <a:ext cx="3301802" cy="223755"/>
          </a:xfrm>
          <a:prstGeom prst="rightArrow">
            <a:avLst/>
          </a:prstGeom>
          <a:gradFill flip="none" rotWithShape="1">
            <a:gsLst>
              <a:gs pos="0">
                <a:schemeClr val="bg1">
                  <a:lumMod val="75000"/>
                </a:schemeClr>
              </a:gs>
              <a:gs pos="100000">
                <a:schemeClr val="tx1">
                  <a:lumMod val="65000"/>
                  <a:lumOff val="35000"/>
                </a:schemeClr>
              </a:gs>
            </a:gsLst>
            <a:lin ang="0" scaled="1"/>
            <a:tileRect/>
          </a:gra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68580" tIns="34290" rIns="68580" bIns="34290" numCol="1" rtlCol="0" anchor="ctr" anchorCtr="0" compatLnSpc="1">
            <a:prstTxWarp prst="textNoShape">
              <a:avLst/>
            </a:prstTxWarp>
            <a:noAutofit/>
          </a:bodyPr>
          <a:lstStyle/>
          <a:p>
            <a:pPr algn="ctr" defTabSz="685800" eaLnBrk="0" fontAlgn="base" hangingPunct="0">
              <a:spcBef>
                <a:spcPct val="0"/>
              </a:spcBef>
              <a:spcAft>
                <a:spcPct val="0"/>
              </a:spcAft>
            </a:pPr>
            <a:endParaRPr lang="en-US" sz="1200" dirty="0">
              <a:solidFill>
                <a:schemeClr val="tx1">
                  <a:lumMod val="65000"/>
                  <a:lumOff val="35000"/>
                </a:schemeClr>
              </a:solidFill>
              <a:latin typeface="Trebuchet MS" pitchFamily="34" charset="0"/>
            </a:endParaRPr>
          </a:p>
        </p:txBody>
      </p:sp>
      <p:sp>
        <p:nvSpPr>
          <p:cNvPr id="28" name="Freeform: Shape 27">
            <a:extLst>
              <a:ext uri="{FF2B5EF4-FFF2-40B4-BE49-F238E27FC236}">
                <a16:creationId xmlns:a16="http://schemas.microsoft.com/office/drawing/2014/main" id="{9B363E99-250A-4848-9C70-FCE27BA0617D}"/>
              </a:ext>
            </a:extLst>
          </p:cNvPr>
          <p:cNvSpPr/>
          <p:nvPr/>
        </p:nvSpPr>
        <p:spPr bwMode="auto">
          <a:xfrm>
            <a:off x="4059194" y="2158153"/>
            <a:ext cx="3156332" cy="479234"/>
          </a:xfrm>
          <a:custGeom>
            <a:avLst/>
            <a:gdLst>
              <a:gd name="connsiteX0" fmla="*/ 0 w 4208443"/>
              <a:gd name="connsiteY0" fmla="*/ 638978 h 638978"/>
              <a:gd name="connsiteX1" fmla="*/ 1200838 w 4208443"/>
              <a:gd name="connsiteY1" fmla="*/ 572877 h 638978"/>
              <a:gd name="connsiteX2" fmla="*/ 3371161 w 4208443"/>
              <a:gd name="connsiteY2" fmla="*/ 297455 h 638978"/>
              <a:gd name="connsiteX3" fmla="*/ 4208443 w 4208443"/>
              <a:gd name="connsiteY3" fmla="*/ 0 h 638978"/>
            </a:gdLst>
            <a:ahLst/>
            <a:cxnLst>
              <a:cxn ang="0">
                <a:pos x="connsiteX0" y="connsiteY0"/>
              </a:cxn>
              <a:cxn ang="0">
                <a:pos x="connsiteX1" y="connsiteY1"/>
              </a:cxn>
              <a:cxn ang="0">
                <a:pos x="connsiteX2" y="connsiteY2"/>
              </a:cxn>
              <a:cxn ang="0">
                <a:pos x="connsiteX3" y="connsiteY3"/>
              </a:cxn>
            </a:cxnLst>
            <a:rect l="l" t="t" r="r" b="b"/>
            <a:pathLst>
              <a:path w="4208443" h="638978">
                <a:moveTo>
                  <a:pt x="0" y="638978"/>
                </a:moveTo>
                <a:cubicBezTo>
                  <a:pt x="319489" y="634387"/>
                  <a:pt x="638978" y="629797"/>
                  <a:pt x="1200838" y="572877"/>
                </a:cubicBezTo>
                <a:cubicBezTo>
                  <a:pt x="1762698" y="515957"/>
                  <a:pt x="2869894" y="392934"/>
                  <a:pt x="3371161" y="297455"/>
                </a:cubicBezTo>
                <a:cubicBezTo>
                  <a:pt x="3872428" y="201976"/>
                  <a:pt x="4040435" y="100988"/>
                  <a:pt x="4208443" y="0"/>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350"/>
          </a:p>
        </p:txBody>
      </p:sp>
      <p:sp>
        <p:nvSpPr>
          <p:cNvPr id="29" name="TextBox 28">
            <a:extLst>
              <a:ext uri="{FF2B5EF4-FFF2-40B4-BE49-F238E27FC236}">
                <a16:creationId xmlns:a16="http://schemas.microsoft.com/office/drawing/2014/main" id="{85AF7010-E44C-407D-88AF-4D9F463D8451}"/>
              </a:ext>
            </a:extLst>
          </p:cNvPr>
          <p:cNvSpPr txBox="1"/>
          <p:nvPr/>
        </p:nvSpPr>
        <p:spPr>
          <a:xfrm>
            <a:off x="7225854" y="2077242"/>
            <a:ext cx="1239442" cy="207749"/>
          </a:xfrm>
          <a:prstGeom prst="rect">
            <a:avLst/>
          </a:prstGeom>
          <a:noFill/>
        </p:spPr>
        <p:txBody>
          <a:bodyPr wrap="none" tIns="34290" bIns="34290" rtlCol="0">
            <a:spAutoFit/>
          </a:bodyPr>
          <a:lstStyle/>
          <a:p>
            <a:pPr defTabSz="685800"/>
            <a:r>
              <a:rPr lang="en-US" sz="900" b="1" dirty="0">
                <a:solidFill>
                  <a:schemeClr val="accent2"/>
                </a:solidFill>
                <a:latin typeface="Trebuchet MS" panose="020B0603020202020204" pitchFamily="34" charset="0"/>
              </a:rPr>
              <a:t>Need for Scalability</a:t>
            </a:r>
          </a:p>
        </p:txBody>
      </p:sp>
    </p:spTree>
    <p:extLst>
      <p:ext uri="{BB962C8B-B14F-4D97-AF65-F5344CB8AC3E}">
        <p14:creationId xmlns:p14="http://schemas.microsoft.com/office/powerpoint/2010/main" val="538719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9"/>
                                        </p:tgtEl>
                                      </p:cBhvr>
                                    </p:animEffect>
                                    <p:set>
                                      <p:cBhvr>
                                        <p:cTn id="7" dur="1" fill="hold">
                                          <p:stCondLst>
                                            <p:cond delay="19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UNDERSTANDING THE ORGANIZATION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585635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C953D33-2CD8-45C2-BF87-EF3A6BF09874}"/>
              </a:ext>
            </a:extLst>
          </p:cNvPr>
          <p:cNvSpPr>
            <a:spLocks noGrp="1"/>
          </p:cNvSpPr>
          <p:nvPr>
            <p:ph type="title"/>
          </p:nvPr>
        </p:nvSpPr>
        <p:spPr>
          <a:xfrm>
            <a:off x="1524000" y="0"/>
            <a:ext cx="9144000" cy="617538"/>
          </a:xfrm>
        </p:spPr>
        <p:txBody>
          <a:bodyPr/>
          <a:lstStyle/>
          <a:p>
            <a:pPr>
              <a:defRPr/>
            </a:pPr>
            <a:r>
              <a:rPr lang="en-US" altLang="en-US" dirty="0">
                <a:latin typeface="+mj-lt"/>
                <a:cs typeface="Arial" panose="020B0604020202020204" pitchFamily="34" charset="0"/>
              </a:rPr>
              <a:t> Supplier Quality, Assessment &amp; Development (SQAD)</a:t>
            </a:r>
          </a:p>
        </p:txBody>
      </p:sp>
      <p:sp>
        <p:nvSpPr>
          <p:cNvPr id="10243" name="TextBox 1">
            <a:extLst>
              <a:ext uri="{FF2B5EF4-FFF2-40B4-BE49-F238E27FC236}">
                <a16:creationId xmlns:a16="http://schemas.microsoft.com/office/drawing/2014/main" id="{3B57812C-B5EE-47F8-803C-918DD78D0DE2}"/>
              </a:ext>
            </a:extLst>
          </p:cNvPr>
          <p:cNvSpPr txBox="1">
            <a:spLocks noChangeArrowheads="1"/>
          </p:cNvSpPr>
          <p:nvPr/>
        </p:nvSpPr>
        <p:spPr bwMode="auto">
          <a:xfrm>
            <a:off x="1665289" y="6329364"/>
            <a:ext cx="16478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buFont typeface="Arial" panose="020B0604020202020204" pitchFamily="34" charset="0"/>
              <a:buNone/>
            </a:pPr>
            <a:r>
              <a:rPr lang="en-US" altLang="en-US" sz="1200" i="1"/>
              <a:t>Updated 6/10/19</a:t>
            </a:r>
          </a:p>
        </p:txBody>
      </p:sp>
      <p:sp>
        <p:nvSpPr>
          <p:cNvPr id="10244" name="TextBox 1">
            <a:extLst>
              <a:ext uri="{FF2B5EF4-FFF2-40B4-BE49-F238E27FC236}">
                <a16:creationId xmlns:a16="http://schemas.microsoft.com/office/drawing/2014/main" id="{73125D15-9D0C-47A0-A323-2963797C4395}"/>
              </a:ext>
            </a:extLst>
          </p:cNvPr>
          <p:cNvSpPr txBox="1">
            <a:spLocks noChangeArrowheads="1"/>
          </p:cNvSpPr>
          <p:nvPr/>
        </p:nvSpPr>
        <p:spPr bwMode="auto">
          <a:xfrm>
            <a:off x="8328026" y="5435600"/>
            <a:ext cx="20796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buFont typeface="Arial" panose="020B0604020202020204" pitchFamily="34" charset="0"/>
              <a:buNone/>
            </a:pPr>
            <a:r>
              <a:rPr lang="en-US" altLang="en-US" sz="1000"/>
              <a:t>Exempt	            =  75	</a:t>
            </a:r>
          </a:p>
          <a:p>
            <a:pPr eaLnBrk="1" hangingPunct="1">
              <a:buFont typeface="Arial" panose="020B0604020202020204" pitchFamily="34" charset="0"/>
              <a:buNone/>
            </a:pPr>
            <a:r>
              <a:rPr lang="en-US" altLang="en-US" sz="1000" u="sng"/>
              <a:t>Non-Exempt	            =   9</a:t>
            </a:r>
          </a:p>
          <a:p>
            <a:pPr eaLnBrk="1" hangingPunct="1">
              <a:buFont typeface="Arial" panose="020B0604020202020204" pitchFamily="34" charset="0"/>
              <a:buNone/>
            </a:pPr>
            <a:r>
              <a:rPr lang="en-US" altLang="en-US" sz="1000"/>
              <a:t>Total Headcount           =  84</a:t>
            </a:r>
          </a:p>
          <a:p>
            <a:pPr eaLnBrk="1" hangingPunct="1">
              <a:buFont typeface="Arial" panose="020B0604020202020204" pitchFamily="34" charset="0"/>
              <a:buNone/>
            </a:pPr>
            <a:endParaRPr lang="en-US" altLang="en-US" sz="1000"/>
          </a:p>
          <a:p>
            <a:pPr eaLnBrk="1" hangingPunct="1">
              <a:buFont typeface="Arial" panose="020B0604020202020204" pitchFamily="34" charset="0"/>
              <a:buNone/>
            </a:pPr>
            <a:r>
              <a:rPr lang="en-US" altLang="en-US" sz="1000"/>
              <a:t>LOA </a:t>
            </a:r>
            <a:r>
              <a:rPr lang="en-US" altLang="en-US" sz="800"/>
              <a:t>(included in above #’s)  </a:t>
            </a:r>
            <a:r>
              <a:rPr lang="en-US" altLang="en-US" sz="1000"/>
              <a:t>=   1</a:t>
            </a:r>
            <a:endParaRPr lang="en-US" altLang="en-US" sz="800"/>
          </a:p>
          <a:p>
            <a:pPr eaLnBrk="1" hangingPunct="1">
              <a:buFont typeface="Arial" panose="020B0604020202020204" pitchFamily="34" charset="0"/>
              <a:buNone/>
            </a:pPr>
            <a:r>
              <a:rPr lang="en-US" altLang="en-US" sz="1000"/>
              <a:t>Temps (yellow)	            =   0</a:t>
            </a:r>
          </a:p>
          <a:p>
            <a:pPr eaLnBrk="1" hangingPunct="1">
              <a:buFont typeface="Arial" panose="020B0604020202020204" pitchFamily="34" charset="0"/>
              <a:buNone/>
            </a:pPr>
            <a:r>
              <a:rPr lang="en-US" altLang="en-US" sz="1000"/>
              <a:t>Contractor (purple)       =   2</a:t>
            </a:r>
          </a:p>
        </p:txBody>
      </p:sp>
      <p:graphicFrame>
        <p:nvGraphicFramePr>
          <p:cNvPr id="10245" name="Object 2">
            <a:extLst>
              <a:ext uri="{FF2B5EF4-FFF2-40B4-BE49-F238E27FC236}">
                <a16:creationId xmlns:a16="http://schemas.microsoft.com/office/drawing/2014/main" id="{DDF978B8-58D5-44DA-BECC-86930DE26DAE}"/>
              </a:ext>
            </a:extLst>
          </p:cNvPr>
          <p:cNvGraphicFramePr>
            <a:graphicFrameLocks noGrp="1" noChangeAspect="1"/>
          </p:cNvGraphicFramePr>
          <p:nvPr>
            <p:ph idx="1"/>
          </p:nvPr>
        </p:nvGraphicFramePr>
        <p:xfrm>
          <a:off x="2498725" y="517525"/>
          <a:ext cx="7194550" cy="5018088"/>
        </p:xfrm>
        <a:graphic>
          <a:graphicData uri="http://schemas.openxmlformats.org/presentationml/2006/ole">
            <mc:AlternateContent xmlns:mc="http://schemas.openxmlformats.org/markup-compatibility/2006">
              <mc:Choice xmlns:v="urn:schemas-microsoft-com:vml" Requires="v">
                <p:oleObj name="OrgPlus9" r:id="rId3" imgW="9810750" imgH="6838950" progId="OrgPlus9.Chart">
                  <p:embed/>
                </p:oleObj>
              </mc:Choice>
              <mc:Fallback>
                <p:oleObj name="OrgPlus9" r:id="rId3" imgW="9810750" imgH="6838950" progId="OrgPlus9.Chart">
                  <p:embed/>
                  <p:pic>
                    <p:nvPicPr>
                      <p:cNvPr id="10245" name="Object 2">
                        <a:extLst>
                          <a:ext uri="{FF2B5EF4-FFF2-40B4-BE49-F238E27FC236}">
                            <a16:creationId xmlns:a16="http://schemas.microsoft.com/office/drawing/2014/main" id="{DDF978B8-58D5-44DA-BECC-86930DE26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725" y="517525"/>
                        <a:ext cx="719455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fade/>
  </p:transition>
</p:sld>
</file>

<file path=ppt/theme/theme1.xml><?xml version="1.0" encoding="utf-8"?>
<a:theme xmlns:a="http://schemas.openxmlformats.org/drawingml/2006/main" name="Lam_PPT_4x3W">
  <a:themeElements>
    <a:clrScheme name="Lam_PPT">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LAM theme fonts">
      <a:majorFont>
        <a:latin typeface="Trebuchet MS"/>
        <a:ea typeface=""/>
        <a:cs typeface=""/>
      </a:majorFont>
      <a:minorFont>
        <a:latin typeface="Trebuchet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lumMod val="20000"/>
            <a:lumOff val="80000"/>
          </a:schemeClr>
        </a:solidFill>
        <a:ln w="28575" cap="flat" cmpd="sng" algn="ctr">
          <a:solidFill>
            <a:schemeClr val="bg1">
              <a:lumMod val="65000"/>
            </a:schemeClr>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1600" i="0" u="none" strike="noStrike" cap="none" normalizeH="0" baseline="0" dirty="0" smtClean="0">
            <a:ln>
              <a:noFill/>
            </a:ln>
            <a:solidFill>
              <a:schemeClr val="tx1">
                <a:lumMod val="65000"/>
                <a:lumOff val="35000"/>
              </a:schemeClr>
            </a:solidFill>
            <a:effectLst/>
            <a:latin typeface="Trebuchet MS" pitchFamily="34" charset="0"/>
          </a:defRPr>
        </a:defPPr>
      </a:lstStyle>
    </a:spDef>
    <a:lnDef>
      <a:spPr>
        <a:ln w="28575">
          <a:solidFill>
            <a:schemeClr val="tx1">
              <a:lumMod val="65000"/>
              <a:lumOff val="3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45720" bIns="45720" rtlCol="0">
        <a:spAutoFit/>
      </a:bodyPr>
      <a:lstStyle>
        <a:defPPr marL="0" marR="0" indent="0" algn="l" defTabSz="914400" rtl="0" eaLnBrk="1" fontAlgn="auto" latinLnBrk="0" hangingPunct="1">
          <a:lnSpc>
            <a:spcPct val="100000"/>
          </a:lnSpc>
          <a:spcAft>
            <a:spcPts val="0"/>
          </a:spcAft>
          <a:buClrTx/>
          <a:buSzTx/>
          <a:buFont typeface="Arial" panose="020B0604020202020204" pitchFamily="34" charset="0"/>
          <a:buNone/>
          <a:tabLst/>
          <a:defRPr sz="1600" b="0" kern="1200" dirty="0" smtClean="0">
            <a:latin typeface="Trebuchet MS" panose="020B0603020202020204" pitchFamily="34" charset="0"/>
            <a:ea typeface="+mn-ea"/>
            <a:cs typeface="+mn-cs"/>
          </a:defRPr>
        </a:defPPr>
      </a:lstStyle>
    </a:txDef>
  </a:objectDefaults>
  <a:extraClrSchemeLst/>
  <a:extLst>
    <a:ext uri="{05A4C25C-085E-4340-85A3-A5531E510DB2}">
      <thm15:themeFamily xmlns:thm15="http://schemas.microsoft.com/office/thememl/2012/main" name="Instructions for Lam_PPT_4x3W-v1.pptx" id="{97373A50-B65C-4B23-8B50-AB4D33B22C13}" vid="{6DAA7BEE-5357-4065-9E3E-F64AB7463B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2D974587907E46A11269DBFE9C3125" ma:contentTypeVersion="0" ma:contentTypeDescription="Create a new document." ma:contentTypeScope="" ma:versionID="e2d9b7b5836f4aed562e4bcad4cd2219">
  <xsd:schema xmlns:xsd="http://www.w3.org/2001/XMLSchema" xmlns:xs="http://www.w3.org/2001/XMLSchema" xmlns:p="http://schemas.microsoft.com/office/2006/metadata/properties" targetNamespace="http://schemas.microsoft.com/office/2006/metadata/properties" ma:root="true" ma:fieldsID="679e9fb1d3757839d16acdedc49c374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01754D-41F9-4F1A-B6FF-560B6CC908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AF1789B-C185-43A1-8B8A-7DBE6A756AAC}">
  <ds:schemaRefs>
    <ds:schemaRef ds:uri="http://schemas.microsoft.com/sharepoint/v3/contenttype/forms"/>
  </ds:schemaRefs>
</ds:datastoreItem>
</file>

<file path=customXml/itemProps3.xml><?xml version="1.0" encoding="utf-8"?>
<ds:datastoreItem xmlns:ds="http://schemas.openxmlformats.org/officeDocument/2006/customXml" ds:itemID="{2B1EC783-BB04-463D-BCF0-CC53BB9233D6}">
  <ds:schemaRefs>
    <ds:schemaRef ds:uri="http://schemas.microsoft.com/office/infopath/2007/PartnerControls"/>
    <ds:schemaRef ds:uri="http://purl.org/dc/elements/1.1/"/>
    <ds:schemaRef ds:uri="http://schemas.microsoft.com/office/2006/metadata/properties"/>
    <ds:schemaRef ds:uri="http://purl.org/dc/terms/"/>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ddbe5114-fe4f-4faf-8a07-a9103153293f}" enabled="1" method="Standard" siteId="{918079db-c902-4e29-b22c-9764410d0375}" removed="0"/>
</clbl:labelList>
</file>

<file path=docProps/app.xml><?xml version="1.0" encoding="utf-8"?>
<Properties xmlns="http://schemas.openxmlformats.org/officeDocument/2006/extended-properties" xmlns:vt="http://schemas.openxmlformats.org/officeDocument/2006/docPropsVTypes">
  <Template>blank</Template>
  <TotalTime>10484</TotalTime>
  <Words>930</Words>
  <Application>Microsoft Office PowerPoint</Application>
  <PresentationFormat>Widescreen</PresentationFormat>
  <Paragraphs>179</Paragraphs>
  <Slides>19</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Arial</vt:lpstr>
      <vt:lpstr>Calibri</vt:lpstr>
      <vt:lpstr>Trebuchet MS</vt:lpstr>
      <vt:lpstr>Wingdings</vt:lpstr>
      <vt:lpstr>Lam_PPT_4x3W</vt:lpstr>
      <vt:lpstr>OrgPlus9</vt:lpstr>
      <vt:lpstr>Orbit COA/GSQA Team Onboarding</vt:lpstr>
      <vt:lpstr>Welcome to Orbit!</vt:lpstr>
      <vt:lpstr>New Employee Guide Table of Contents</vt:lpstr>
      <vt:lpstr>GETTING STARTED</vt:lpstr>
      <vt:lpstr>Getting Started Basic Information To Get You Started</vt:lpstr>
      <vt:lpstr>Globally Required Training – All Employees Within 30 days</vt:lpstr>
      <vt:lpstr>GSQA / COA / PCS</vt:lpstr>
      <vt:lpstr>UNDERSTANDING THE ORGANIZATION</vt:lpstr>
      <vt:lpstr> Supplier Quality, Assessment &amp; Development (SQAD)</vt:lpstr>
      <vt:lpstr>SQAD – Ops - India</vt:lpstr>
      <vt:lpstr>Understanding the Process</vt:lpstr>
      <vt:lpstr>PCS Process Flow</vt:lpstr>
      <vt:lpstr>GSQA Process Flow</vt:lpstr>
      <vt:lpstr>COA Process Flow</vt:lpstr>
      <vt:lpstr>TOOLS AND RESOURCES</vt:lpstr>
      <vt:lpstr>Tools &amp; Resources SharePoint Collaborative Working Sites</vt:lpstr>
      <vt:lpstr>Tools &amp; Resources General Reference Resources</vt:lpstr>
      <vt:lpstr>Tools &amp; Resources SAP Transaction Codes</vt:lpstr>
      <vt:lpstr>PowerPoint Presentation</vt:lpstr>
    </vt:vector>
  </TitlesOfParts>
  <Company>Lam Research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SBM Training</dc:title>
  <dc:creator>Lee, Nichele</dc:creator>
  <cp:lastModifiedBy>Narang, Anmol</cp:lastModifiedBy>
  <cp:revision>155</cp:revision>
  <cp:lastPrinted>2017-12-13T00:07:50Z</cp:lastPrinted>
  <dcterms:created xsi:type="dcterms:W3CDTF">2016-03-31T17:04:00Z</dcterms:created>
  <dcterms:modified xsi:type="dcterms:W3CDTF">2024-05-24T09:13:36Z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0x010100882D974587907E46A11269DBFE9C3125</vt:lpwstr>
  </property>
  <property fmtid="{D5CDD505-2E9C-101B-9397-08002B2CF9AE}" pid="3" name="ClassificationContentMarkingFooterLocations">
    <vt:lpwstr>Lam_PPT_4x3W:20</vt:lpwstr>
  </property>
  <property fmtid="{D5CDD505-2E9C-101B-9397-08002B2CF9AE}" pid="4" name="ClassificationContentMarkingFooterText">
    <vt:lpwstr>                                                                                                                                                                                                                                                                                                                                                             Confidential – Limited Access and Use</vt:lpwstr>
  </property>
</Properties>
</file>