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39074a240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39074a240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9074a240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39074a240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3211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6987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