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1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7084E5-9564-4196-93B5-6754BDD7855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3E2C85-8C1C-4BEA-882B-8A319ED7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712" y="25401"/>
            <a:ext cx="8676222" cy="1879599"/>
          </a:xfrm>
        </p:spPr>
        <p:txBody>
          <a:bodyPr>
            <a:normAutofit/>
          </a:bodyPr>
          <a:lstStyle/>
          <a:p>
            <a:pPr algn="ctr"/>
            <a:r>
              <a:rPr lang="en-US" sz="5200" dirty="0" err="1"/>
              <a:t>Baymax</a:t>
            </a:r>
            <a:r>
              <a:rPr lang="en-US" sz="5200" dirty="0"/>
              <a:t> – AI </a:t>
            </a:r>
            <a:r>
              <a:rPr lang="en-US" sz="5200" dirty="0" err="1" smtClean="0"/>
              <a:t>Chatbot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0340" y="2577123"/>
            <a:ext cx="2804468" cy="377023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Team Members: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Saksham</a:t>
            </a:r>
            <a:r>
              <a:rPr lang="en-US" dirty="0" smtClean="0">
                <a:solidFill>
                  <a:schemeClr val="bg1"/>
                </a:solidFill>
              </a:rPr>
              <a:t> KUMAR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Tarun</a:t>
            </a:r>
            <a:r>
              <a:rPr lang="en-US" dirty="0" smtClean="0">
                <a:solidFill>
                  <a:schemeClr val="bg1"/>
                </a:solidFill>
              </a:rPr>
              <a:t> BHAMBHANI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Pradeep</a:t>
            </a:r>
            <a:r>
              <a:rPr lang="en-US" dirty="0" smtClean="0">
                <a:solidFill>
                  <a:schemeClr val="bg1"/>
                </a:solidFill>
              </a:rPr>
              <a:t> JANGID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Somya</a:t>
            </a:r>
            <a:r>
              <a:rPr lang="en-US" dirty="0" smtClean="0">
                <a:solidFill>
                  <a:schemeClr val="bg1"/>
                </a:solidFill>
              </a:rPr>
              <a:t> JAIN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Mamta</a:t>
            </a:r>
            <a:r>
              <a:rPr lang="en-US" dirty="0" smtClean="0">
                <a:solidFill>
                  <a:schemeClr val="bg1"/>
                </a:solidFill>
              </a:rPr>
              <a:t> SIYAK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Sanidhya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Mishal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Siddhant</a:t>
            </a:r>
            <a:r>
              <a:rPr lang="en-US" dirty="0" smtClean="0">
                <a:solidFill>
                  <a:schemeClr val="bg1"/>
                </a:solidFill>
              </a:rPr>
              <a:t> SHARMA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3659" y="2400300"/>
            <a:ext cx="10612841" cy="1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49569" y="2804718"/>
            <a:ext cx="456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Team:  AdHawk9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89814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ChatBot</a:t>
            </a:r>
            <a:r>
              <a:rPr lang="en-US" sz="2400" dirty="0"/>
              <a:t>?</a:t>
            </a:r>
          </a:p>
          <a:p>
            <a:pPr lvl="1"/>
            <a:r>
              <a:rPr lang="en-US" sz="2200" dirty="0"/>
              <a:t>AI</a:t>
            </a:r>
          </a:p>
          <a:p>
            <a:pPr lvl="1"/>
            <a:r>
              <a:rPr lang="en-US" sz="2200" dirty="0" err="1"/>
              <a:t>Talkbot</a:t>
            </a:r>
            <a:endParaRPr lang="en-US" sz="2200" dirty="0"/>
          </a:p>
          <a:p>
            <a:pPr lvl="1"/>
            <a:r>
              <a:rPr lang="en-US" sz="2200" dirty="0"/>
              <a:t>A program that conducts conversation using auditory or textual methods.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484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54" y="2476500"/>
            <a:ext cx="8825659" cy="43815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800" dirty="0"/>
          </a:p>
          <a:p>
            <a:pPr lvl="2"/>
            <a:r>
              <a:rPr lang="en-US" sz="2400" dirty="0"/>
              <a:t>It presents an interactive window for the user.</a:t>
            </a:r>
          </a:p>
          <a:p>
            <a:pPr lvl="2"/>
            <a:r>
              <a:rPr lang="en-US" sz="2400" dirty="0"/>
              <a:t>Let’s use enter and receive messages from the bot.</a:t>
            </a:r>
          </a:p>
          <a:p>
            <a:pPr lvl="2"/>
            <a:r>
              <a:rPr lang="en-US" sz="2400" dirty="0"/>
              <a:t>Does the sentimental analysis</a:t>
            </a:r>
          </a:p>
          <a:p>
            <a:pPr lvl="2"/>
            <a:r>
              <a:rPr lang="en-US" sz="2400" dirty="0"/>
              <a:t>Based on the judgement plays songs or prints messages accordingly</a:t>
            </a:r>
            <a:r>
              <a:rPr lang="en-US" sz="2000" dirty="0"/>
              <a:t>.</a:t>
            </a:r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5913A87-CA8D-44FD-BC0E-EC921D28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b="1" dirty="0"/>
              <a:t>Role of Code</a:t>
            </a:r>
          </a:p>
        </p:txBody>
      </p:sp>
    </p:spTree>
    <p:extLst>
      <p:ext uri="{BB962C8B-B14F-4D97-AF65-F5344CB8AC3E}">
        <p14:creationId xmlns:p14="http://schemas.microsoft.com/office/powerpoint/2010/main" val="314724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the moment, we’ve created a bot that is well aware of emotions.</a:t>
            </a:r>
          </a:p>
          <a:p>
            <a:r>
              <a:rPr lang="en-US" sz="2400" dirty="0"/>
              <a:t>It can run a sentiment analysis to predict your current surge of emotions.</a:t>
            </a:r>
          </a:p>
          <a:p>
            <a:r>
              <a:rPr lang="en-US" sz="2400" dirty="0"/>
              <a:t>It contemplates your feelings and try the best possible song to get along with you.</a:t>
            </a:r>
          </a:p>
        </p:txBody>
      </p:sp>
    </p:spTree>
    <p:extLst>
      <p:ext uri="{BB962C8B-B14F-4D97-AF65-F5344CB8AC3E}">
        <p14:creationId xmlns:p14="http://schemas.microsoft.com/office/powerpoint/2010/main" val="36031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27406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The idea of the project was to Make a chatbot that helps a student cope during the extreme emotional phase – depression, anxiety, happiness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890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Time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Anti-depressant</a:t>
            </a:r>
          </a:p>
          <a:p>
            <a:r>
              <a:rPr lang="en-US" sz="2400" dirty="0"/>
              <a:t>Mood enhancer</a:t>
            </a:r>
          </a:p>
          <a:p>
            <a:r>
              <a:rPr lang="en-US" sz="2400" dirty="0"/>
              <a:t>Suicide Prevention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817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309880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A device with a support of live assistant </a:t>
            </a:r>
          </a:p>
          <a:p>
            <a:r>
              <a:rPr lang="en-US" sz="2400" dirty="0"/>
              <a:t>An internet connection</a:t>
            </a:r>
          </a:p>
          <a:p>
            <a:r>
              <a:rPr lang="en-US" sz="2400" dirty="0"/>
              <a:t>An emotionally broken down person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757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Dialog </a:t>
            </a:r>
            <a:r>
              <a:rPr lang="en-US" sz="2400" dirty="0" smtClean="0"/>
              <a:t>Flow API</a:t>
            </a:r>
            <a:endParaRPr lang="en-US" sz="2400" dirty="0"/>
          </a:p>
          <a:p>
            <a:r>
              <a:rPr lang="en-US" sz="2400" dirty="0"/>
              <a:t>HTML, </a:t>
            </a:r>
            <a:r>
              <a:rPr lang="en-US" sz="2400" dirty="0" smtClean="0"/>
              <a:t>CSS</a:t>
            </a:r>
            <a:endParaRPr lang="en-US" sz="2400" dirty="0"/>
          </a:p>
          <a:p>
            <a:r>
              <a:rPr lang="en-US" sz="2400" dirty="0"/>
              <a:t>Python</a:t>
            </a:r>
          </a:p>
          <a:p>
            <a:pPr lvl="1"/>
            <a:r>
              <a:rPr lang="en-US" sz="1800" dirty="0"/>
              <a:t>NLTK data</a:t>
            </a:r>
          </a:p>
          <a:p>
            <a:pPr lvl="1"/>
            <a:r>
              <a:rPr lang="en-US" sz="1800" dirty="0" err="1"/>
              <a:t>Textblob</a:t>
            </a:r>
            <a:endParaRPr lang="en-US" sz="1800" dirty="0"/>
          </a:p>
          <a:p>
            <a:pPr lvl="1"/>
            <a:r>
              <a:rPr lang="en-US" sz="1800" dirty="0" err="1"/>
              <a:t>Spotipy</a:t>
            </a:r>
            <a:endParaRPr lang="en-US" sz="1800" dirty="0"/>
          </a:p>
          <a:p>
            <a:r>
              <a:rPr lang="en-US" sz="2400" dirty="0"/>
              <a:t>Java Script</a:t>
            </a:r>
          </a:p>
          <a:p>
            <a:pPr lvl="1"/>
            <a:r>
              <a:rPr lang="en-US" sz="1800" dirty="0" err="1"/>
              <a:t>Jquery</a:t>
            </a:r>
            <a:endParaRPr lang="en-US" sz="1800" dirty="0"/>
          </a:p>
          <a:p>
            <a:pPr lvl="1"/>
            <a:r>
              <a:rPr lang="en-US" sz="1800" dirty="0"/>
              <a:t>Ajax</a:t>
            </a:r>
            <a:r>
              <a:rPr lang="en-US" sz="2200" dirty="0"/>
              <a:t>	</a:t>
            </a:r>
          </a:p>
          <a:p>
            <a:r>
              <a:rPr lang="en-US" sz="2400" dirty="0"/>
              <a:t>MariaDB</a:t>
            </a:r>
          </a:p>
        </p:txBody>
      </p:sp>
    </p:spTree>
    <p:extLst>
      <p:ext uri="{BB962C8B-B14F-4D97-AF65-F5344CB8AC3E}">
        <p14:creationId xmlns:p14="http://schemas.microsoft.com/office/powerpoint/2010/main" val="3163453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183</TotalTime>
  <Words>200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Baymax – AI Chatbot</vt:lpstr>
      <vt:lpstr>Introduction</vt:lpstr>
      <vt:lpstr>Role of Code</vt:lpstr>
      <vt:lpstr>Existing Work</vt:lpstr>
      <vt:lpstr>Proposed Work</vt:lpstr>
      <vt:lpstr>Real Time Usage</vt:lpstr>
      <vt:lpstr>Hardware and Software Requirements</vt:lpstr>
      <vt:lpstr>Modules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Divyanshu Sharma</dc:creator>
  <cp:lastModifiedBy>SHASHANK123</cp:lastModifiedBy>
  <cp:revision>21</cp:revision>
  <dcterms:created xsi:type="dcterms:W3CDTF">2019-02-12T16:13:56Z</dcterms:created>
  <dcterms:modified xsi:type="dcterms:W3CDTF">2019-06-28T13:03:01Z</dcterms:modified>
</cp:coreProperties>
</file>