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10/3/14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WORTHIA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LEBOEUF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ost countries outside United </a:t>
            </a:r>
            <a:r>
              <a:rPr lang="en-US" dirty="0"/>
              <a:t>S</a:t>
            </a:r>
            <a:r>
              <a:rPr lang="en-US" dirty="0" smtClean="0"/>
              <a:t>tates, Canada, </a:t>
            </a:r>
            <a:r>
              <a:rPr lang="en-US" dirty="0"/>
              <a:t>E</a:t>
            </a:r>
            <a:r>
              <a:rPr lang="en-US" dirty="0" smtClean="0"/>
              <a:t>urope and </a:t>
            </a:r>
            <a:r>
              <a:rPr lang="en-US" dirty="0"/>
              <a:t>A</a:t>
            </a:r>
            <a:r>
              <a:rPr lang="en-US" dirty="0" smtClean="0"/>
              <a:t>ustralia operate in non-fixed price environments. </a:t>
            </a:r>
          </a:p>
          <a:p>
            <a:r>
              <a:rPr lang="en-US" dirty="0"/>
              <a:t>N</a:t>
            </a:r>
            <a:r>
              <a:rPr lang="en-US" dirty="0" smtClean="0"/>
              <a:t>egotiating and bargaining are customary.</a:t>
            </a:r>
          </a:p>
        </p:txBody>
      </p:sp>
    </p:spTree>
    <p:extLst>
      <p:ext uri="{BB962C8B-B14F-4D97-AF65-F5344CB8AC3E}">
        <p14:creationId xmlns:p14="http://schemas.microsoft.com/office/powerpoint/2010/main" val="24224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website providing users a fair-market-price of products and services.</a:t>
            </a:r>
          </a:p>
          <a:p>
            <a:r>
              <a:rPr lang="en-US" dirty="0"/>
              <a:t>W</a:t>
            </a:r>
            <a:r>
              <a:rPr lang="en-US" dirty="0" smtClean="0"/>
              <a:t>orthia provides a platform for users to populate the database on purchases made throughout the world. i.e. “Share </a:t>
            </a:r>
            <a:r>
              <a:rPr lang="en-US" dirty="0"/>
              <a:t>W</a:t>
            </a:r>
            <a:r>
              <a:rPr lang="en-US" dirty="0" smtClean="0"/>
              <a:t>hat’s </a:t>
            </a:r>
            <a:r>
              <a:rPr lang="en-US" dirty="0"/>
              <a:t>F</a:t>
            </a:r>
            <a:r>
              <a:rPr lang="en-US" dirty="0" smtClean="0"/>
              <a:t>air”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128"/>
          </a:xfrm>
        </p:spPr>
        <p:txBody>
          <a:bodyPr/>
          <a:lstStyle/>
          <a:p>
            <a:pPr algn="ctr"/>
            <a:r>
              <a:rPr lang="en-US" dirty="0" smtClean="0"/>
              <a:t>USERS                     ITEM PRICES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mtClean="0"/>
              <a:t>ITEMS</a:t>
            </a:r>
            <a:endParaRPr lang="en-US" sz="1200" dirty="0" smtClean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Left-Right-Up Arrow 3"/>
          <p:cNvSpPr/>
          <p:nvPr/>
        </p:nvSpPr>
        <p:spPr>
          <a:xfrm rot="7828168">
            <a:off x="3699754" y="2634506"/>
            <a:ext cx="574935" cy="390151"/>
          </a:xfrm>
          <a:prstGeom prst="leftRigh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243427" y="2073437"/>
            <a:ext cx="743796" cy="756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7686" y="1785532"/>
            <a:ext cx="1279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42390" y="2073437"/>
            <a:ext cx="684881" cy="756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-Right-Up Arrow 12"/>
          <p:cNvSpPr/>
          <p:nvPr/>
        </p:nvSpPr>
        <p:spPr>
          <a:xfrm rot="5400000">
            <a:off x="4600990" y="1642573"/>
            <a:ext cx="538475" cy="365349"/>
          </a:xfrm>
          <a:prstGeom prst="leftRigh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-Up Arrow 14"/>
          <p:cNvSpPr/>
          <p:nvPr/>
        </p:nvSpPr>
        <p:spPr>
          <a:xfrm rot="2760629">
            <a:off x="5409821" y="1962706"/>
            <a:ext cx="485496" cy="351940"/>
          </a:xfrm>
          <a:prstGeom prst="leftRigh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Gems/Plugins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mnitauth: </a:t>
            </a:r>
            <a:r>
              <a:rPr lang="en-US" dirty="0"/>
              <a:t>F</a:t>
            </a:r>
            <a:r>
              <a:rPr lang="en-US" dirty="0" smtClean="0"/>
              <a:t>acebook, Twitter via. Devise</a:t>
            </a:r>
          </a:p>
          <a:p>
            <a:r>
              <a:rPr lang="en-US" dirty="0"/>
              <a:t>G</a:t>
            </a:r>
            <a:r>
              <a:rPr lang="en-US" dirty="0" smtClean="0"/>
              <a:t>oogle maps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 descr="Screen Shot 2014-10-03 at 6.44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r="3490"/>
          <a:stretch>
            <a:fillRect/>
          </a:stretch>
        </p:blipFill>
        <p:spPr>
          <a:xfrm>
            <a:off x="457200" y="6343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7016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146</TotalTime>
  <Words>88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WORTHIA</vt:lpstr>
      <vt:lpstr>Problem</vt:lpstr>
      <vt:lpstr>Solution</vt:lpstr>
      <vt:lpstr>Models</vt:lpstr>
      <vt:lpstr>Gems/Plugins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WORTHIA</dc:title>
  <dc:creator>J</dc:creator>
  <cp:lastModifiedBy>J</cp:lastModifiedBy>
  <cp:revision>9</cp:revision>
  <dcterms:created xsi:type="dcterms:W3CDTF">2014-10-02T20:52:00Z</dcterms:created>
  <dcterms:modified xsi:type="dcterms:W3CDTF">2014-10-03T04:33:21Z</dcterms:modified>
</cp:coreProperties>
</file>