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1" r:id="rId4"/>
    <p:sldId id="260" r:id="rId5"/>
    <p:sldId id="259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548" autoAdjust="0"/>
  </p:normalViewPr>
  <p:slideViewPr>
    <p:cSldViewPr snapToGrid="0">
      <p:cViewPr varScale="1">
        <p:scale>
          <a:sx n="71" d="100"/>
          <a:sy n="71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F272A-36C2-40E9-B43A-1F696BD43985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6E63D-043F-474A-B5F8-C5D4CCEF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2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https://online.visual-paradigm.com/community/share/untitled-10r9dm6d7i</a:t>
            </a:r>
            <a:br>
              <a:rPr lang="en-US" dirty="0"/>
            </a:br>
            <a:r>
              <a:rPr lang="en-US" dirty="0"/>
              <a:t>https://online.visual-paradigm.com/app/diagrams/#diagram:proj=0&amp;external=https://smgkybxgon.us-04.visual-paradigm.com/rest/diagrams/shares/diagram/be1cf024-4ff3-4e7c-a834-e738f4e7059b/content&amp;name=Untitled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6E63D-043F-474A-B5F8-C5D4CCEFC3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9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C46C-75F7-4439-9BF1-A181E91CF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14BFC-9689-49C7-839D-8B5A4F8A5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256B1-0D89-407B-B25F-126B4DCCD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813F-8691-473D-979C-7A5C04CBC5C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0C3B1-7798-47EC-87D1-30D4239A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CD248-ABFE-4057-B242-5B06A16A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A460-DF02-456C-B54C-7A03E315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B44A-6B84-40AC-940B-79E081F3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72AD9-D288-4F4F-9339-532BB4BB4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5EE44-FA0C-4269-B1FA-748E8CB2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813F-8691-473D-979C-7A5C04CBC5C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8AE43-69D5-4D15-BD62-270BF866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BE941-E4BE-4680-A462-A5CB7C98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A460-DF02-456C-B54C-7A03E315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0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E0BA7-DB4E-4196-AAFA-38E00636B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FD1B7-B06A-420B-A0D9-FA9C01043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A2091-7171-45C7-AD38-A83E4161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813F-8691-473D-979C-7A5C04CBC5C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9EA0-5672-4A29-A9B9-1D8BD88C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89AC1-F133-4BA5-B5AA-D9571A11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A460-DF02-456C-B54C-7A03E315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5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4300-243C-4BB7-A6B1-EE58BF3A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4C7F-5464-4EEB-9814-694D86DC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2813E-A53C-4E81-B1E4-CEDE2688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813F-8691-473D-979C-7A5C04CBC5C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571BD-D22D-4059-8E71-32CEC4CE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5E737-39DF-41D7-938F-662047DB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A460-DF02-456C-B54C-7A03E315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0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FB76-C09C-49A5-9E4E-B7672B64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4D2E7-ACEB-4614-B9B4-236CBF695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9DB3C-8D21-44AD-997A-6527AF6E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813F-8691-473D-979C-7A5C04CBC5C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27000-6534-4C94-8F06-472B60A9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8288D-E1A1-4D53-9A48-7412E9CD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A460-DF02-456C-B54C-7A03E315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392A-613F-4F33-BF91-39F47789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8502-D8EC-4235-B8F6-3689364DD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E739B-1283-4228-9891-2FF56A67A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EED20-C59C-493D-BBA9-F8CD3D0E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813F-8691-473D-979C-7A5C04CBC5C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0DD41-CE22-4E79-A16F-51085B6B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74408-2BFF-4834-9B23-42C3F14C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A460-DF02-456C-B54C-7A03E315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5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24AA-38B1-4C9A-A983-EDC200EF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DB7BC-42C9-4E1E-9040-057C5B55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DA066-FE2D-461B-B61E-4D67901EC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BA5AB-5914-4190-8B69-F7CBBB7E2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A4787-E0FA-410B-9446-BCFBE2356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AEBA9-7BEA-4B82-B5B9-2270CF7E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813F-8691-473D-979C-7A5C04CBC5C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BC431E-BC26-4BB6-87F3-F62BE94C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D8E9F-9758-4F02-82CF-7D7FB639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A460-DF02-456C-B54C-7A03E315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731A-DFB1-454C-B818-A5E6DEC0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F3F83-3A73-4D8B-BCAC-2CED8575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813F-8691-473D-979C-7A5C04CBC5C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F4AAF-0B3E-46EC-A089-23699892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C31AB-49D8-40AA-AB4E-303EE4E2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A460-DF02-456C-B54C-7A03E315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9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51312-3946-42BA-BAD5-A915DAE0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813F-8691-473D-979C-7A5C04CBC5C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C827B-0FB3-44BB-A726-852EA321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A24AA-CA0C-416A-A754-A70015F7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A460-DF02-456C-B54C-7A03E315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7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7394-9B4C-4CB6-9D74-BA7584EE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4D357-4F99-411E-A933-A57CB71B3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1020F-9C51-45BB-9695-F855588E3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D0B50-AE17-41F2-9D5C-6704F7B3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813F-8691-473D-979C-7A5C04CBC5C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03209-6C67-4CD7-8DE6-44D1DDF4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99588-EF35-4127-BE14-65BC5F6F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A460-DF02-456C-B54C-7A03E315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9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D4F8-1957-4D9A-AF4A-5BC45715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EBAAD-1AE3-4769-A04A-402037613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A307B-39C7-4C7E-BF21-C263CF9BA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B3171-DA92-4FCA-86D7-6512D239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813F-8691-473D-979C-7A5C04CBC5C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FA5C1-5042-4513-A43A-A72AF707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9879C-3233-4659-8CF0-15C7D932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A460-DF02-456C-B54C-7A03E315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4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E871B-6608-48A9-89A3-AD3345BB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8BBA1-5875-4E33-8611-BC5204A55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02B39-10CD-480D-B86B-92531FB9E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D813F-8691-473D-979C-7A5C04CBC5C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73D28-FFA3-45AE-98B6-A5527E9BA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DB121-6992-430A-B144-EBCF3E7DD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A460-DF02-456C-B54C-7A03E315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8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DEB4-4119-4317-B9D4-F4F11C998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927" y="965345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</a:rPr>
              <a:t>Quick Flickr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7D52F-3E4F-43A8-A1CD-D6C084791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545" y="3429000"/>
            <a:ext cx="9144000" cy="1655762"/>
          </a:xfrm>
        </p:spPr>
        <p:txBody>
          <a:bodyPr/>
          <a:lstStyle/>
          <a:p>
            <a:r>
              <a:rPr lang="en-US" dirty="0"/>
              <a:t>           </a:t>
            </a:r>
            <a:r>
              <a:rPr lang="en-US" dirty="0">
                <a:cs typeface="Aldhabi" panose="020B0604020202020204" pitchFamily="2" charset="-78"/>
              </a:rPr>
              <a:t>Tarun Kumar Kalal</a:t>
            </a:r>
          </a:p>
        </p:txBody>
      </p:sp>
    </p:spTree>
    <p:extLst>
      <p:ext uri="{BB962C8B-B14F-4D97-AF65-F5344CB8AC3E}">
        <p14:creationId xmlns:p14="http://schemas.microsoft.com/office/powerpoint/2010/main" val="422458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8E9C-41CA-4853-A821-DD1E2B66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169F5-1ABC-4CC1-8599-C9FBA6F87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WPF application </a:t>
            </a:r>
          </a:p>
          <a:p>
            <a:r>
              <a:rPr lang="en-US" dirty="0"/>
              <a:t>Search photo by text/tags</a:t>
            </a:r>
          </a:p>
          <a:p>
            <a:r>
              <a:rPr lang="en-US" dirty="0"/>
              <a:t>Get photo collection</a:t>
            </a:r>
          </a:p>
          <a:p>
            <a:r>
              <a:rPr lang="en-US" dirty="0"/>
              <a:t>List photo in UI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8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E173-FC98-46AF-A894-FE9ED1DD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F8E3-B68E-4EA3-A7D1-CD6495BDB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The Current solution is implemented on .NET Core 6.</a:t>
            </a:r>
          </a:p>
          <a:p>
            <a:pPr marL="342900" lvl="1" indent="-342900"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The UI is build </a:t>
            </a:r>
            <a:r>
              <a:rPr lang="en-US" sz="2800" dirty="0"/>
              <a:t>on WPF.</a:t>
            </a:r>
            <a:endParaRPr lang="en-US" sz="2800" dirty="0">
              <a:solidFill>
                <a:schemeClr val="tx1"/>
              </a:solidFill>
            </a:endParaRPr>
          </a:p>
          <a:p>
            <a:pPr marL="342900" lvl="1" indent="-342900"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The Unit test case is developed based on the </a:t>
            </a:r>
            <a:r>
              <a:rPr lang="en-US" sz="2800" dirty="0" err="1">
                <a:solidFill>
                  <a:schemeClr val="tx1"/>
                </a:solidFill>
              </a:rPr>
              <a:t>xUnit</a:t>
            </a:r>
            <a:r>
              <a:rPr lang="en-US" sz="2800" dirty="0">
                <a:solidFill>
                  <a:schemeClr val="tx1"/>
                </a:solidFill>
              </a:rPr>
              <a:t> and </a:t>
            </a:r>
            <a:r>
              <a:rPr lang="en-US" sz="2800" dirty="0" err="1">
                <a:solidFill>
                  <a:schemeClr val="tx1"/>
                </a:solidFill>
              </a:rPr>
              <a:t>moq</a:t>
            </a:r>
            <a:r>
              <a:rPr lang="en-US" sz="2800" dirty="0">
                <a:solidFill>
                  <a:schemeClr val="tx1"/>
                </a:solidFill>
              </a:rPr>
              <a:t> framework</a:t>
            </a:r>
          </a:p>
          <a:p>
            <a:pPr marL="342900" lvl="1" indent="-342900" algn="l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3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471E-2DD8-42A4-8CC1-0C75FBAC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</a:rPr>
              <a:t>Architectural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D4F31-15F4-4E40-B52A-B5F697056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924050"/>
            <a:ext cx="96583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2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2F9F-1AA2-4ABF-B002-C9FB14E5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4" y="18866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</a:rPr>
              <a:t>Sequence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DC0F4E-EE32-47B5-87E3-A40D3D594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0042" y="1338345"/>
            <a:ext cx="8278243" cy="4838618"/>
          </a:xfrm>
        </p:spPr>
      </p:pic>
    </p:spTree>
    <p:extLst>
      <p:ext uri="{BB962C8B-B14F-4D97-AF65-F5344CB8AC3E}">
        <p14:creationId xmlns:p14="http://schemas.microsoft.com/office/powerpoint/2010/main" val="319296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A48DF8-3EAB-4D89-9366-0F926518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73" y="620945"/>
            <a:ext cx="10610738" cy="59383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4B07B7-D5C5-4FA4-AE92-023E3C207CE7}"/>
              </a:ext>
            </a:extLst>
          </p:cNvPr>
          <p:cNvSpPr txBox="1"/>
          <p:nvPr/>
        </p:nvSpPr>
        <p:spPr>
          <a:xfrm>
            <a:off x="422238" y="25161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</a:rPr>
              <a:t>Quick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</a:rPr>
              <a:t>Flikr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</a:rPr>
              <a:t>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4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13F320-543B-4C40-BA8E-F9A3D1A359CC}"/>
              </a:ext>
            </a:extLst>
          </p:cNvPr>
          <p:cNvSpPr txBox="1"/>
          <p:nvPr/>
        </p:nvSpPr>
        <p:spPr>
          <a:xfrm>
            <a:off x="4378362" y="2721114"/>
            <a:ext cx="68929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</a:rPr>
              <a:t>Thank You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4607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129</Words>
  <Application>Microsoft Office PowerPoint</Application>
  <PresentationFormat>Widescreen</PresentationFormat>
  <Paragraphs>17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Amasis MT Pro Black</vt:lpstr>
      <vt:lpstr>Arial</vt:lpstr>
      <vt:lpstr>Calibri</vt:lpstr>
      <vt:lpstr>Calibri Light</vt:lpstr>
      <vt:lpstr>Wingdings</vt:lpstr>
      <vt:lpstr>Office Theme</vt:lpstr>
      <vt:lpstr>Quick Flickr Demo</vt:lpstr>
      <vt:lpstr>Requirements</vt:lpstr>
      <vt:lpstr>Solution</vt:lpstr>
      <vt:lpstr>Architectural Diagram</vt:lpstr>
      <vt:lpstr>Sequence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Flickr Demo</dc:title>
  <dc:creator>Tarun Kalal</dc:creator>
  <cp:lastModifiedBy>Tarun Kalal</cp:lastModifiedBy>
  <cp:revision>8</cp:revision>
  <dcterms:created xsi:type="dcterms:W3CDTF">2022-07-14T15:58:08Z</dcterms:created>
  <dcterms:modified xsi:type="dcterms:W3CDTF">2022-07-14T19:20:03Z</dcterms:modified>
</cp:coreProperties>
</file>