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8" r:id="rId3"/>
    <p:sldId id="265" r:id="rId4"/>
    <p:sldId id="260" r:id="rId5"/>
    <p:sldId id="263" r:id="rId6"/>
    <p:sldId id="259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48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F272A-36C2-40E9-B43A-1F696BD4398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6E63D-043F-474A-B5F8-C5D4CCEF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6E63D-043F-474A-B5F8-C5D4CCEFC3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6E63D-043F-474A-B5F8-C5D4CCEFC3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https://online.visual-paradigm.com/community/share/untitled-10r9dm6d7i</a:t>
            </a:r>
            <a:br>
              <a:rPr lang="en-US" dirty="0"/>
            </a:br>
            <a:r>
              <a:rPr lang="en-US" dirty="0"/>
              <a:t>https://online.visual-paradigm.com/app/diagrams/#diagram:proj=0&amp;external=https://smgkybxgon.us-04.visual-paradigm.com/rest/diagrams/shares/diagram/be1cf024-4ff3-4e7c-a834-e738f4e7059b/content&amp;name=Untitled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6E63D-043F-474A-B5F8-C5D4CCEFC3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9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8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3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9D813F-8691-473D-979C-7A5C04CBC5C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2DEB4-4119-4317-B9D4-F4F11C99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Quick </a:t>
            </a:r>
            <a:r>
              <a:rPr lang="en-US" dirty="0" err="1">
                <a:latin typeface="+mn-lt"/>
              </a:rPr>
              <a:t>Flikr</a:t>
            </a:r>
            <a:r>
              <a:rPr lang="en-US" dirty="0">
                <a:latin typeface="+mn-lt"/>
              </a:rPr>
              <a:t> 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7D52F-3E4F-43A8-A1CD-D6C084791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  Tarun Kumar Kalal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58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8E9C-41CA-4853-A821-DD1E2B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69F5-1ABC-4CC1-8599-C9FBA6F8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5153230" cy="402272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i="1" dirty="0"/>
              <a:t>To create a program with a graphical user interface that takes in a search string and displays photographs that match the search string.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36335B-C412-4159-80E3-B23246A7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33" y="1828799"/>
            <a:ext cx="5276176" cy="44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8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8E9C-41CA-4853-A821-DD1E2B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Business need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5E3E7F-0662-4187-97C4-93EAFEE1C7D0}"/>
              </a:ext>
            </a:extLst>
          </p:cNvPr>
          <p:cNvSpPr/>
          <p:nvPr/>
        </p:nvSpPr>
        <p:spPr>
          <a:xfrm>
            <a:off x="1151068" y="1839559"/>
            <a:ext cx="9950824" cy="216558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9D4829-20F0-4B12-B792-D405149E2CB7}"/>
              </a:ext>
            </a:extLst>
          </p:cNvPr>
          <p:cNvGrpSpPr/>
          <p:nvPr/>
        </p:nvGrpSpPr>
        <p:grpSpPr>
          <a:xfrm>
            <a:off x="1592132" y="2323652"/>
            <a:ext cx="1688950" cy="1301674"/>
            <a:chOff x="1592132" y="2323652"/>
            <a:chExt cx="1688950" cy="13016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9A1DD-7EDF-401A-8242-6FB508407267}"/>
                </a:ext>
              </a:extLst>
            </p:cNvPr>
            <p:cNvSpPr/>
            <p:nvPr/>
          </p:nvSpPr>
          <p:spPr>
            <a:xfrm>
              <a:off x="1592132" y="2323652"/>
              <a:ext cx="1688950" cy="13016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6E4783-BA8A-41BB-8CFF-E16ACAB96059}"/>
                </a:ext>
              </a:extLst>
            </p:cNvPr>
            <p:cNvSpPr txBox="1"/>
            <p:nvPr/>
          </p:nvSpPr>
          <p:spPr>
            <a:xfrm>
              <a:off x="1592132" y="2323652"/>
              <a:ext cx="38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4336B-9332-4570-8B1E-C4098CA75189}"/>
                </a:ext>
              </a:extLst>
            </p:cNvPr>
            <p:cNvSpPr txBox="1"/>
            <p:nvPr/>
          </p:nvSpPr>
          <p:spPr>
            <a:xfrm>
              <a:off x="1592132" y="2840019"/>
              <a:ext cx="16889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Create GUI application</a:t>
              </a:r>
            </a:p>
            <a:p>
              <a:endParaRPr lang="en-US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E43D61-D859-43C3-B480-C66B5AEF7B40}"/>
              </a:ext>
            </a:extLst>
          </p:cNvPr>
          <p:cNvGrpSpPr/>
          <p:nvPr/>
        </p:nvGrpSpPr>
        <p:grpSpPr>
          <a:xfrm>
            <a:off x="3961503" y="2332333"/>
            <a:ext cx="1688950" cy="1301674"/>
            <a:chOff x="1592132" y="2323652"/>
            <a:chExt cx="1688950" cy="13016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068827-4323-40D7-98A1-0FDBCC40332D}"/>
                </a:ext>
              </a:extLst>
            </p:cNvPr>
            <p:cNvSpPr/>
            <p:nvPr/>
          </p:nvSpPr>
          <p:spPr>
            <a:xfrm>
              <a:off x="1592132" y="2323652"/>
              <a:ext cx="1688950" cy="13016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8D87DF-61AF-40F5-AC07-1E1B92E90798}"/>
                </a:ext>
              </a:extLst>
            </p:cNvPr>
            <p:cNvSpPr txBox="1"/>
            <p:nvPr/>
          </p:nvSpPr>
          <p:spPr>
            <a:xfrm>
              <a:off x="1592132" y="2323652"/>
              <a:ext cx="38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F8424-5E6C-4268-8252-DE0C437313CD}"/>
                </a:ext>
              </a:extLst>
            </p:cNvPr>
            <p:cNvSpPr txBox="1"/>
            <p:nvPr/>
          </p:nvSpPr>
          <p:spPr>
            <a:xfrm>
              <a:off x="1592132" y="2840019"/>
              <a:ext cx="1688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Search photograph by string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A36E7A-2B41-42DE-B21D-B5915E0A1457}"/>
              </a:ext>
            </a:extLst>
          </p:cNvPr>
          <p:cNvGrpSpPr/>
          <p:nvPr/>
        </p:nvGrpSpPr>
        <p:grpSpPr>
          <a:xfrm>
            <a:off x="6330874" y="2332333"/>
            <a:ext cx="1688950" cy="1470474"/>
            <a:chOff x="1592132" y="2323652"/>
            <a:chExt cx="1688950" cy="14704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A491E7-F6AB-4568-A60C-D4A2103609D2}"/>
                </a:ext>
              </a:extLst>
            </p:cNvPr>
            <p:cNvSpPr/>
            <p:nvPr/>
          </p:nvSpPr>
          <p:spPr>
            <a:xfrm>
              <a:off x="1592132" y="2323652"/>
              <a:ext cx="1688950" cy="13016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D04374-4D22-4500-B2E4-CD689AB5A074}"/>
                </a:ext>
              </a:extLst>
            </p:cNvPr>
            <p:cNvSpPr txBox="1"/>
            <p:nvPr/>
          </p:nvSpPr>
          <p:spPr>
            <a:xfrm>
              <a:off x="1592132" y="2323652"/>
              <a:ext cx="38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4AC7F-5877-4E2F-BC59-D0621929766A}"/>
                </a:ext>
              </a:extLst>
            </p:cNvPr>
            <p:cNvSpPr txBox="1"/>
            <p:nvPr/>
          </p:nvSpPr>
          <p:spPr>
            <a:xfrm>
              <a:off x="1592132" y="2840019"/>
              <a:ext cx="16889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1400" dirty="0"/>
                <a:t>Request from public content from Flickr.com</a:t>
              </a:r>
            </a:p>
            <a:p>
              <a:endParaRPr lang="en-US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1CA5D3-1092-4484-9D4D-E16E9EF45D81}"/>
              </a:ext>
            </a:extLst>
          </p:cNvPr>
          <p:cNvGrpSpPr/>
          <p:nvPr/>
        </p:nvGrpSpPr>
        <p:grpSpPr>
          <a:xfrm>
            <a:off x="8700245" y="2332333"/>
            <a:ext cx="1688950" cy="1301674"/>
            <a:chOff x="1592132" y="2323652"/>
            <a:chExt cx="1688950" cy="130167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DBDE3A-63A9-4D0E-BD6A-6BBE44343299}"/>
                </a:ext>
              </a:extLst>
            </p:cNvPr>
            <p:cNvSpPr/>
            <p:nvPr/>
          </p:nvSpPr>
          <p:spPr>
            <a:xfrm>
              <a:off x="1592132" y="2323652"/>
              <a:ext cx="1688950" cy="13016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EFF5CD-8734-48DE-AFA1-03363F47585E}"/>
                </a:ext>
              </a:extLst>
            </p:cNvPr>
            <p:cNvSpPr txBox="1"/>
            <p:nvPr/>
          </p:nvSpPr>
          <p:spPr>
            <a:xfrm>
              <a:off x="1592132" y="2323652"/>
              <a:ext cx="38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45A92-F386-4824-85A5-EB563CA0BEFC}"/>
                </a:ext>
              </a:extLst>
            </p:cNvPr>
            <p:cNvSpPr txBox="1"/>
            <p:nvPr/>
          </p:nvSpPr>
          <p:spPr>
            <a:xfrm>
              <a:off x="1592132" y="2840019"/>
              <a:ext cx="1688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Display photographs</a:t>
              </a:r>
            </a:p>
            <a:p>
              <a:r>
                <a:rPr lang="en-US" sz="1400" dirty="0"/>
                <a:t>on UI 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74B632-D90C-4A1E-A3F9-649370A52F92}"/>
              </a:ext>
            </a:extLst>
          </p:cNvPr>
          <p:cNvSpPr/>
          <p:nvPr/>
        </p:nvSpPr>
        <p:spPr>
          <a:xfrm flipV="1">
            <a:off x="1163614" y="4157546"/>
            <a:ext cx="9950824" cy="2043953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26C46-2BD6-4BA3-8583-A36F7334EEED}"/>
              </a:ext>
            </a:extLst>
          </p:cNvPr>
          <p:cNvSpPr txBox="1"/>
          <p:nvPr/>
        </p:nvSpPr>
        <p:spPr>
          <a:xfrm>
            <a:off x="1802805" y="1961194"/>
            <a:ext cx="834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 Requirements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E732B0-476B-43FE-9240-0C05EF177F0E}"/>
              </a:ext>
            </a:extLst>
          </p:cNvPr>
          <p:cNvSpPr/>
          <p:nvPr/>
        </p:nvSpPr>
        <p:spPr>
          <a:xfrm>
            <a:off x="1366221" y="4750713"/>
            <a:ext cx="1452282" cy="8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WPF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A19E1-71A6-4E58-B235-93C14B74DD14}"/>
              </a:ext>
            </a:extLst>
          </p:cNvPr>
          <p:cNvSpPr/>
          <p:nvPr/>
        </p:nvSpPr>
        <p:spPr>
          <a:xfrm>
            <a:off x="2943559" y="4750712"/>
            <a:ext cx="1452282" cy="8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capability based on string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09E37C-E2E7-416B-8900-77EFCD759184}"/>
              </a:ext>
            </a:extLst>
          </p:cNvPr>
          <p:cNvSpPr/>
          <p:nvPr/>
        </p:nvSpPr>
        <p:spPr>
          <a:xfrm>
            <a:off x="9245298" y="4750712"/>
            <a:ext cx="1452282" cy="80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xUnit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</a:rPr>
              <a:t>Moq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Testing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2A611A-5C23-46B1-A50A-76B88D071400}"/>
              </a:ext>
            </a:extLst>
          </p:cNvPr>
          <p:cNvSpPr/>
          <p:nvPr/>
        </p:nvSpPr>
        <p:spPr>
          <a:xfrm>
            <a:off x="6096000" y="4750712"/>
            <a:ext cx="1452282" cy="80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on .NET Core 6</a:t>
            </a:r>
          </a:p>
          <a:p>
            <a:pPr algn="ctr"/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29A5FD-EAFB-4251-8B75-BEC824E6DA4C}"/>
              </a:ext>
            </a:extLst>
          </p:cNvPr>
          <p:cNvSpPr/>
          <p:nvPr/>
        </p:nvSpPr>
        <p:spPr>
          <a:xfrm>
            <a:off x="4521351" y="4750712"/>
            <a:ext cx="1452282" cy="80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photo on once click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79FA17-F1F2-4557-B451-045BFD35B4F1}"/>
              </a:ext>
            </a:extLst>
          </p:cNvPr>
          <p:cNvSpPr/>
          <p:nvPr/>
        </p:nvSpPr>
        <p:spPr>
          <a:xfrm>
            <a:off x="7635238" y="4750712"/>
            <a:ext cx="1452282" cy="80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C#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Programming language </a:t>
            </a:r>
          </a:p>
        </p:txBody>
      </p:sp>
      <p:pic>
        <p:nvPicPr>
          <p:cNvPr id="37" name="Graphic 36" descr="Badge Follow with solid fill">
            <a:extLst>
              <a:ext uri="{FF2B5EF4-FFF2-40B4-BE49-F238E27FC236}">
                <a16:creationId xmlns:a16="http://schemas.microsoft.com/office/drawing/2014/main" id="{F40CBD7A-BA93-4B32-B790-AED1AF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0930" y="5012697"/>
            <a:ext cx="317513" cy="317513"/>
          </a:xfrm>
          <a:prstGeom prst="rect">
            <a:avLst/>
          </a:prstGeom>
        </p:spPr>
      </p:pic>
      <p:pic>
        <p:nvPicPr>
          <p:cNvPr id="38" name="Graphic 37" descr="Badge Follow with solid fill">
            <a:extLst>
              <a:ext uri="{FF2B5EF4-FFF2-40B4-BE49-F238E27FC236}">
                <a16:creationId xmlns:a16="http://schemas.microsoft.com/office/drawing/2014/main" id="{F8C8E300-7F95-4BC2-807B-F8D89781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989" y="5004792"/>
            <a:ext cx="317513" cy="317513"/>
          </a:xfrm>
          <a:prstGeom prst="rect">
            <a:avLst/>
          </a:prstGeom>
        </p:spPr>
      </p:pic>
      <p:pic>
        <p:nvPicPr>
          <p:cNvPr id="39" name="Graphic 38" descr="Badge Follow with solid fill">
            <a:extLst>
              <a:ext uri="{FF2B5EF4-FFF2-40B4-BE49-F238E27FC236}">
                <a16:creationId xmlns:a16="http://schemas.microsoft.com/office/drawing/2014/main" id="{AFB59DCC-3DD7-4E33-8708-34AA35D50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3144" y="5012697"/>
            <a:ext cx="317513" cy="317513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CF0E5681-4060-43C8-9DB5-EF6362C83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8268" y="5006340"/>
            <a:ext cx="317513" cy="317513"/>
          </a:xfrm>
          <a:prstGeom prst="rect">
            <a:avLst/>
          </a:prstGeom>
        </p:spPr>
      </p:pic>
      <p:pic>
        <p:nvPicPr>
          <p:cNvPr id="41" name="Graphic 40" descr="Badge Follow with solid fill">
            <a:extLst>
              <a:ext uri="{FF2B5EF4-FFF2-40B4-BE49-F238E27FC236}">
                <a16:creationId xmlns:a16="http://schemas.microsoft.com/office/drawing/2014/main" id="{1124EAB5-960D-4CDB-8A6C-ACB62D72F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3846" y="5020765"/>
            <a:ext cx="317513" cy="317513"/>
          </a:xfrm>
          <a:prstGeom prst="rect">
            <a:avLst/>
          </a:prstGeom>
        </p:spPr>
      </p:pic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629D9DAB-A16F-4393-A0D9-020131C98B51}"/>
              </a:ext>
            </a:extLst>
          </p:cNvPr>
          <p:cNvSpPr/>
          <p:nvPr/>
        </p:nvSpPr>
        <p:spPr>
          <a:xfrm>
            <a:off x="3324112" y="2954738"/>
            <a:ext cx="594359" cy="16136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FD5E42AB-CBCE-47E6-B01C-5306709059A8}"/>
              </a:ext>
            </a:extLst>
          </p:cNvPr>
          <p:cNvSpPr/>
          <p:nvPr/>
        </p:nvSpPr>
        <p:spPr>
          <a:xfrm>
            <a:off x="8078993" y="2965370"/>
            <a:ext cx="594359" cy="16136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01472DB-C27E-406C-9027-F605E0219806}"/>
              </a:ext>
            </a:extLst>
          </p:cNvPr>
          <p:cNvSpPr/>
          <p:nvPr/>
        </p:nvSpPr>
        <p:spPr>
          <a:xfrm>
            <a:off x="5709622" y="2983170"/>
            <a:ext cx="594359" cy="16136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37AFB3-B537-4918-9A87-A592B9D0D60F}"/>
              </a:ext>
            </a:extLst>
          </p:cNvPr>
          <p:cNvSpPr txBox="1"/>
          <p:nvPr/>
        </p:nvSpPr>
        <p:spPr>
          <a:xfrm>
            <a:off x="1742737" y="4220714"/>
            <a:ext cx="834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 Solutions Provided</a:t>
            </a:r>
          </a:p>
        </p:txBody>
      </p:sp>
    </p:spTree>
    <p:extLst>
      <p:ext uri="{BB962C8B-B14F-4D97-AF65-F5344CB8AC3E}">
        <p14:creationId xmlns:p14="http://schemas.microsoft.com/office/powerpoint/2010/main" val="285679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471E-2DD8-42A4-8CC1-0C75FBA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F2F00-6F33-4BC3-A694-04925D63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88" y="2225041"/>
            <a:ext cx="8991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2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6673617E-E8EA-4AB8-9425-B7FB6D35880D}"/>
              </a:ext>
            </a:extLst>
          </p:cNvPr>
          <p:cNvGrpSpPr/>
          <p:nvPr/>
        </p:nvGrpSpPr>
        <p:grpSpPr>
          <a:xfrm>
            <a:off x="411472" y="2732089"/>
            <a:ext cx="11179389" cy="2181969"/>
            <a:chOff x="411472" y="2732089"/>
            <a:chExt cx="11179389" cy="2181969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8A156917-93CD-4575-9BB0-65224A4E7AE2}"/>
                </a:ext>
              </a:extLst>
            </p:cNvPr>
            <p:cNvSpPr/>
            <p:nvPr/>
          </p:nvSpPr>
          <p:spPr>
            <a:xfrm>
              <a:off x="411472" y="3606470"/>
              <a:ext cx="1020974" cy="43915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8D6E6D0A-1E28-486C-80E6-2A1B86C0DEB6}"/>
                </a:ext>
              </a:extLst>
            </p:cNvPr>
            <p:cNvSpPr/>
            <p:nvPr/>
          </p:nvSpPr>
          <p:spPr>
            <a:xfrm>
              <a:off x="4237867" y="3201025"/>
              <a:ext cx="1430568" cy="122127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Is input empty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DE5CEB7C-3776-47D7-83C2-6104E174B113}"/>
                </a:ext>
              </a:extLst>
            </p:cNvPr>
            <p:cNvSpPr/>
            <p:nvPr/>
          </p:nvSpPr>
          <p:spPr>
            <a:xfrm>
              <a:off x="1585296" y="3561930"/>
              <a:ext cx="1228783" cy="54049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B6B3E028-76ED-415B-9CD5-BFA4393F20CE}"/>
                </a:ext>
              </a:extLst>
            </p:cNvPr>
            <p:cNvSpPr/>
            <p:nvPr/>
          </p:nvSpPr>
          <p:spPr>
            <a:xfrm>
              <a:off x="3106959" y="3545040"/>
              <a:ext cx="804131" cy="54049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Search</a:t>
              </a:r>
            </a:p>
            <a:p>
              <a:pPr algn="ctr"/>
              <a:r>
                <a:rPr lang="en-US" sz="1200" dirty="0"/>
                <a:t>Button </a:t>
              </a:r>
            </a:p>
          </p:txBody>
        </p:sp>
        <p:sp>
          <p:nvSpPr>
            <p:cNvPr id="10" name="Flowchart: Predefined Process 9">
              <a:extLst>
                <a:ext uri="{FF2B5EF4-FFF2-40B4-BE49-F238E27FC236}">
                  <a16:creationId xmlns:a16="http://schemas.microsoft.com/office/drawing/2014/main" id="{EF5E1959-4842-43B1-8EFA-97B04859A000}"/>
                </a:ext>
              </a:extLst>
            </p:cNvPr>
            <p:cNvSpPr/>
            <p:nvPr/>
          </p:nvSpPr>
          <p:spPr>
            <a:xfrm>
              <a:off x="6047150" y="3344110"/>
              <a:ext cx="1177587" cy="959248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Send Request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B5202BE-8EB3-4BFA-9C72-C3F37E616FC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5400000" flipH="1">
              <a:off x="3430272" y="2899421"/>
              <a:ext cx="308849" cy="2736909"/>
            </a:xfrm>
            <a:prstGeom prst="bentConnector4">
              <a:avLst>
                <a:gd name="adj1" fmla="val -58107"/>
                <a:gd name="adj2" fmla="val 1000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D4DE18-7E97-4A42-8302-D35FD7FF7A34}"/>
                </a:ext>
              </a:extLst>
            </p:cNvPr>
            <p:cNvCxnSpPr>
              <a:stCxn id="4" idx="3"/>
              <a:endCxn id="7" idx="2"/>
            </p:cNvCxnSpPr>
            <p:nvPr/>
          </p:nvCxnSpPr>
          <p:spPr>
            <a:xfrm>
              <a:off x="1432446" y="3826048"/>
              <a:ext cx="275728" cy="6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827EB68-E594-486E-A820-4795A78767FE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 flipV="1">
              <a:off x="2691200" y="3815289"/>
              <a:ext cx="415758" cy="1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DB9FD-B35A-4D7C-811D-57BB350A3205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3911090" y="3811663"/>
              <a:ext cx="326777" cy="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ACADAD-45D8-4328-9504-C64AC4C82F49}"/>
                </a:ext>
              </a:extLst>
            </p:cNvPr>
            <p:cNvSpPr txBox="1"/>
            <p:nvPr/>
          </p:nvSpPr>
          <p:spPr>
            <a:xfrm>
              <a:off x="4950137" y="4347115"/>
              <a:ext cx="578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D71AE0-1B39-469E-B0F3-60F5496B4F53}"/>
                </a:ext>
              </a:extLst>
            </p:cNvPr>
            <p:cNvSpPr txBox="1"/>
            <p:nvPr/>
          </p:nvSpPr>
          <p:spPr>
            <a:xfrm>
              <a:off x="8133530" y="2931782"/>
              <a:ext cx="578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A03E83-74D4-4B07-B270-DD57B5CFF9B4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5668435" y="3811663"/>
              <a:ext cx="378715" cy="12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id="{6DF88F78-E93C-4C22-A001-9F87047E1CAA}"/>
                </a:ext>
              </a:extLst>
            </p:cNvPr>
            <p:cNvSpPr/>
            <p:nvPr/>
          </p:nvSpPr>
          <p:spPr>
            <a:xfrm>
              <a:off x="7397164" y="3213096"/>
              <a:ext cx="1511766" cy="122127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Received</a:t>
              </a:r>
              <a:br>
                <a:rPr lang="en-US" sz="1200" dirty="0"/>
              </a:br>
              <a:r>
                <a:rPr lang="en-US" sz="1200" dirty="0"/>
                <a:t>Photos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C6F21A2-276F-4085-9712-1BA2F2F7EA9E}"/>
                </a:ext>
              </a:extLst>
            </p:cNvPr>
            <p:cNvCxnSpPr>
              <a:cxnSpLocks/>
              <a:stCxn id="10" idx="3"/>
              <a:endCxn id="41" idx="1"/>
            </p:cNvCxnSpPr>
            <p:nvPr/>
          </p:nvCxnSpPr>
          <p:spPr>
            <a:xfrm>
              <a:off x="7224737" y="3823734"/>
              <a:ext cx="172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B40E3E2-8028-4B07-A7EF-24991E448CE7}"/>
                </a:ext>
              </a:extLst>
            </p:cNvPr>
            <p:cNvSpPr txBox="1"/>
            <p:nvPr/>
          </p:nvSpPr>
          <p:spPr>
            <a:xfrm>
              <a:off x="8804386" y="3477220"/>
              <a:ext cx="578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932931AF-BBCB-4639-ADEA-60A230B13AB3}"/>
                </a:ext>
              </a:extLst>
            </p:cNvPr>
            <p:cNvSpPr/>
            <p:nvPr/>
          </p:nvSpPr>
          <p:spPr>
            <a:xfrm>
              <a:off x="10569887" y="3615720"/>
              <a:ext cx="1020974" cy="43915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End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98A37AE0-F151-49B5-9F65-D31E56DCF5E9}"/>
                </a:ext>
              </a:extLst>
            </p:cNvPr>
            <p:cNvCxnSpPr>
              <a:cxnSpLocks/>
              <a:stCxn id="41" idx="0"/>
              <a:endCxn id="7" idx="1"/>
            </p:cNvCxnSpPr>
            <p:nvPr/>
          </p:nvCxnSpPr>
          <p:spPr>
            <a:xfrm rot="16200000" flipH="1" flipV="1">
              <a:off x="5001951" y="410833"/>
              <a:ext cx="348834" cy="5953359"/>
            </a:xfrm>
            <a:prstGeom prst="bentConnector3">
              <a:avLst>
                <a:gd name="adj1" fmla="val -655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BD16355-86D4-417A-BF01-852561461897}"/>
                </a:ext>
              </a:extLst>
            </p:cNvPr>
            <p:cNvSpPr txBox="1"/>
            <p:nvPr/>
          </p:nvSpPr>
          <p:spPr>
            <a:xfrm>
              <a:off x="3911090" y="2732089"/>
              <a:ext cx="2986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 photo found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B15C2C-5E62-45F5-839A-F28F42947942}"/>
                </a:ext>
              </a:extLst>
            </p:cNvPr>
            <p:cNvSpPr txBox="1"/>
            <p:nvPr/>
          </p:nvSpPr>
          <p:spPr>
            <a:xfrm>
              <a:off x="5611212" y="3450740"/>
              <a:ext cx="578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B4B5EFB-68FB-4E1B-907A-13202741F083}"/>
                </a:ext>
              </a:extLst>
            </p:cNvPr>
            <p:cNvSpPr txBox="1"/>
            <p:nvPr/>
          </p:nvSpPr>
          <p:spPr>
            <a:xfrm>
              <a:off x="3337920" y="4637059"/>
              <a:ext cx="1001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 input</a:t>
              </a:r>
            </a:p>
          </p:txBody>
        </p:sp>
        <p:sp>
          <p:nvSpPr>
            <p:cNvPr id="77" name="Flowchart: Data 76">
              <a:extLst>
                <a:ext uri="{FF2B5EF4-FFF2-40B4-BE49-F238E27FC236}">
                  <a16:creationId xmlns:a16="http://schemas.microsoft.com/office/drawing/2014/main" id="{72C51D14-F637-4126-AE4D-AC6E9117427F}"/>
                </a:ext>
              </a:extLst>
            </p:cNvPr>
            <p:cNvSpPr/>
            <p:nvPr/>
          </p:nvSpPr>
          <p:spPr>
            <a:xfrm>
              <a:off x="9125017" y="3559947"/>
              <a:ext cx="1228783" cy="540498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Send to</a:t>
              </a:r>
              <a:br>
                <a:rPr lang="en-US" sz="1200" dirty="0"/>
              </a:br>
              <a:r>
                <a:rPr lang="en-US" sz="1200" dirty="0"/>
                <a:t>GUI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3DF8BB7-79F7-42FE-8394-003678D05B11}"/>
                </a:ext>
              </a:extLst>
            </p:cNvPr>
            <p:cNvCxnSpPr>
              <a:cxnSpLocks/>
              <a:stCxn id="41" idx="3"/>
              <a:endCxn id="77" idx="2"/>
            </p:cNvCxnSpPr>
            <p:nvPr/>
          </p:nvCxnSpPr>
          <p:spPr>
            <a:xfrm>
              <a:off x="8908930" y="3823734"/>
              <a:ext cx="338965" cy="6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E22A155-8C36-4B1A-AECA-703B71CFFC7A}"/>
                </a:ext>
              </a:extLst>
            </p:cNvPr>
            <p:cNvCxnSpPr>
              <a:stCxn id="77" idx="5"/>
              <a:endCxn id="59" idx="1"/>
            </p:cNvCxnSpPr>
            <p:nvPr/>
          </p:nvCxnSpPr>
          <p:spPr>
            <a:xfrm>
              <a:off x="10230922" y="3830196"/>
              <a:ext cx="338965" cy="5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itle 1">
            <a:extLst>
              <a:ext uri="{FF2B5EF4-FFF2-40B4-BE49-F238E27FC236}">
                <a16:creationId xmlns:a16="http://schemas.microsoft.com/office/drawing/2014/main" id="{9FC80649-C76C-41CF-B170-1927093B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Workflow Diagram</a:t>
            </a:r>
          </a:p>
        </p:txBody>
      </p:sp>
    </p:spTree>
    <p:extLst>
      <p:ext uri="{BB962C8B-B14F-4D97-AF65-F5344CB8AC3E}">
        <p14:creationId xmlns:p14="http://schemas.microsoft.com/office/powerpoint/2010/main" val="396665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D694C8-038D-4A6A-A085-F7B37EB1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63" y="1891665"/>
            <a:ext cx="6629400" cy="41719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0CA24B9-761B-47EA-A3F1-227BCB8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19296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471E-2DD8-42A4-8CC1-0C75FBA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Quick Flickr Preview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67142-796B-4E81-A505-1F214B57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1396"/>
            <a:ext cx="10227212" cy="43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0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B07753-9FA9-4423-976B-F18134C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/>
              <a:t>Questions</a:t>
            </a:r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5C41F3D0-4825-445F-7A26-2B4D3C873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01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B07753-9FA9-4423-976B-F18134C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Thank You!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386883CD-83B8-8B0C-72BC-9BDFF467A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194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191</Words>
  <Application>Microsoft Office PowerPoint</Application>
  <PresentationFormat>Widescreen</PresentationFormat>
  <Paragraphs>51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Quick Flikr Demo</vt:lpstr>
      <vt:lpstr>Objective</vt:lpstr>
      <vt:lpstr>Business need</vt:lpstr>
      <vt:lpstr>Architectural Diagram</vt:lpstr>
      <vt:lpstr>Workflow Diagram</vt:lpstr>
      <vt:lpstr>Sequence Diagram</vt:lpstr>
      <vt:lpstr>Quick Flickr Preview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Flickr Demo</dc:title>
  <dc:creator>Tarun Kalal</dc:creator>
  <cp:lastModifiedBy>Tarun Kalal</cp:lastModifiedBy>
  <cp:revision>34</cp:revision>
  <dcterms:created xsi:type="dcterms:W3CDTF">2022-07-14T15:58:08Z</dcterms:created>
  <dcterms:modified xsi:type="dcterms:W3CDTF">2022-07-17T07:12:53Z</dcterms:modified>
</cp:coreProperties>
</file>