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E03CF40-AF85-4504-83F8-402E0C5F04AB}"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67C8D2-2D59-4775-A3A3-C99D01DBCED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67C8D2-2D59-4775-A3A3-C99D01DBCED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3CF40-AF85-4504-83F8-402E0C5F04AB}"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D67C8D2-2D59-4775-A3A3-C99D01DBCED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D67C8D2-2D59-4775-A3A3-C99D01DBCED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03CF40-AF85-4504-83F8-402E0C5F04AB}"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7C8D2-2D59-4775-A3A3-C99D01DBCED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03CF40-AF85-4504-83F8-402E0C5F04AB}"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7C8D2-2D59-4775-A3A3-C99D01DBCED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67C8D2-2D59-4775-A3A3-C99D01DBCED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3CF40-AF85-4504-83F8-402E0C5F04AB}"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67C8D2-2D59-4775-A3A3-C99D01DBCED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3CF40-AF85-4504-83F8-402E0C5F04A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67C8D2-2D59-4775-A3A3-C99D01DBCED8}"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03CF40-AF85-4504-83F8-402E0C5F04A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Algerian" panose="04020705040A02060702" pitchFamily="82" charset="0"/>
              </a:rPr>
              <a:t>Air Pollution</a:t>
            </a:r>
            <a:endParaRPr lang="en-IN" b="1"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r>
              <a:rPr lang="en-IN" sz="4800" b="1" i="1" dirty="0" smtClean="0">
                <a:latin typeface="Arial Black" panose="020B0A04020102020204" pitchFamily="34" charset="0"/>
              </a:rPr>
              <a:t>Pollution Predictor</a:t>
            </a:r>
            <a:endParaRPr lang="en-IN" sz="4800" b="1" i="1" dirty="0">
              <a:latin typeface="Arial Black" panose="020B0A04020102020204" pitchFamily="34" charset="0"/>
            </a:endParaRPr>
          </a:p>
        </p:txBody>
      </p:sp>
      <p:sp>
        <p:nvSpPr>
          <p:cNvPr id="4" name="TextBox 3"/>
          <p:cNvSpPr txBox="1"/>
          <p:nvPr/>
        </p:nvSpPr>
        <p:spPr>
          <a:xfrm>
            <a:off x="9753598" y="5865340"/>
            <a:ext cx="1804087" cy="707886"/>
          </a:xfrm>
          <a:prstGeom prst="rect">
            <a:avLst/>
          </a:prstGeom>
          <a:noFill/>
        </p:spPr>
        <p:txBody>
          <a:bodyPr wrap="square" rtlCol="0">
            <a:spAutoFit/>
          </a:bodyPr>
          <a:lstStyle/>
          <a:p>
            <a:r>
              <a:rPr lang="en-IN" sz="2000" b="1" dirty="0" err="1" smtClean="0"/>
              <a:t>Tarun</a:t>
            </a:r>
            <a:r>
              <a:rPr lang="en-IN" sz="2000" b="1" dirty="0" smtClean="0"/>
              <a:t> Goyal</a:t>
            </a:r>
            <a:endParaRPr lang="en-IN" sz="2000" b="1" dirty="0" smtClean="0"/>
          </a:p>
          <a:p>
            <a:r>
              <a:rPr lang="en-IN" sz="2000" b="1" dirty="0" err="1" smtClean="0"/>
              <a:t>Princi</a:t>
            </a:r>
            <a:r>
              <a:rPr lang="en-IN" sz="2000" b="1" dirty="0" smtClean="0"/>
              <a:t> Agarwal</a:t>
            </a:r>
            <a:endParaRPr lang="en-IN" sz="2000" b="1"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1178" y="1029729"/>
            <a:ext cx="8318386" cy="4679092"/>
          </a:xfrm>
          <a:prstGeom prst="rect">
            <a:avLst/>
          </a:prstGeom>
        </p:spPr>
      </p:pic>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81694" y="1132743"/>
            <a:ext cx="8200274" cy="462066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lgerian" panose="04020705040A02060702" pitchFamily="82" charset="0"/>
              </a:rPr>
              <a:t>Why do we need Pollution-Predictor</a:t>
            </a:r>
            <a:endParaRPr lang="en-IN" dirty="0">
              <a:latin typeface="Algerian" panose="04020705040A02060702" pitchFamily="82" charset="0"/>
            </a:endParaRPr>
          </a:p>
        </p:txBody>
      </p:sp>
      <p:sp>
        <p:nvSpPr>
          <p:cNvPr id="3" name="Content Placeholder 2"/>
          <p:cNvSpPr>
            <a:spLocks noGrp="1"/>
          </p:cNvSpPr>
          <p:nvPr>
            <p:ph idx="1"/>
          </p:nvPr>
        </p:nvSpPr>
        <p:spPr/>
        <p:txBody>
          <a:bodyPr>
            <a:noAutofit/>
          </a:bodyPr>
          <a:lstStyle/>
          <a:p>
            <a:pPr marL="0" indent="0">
              <a:buNone/>
            </a:pPr>
            <a:r>
              <a:rPr lang="en-IN" b="1" i="1" dirty="0" smtClean="0">
                <a:latin typeface="Bookman Old Style" panose="02050604050505020204" pitchFamily="18" charset="0"/>
              </a:rPr>
              <a:t>Today pollution is increases day by day . One of the most important emerging environmental issues in Asian cities is air pollution . Everybody should </a:t>
            </a:r>
            <a:r>
              <a:rPr lang="en-US" altLang="en-IN" b="1" i="1" dirty="0" smtClean="0">
                <a:latin typeface="Bookman Old Style" panose="02050604050505020204" pitchFamily="18" charset="0"/>
              </a:rPr>
              <a:t>save</a:t>
            </a:r>
            <a:r>
              <a:rPr lang="en-IN" b="1" i="1" dirty="0" smtClean="0">
                <a:latin typeface="Bookman Old Style" panose="02050604050505020204" pitchFamily="18" charset="0"/>
              </a:rPr>
              <a:t> themselves from air pollution . So here we have made a website on which you can go and predict about the air pollution occurring per day , in any month , in any year . So that before leaving home you can predict whether you should go outside or not by keeping your health in your mind . In this manner we can increases our some quality life.</a:t>
            </a:r>
            <a:endParaRPr lang="en-IN" b="1" i="1" dirty="0">
              <a:latin typeface="Bookman Old Style" panose="02050604050505020204"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i="1" u="sng" dirty="0" smtClean="0">
                <a:latin typeface="Algerian" panose="04020705040A02060702" pitchFamily="82" charset="0"/>
              </a:rPr>
              <a:t>Delhi Air-Pollution</a:t>
            </a:r>
            <a:endParaRPr lang="en-IN" sz="4800" b="1" i="1" u="sng"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latin typeface="Book Antiqua" panose="02040602050305030304" pitchFamily="18" charset="0"/>
              </a:rPr>
              <a:t>The air quality in Delhi and National Capital Region (NCR) is one of the </a:t>
            </a:r>
            <a:r>
              <a:rPr lang="en-IN" dirty="0" smtClean="0">
                <a:latin typeface="Book Antiqua" panose="02040602050305030304" pitchFamily="18" charset="0"/>
              </a:rPr>
              <a:t>worst </a:t>
            </a:r>
            <a:r>
              <a:rPr lang="en-IN" dirty="0">
                <a:latin typeface="Book Antiqua" panose="02040602050305030304" pitchFamily="18" charset="0"/>
              </a:rPr>
              <a:t>in the world, as per a WHO survey of 1600 world cities. Two other cities in India that have worse air quality than Delhi includes - Gwalior in Madhya Pradesh, and Raipur in Chhattisgarh. Air pollution in India is the fifth largest killer and it is estimated to kill 1.5 million people every year. In Delhi, poor quality air damages irreversibly the lungs of 2.2 million or 50 percent of all children. In November 2016, in an event known as the Great smog of Delhi, the air pollution spiked far beyond acceptable levels. Levels of PM2.5 and PM 10 particulate matter hit 999 micrograms per cubic meter, while the safe limits for those pollutants are 60 and 100 respectively.</a:t>
            </a:r>
            <a:endParaRPr lang="en-IN" dirty="0">
              <a:latin typeface="Book Antiqua" panose="02040602050305030304" pitchFamily="18" charset="0"/>
            </a:endParaRPr>
          </a:p>
        </p:txBody>
      </p:sp>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5405" y="934350"/>
            <a:ext cx="7529384" cy="3168093"/>
          </a:xfrm>
          <a:prstGeom prst="rect">
            <a:avLst/>
          </a:prstGeom>
        </p:spPr>
      </p:pic>
      <p:sp>
        <p:nvSpPr>
          <p:cNvPr id="5" name="TextBox 4"/>
          <p:cNvSpPr txBox="1"/>
          <p:nvPr/>
        </p:nvSpPr>
        <p:spPr>
          <a:xfrm>
            <a:off x="2570206" y="4736757"/>
            <a:ext cx="7768281" cy="954107"/>
          </a:xfrm>
          <a:prstGeom prst="rect">
            <a:avLst/>
          </a:prstGeom>
          <a:noFill/>
        </p:spPr>
        <p:txBody>
          <a:bodyPr wrap="square" rtlCol="0">
            <a:spAutoFit/>
          </a:bodyPr>
          <a:lstStyle/>
          <a:p>
            <a:pPr algn="ctr"/>
            <a:r>
              <a:rPr lang="en-IN" sz="2800" b="1" i="1" u="sng" dirty="0" smtClean="0"/>
              <a:t>Graph representing pollution caused by PM2.5 by many sources per day in kg.</a:t>
            </a:r>
            <a:endParaRPr lang="en-IN" sz="2800" b="1" i="1" u="sng" dirty="0"/>
          </a:p>
        </p:txBody>
      </p:sp>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3341" y="1820562"/>
            <a:ext cx="9753600" cy="4349578"/>
          </a:xfrm>
          <a:prstGeom prst="rect">
            <a:avLst/>
          </a:prstGeom>
        </p:spPr>
      </p:pic>
      <p:sp>
        <p:nvSpPr>
          <p:cNvPr id="3" name="TextBox 2"/>
          <p:cNvSpPr txBox="1"/>
          <p:nvPr/>
        </p:nvSpPr>
        <p:spPr>
          <a:xfrm>
            <a:off x="3212757" y="996779"/>
            <a:ext cx="5453449" cy="646331"/>
          </a:xfrm>
          <a:prstGeom prst="rect">
            <a:avLst/>
          </a:prstGeom>
          <a:noFill/>
        </p:spPr>
        <p:txBody>
          <a:bodyPr wrap="square" rtlCol="0">
            <a:spAutoFit/>
          </a:bodyPr>
          <a:lstStyle/>
          <a:p>
            <a:pPr algn="ctr"/>
            <a:r>
              <a:rPr lang="en-IN" sz="3600" b="1" i="1" u="sng" dirty="0" smtClean="0">
                <a:latin typeface="Algerian" panose="04020705040A02060702" pitchFamily="82" charset="0"/>
              </a:rPr>
              <a:t>Steps of Experiment</a:t>
            </a:r>
            <a:endParaRPr lang="en-IN" sz="3600" b="1" i="1" u="sng" dirty="0">
              <a:latin typeface="Algerian" panose="04020705040A02060702" pitchFamily="82" charset="0"/>
            </a:endParaRPr>
          </a:p>
        </p:txBody>
      </p:sp>
      <p:sp>
        <p:nvSpPr>
          <p:cNvPr id="4" name="TextBox 3"/>
          <p:cNvSpPr txBox="1"/>
          <p:nvPr/>
        </p:nvSpPr>
        <p:spPr>
          <a:xfrm>
            <a:off x="667266" y="1820562"/>
            <a:ext cx="378940" cy="369332"/>
          </a:xfrm>
          <a:prstGeom prst="rect">
            <a:avLst/>
          </a:prstGeom>
          <a:noFill/>
        </p:spPr>
        <p:txBody>
          <a:bodyPr wrap="square" rtlCol="0">
            <a:spAutoFit/>
          </a:bodyPr>
          <a:lstStyle/>
          <a:p>
            <a:r>
              <a:rPr lang="en-IN" dirty="0" smtClean="0"/>
              <a:t>1.</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076" y="1169772"/>
            <a:ext cx="8229600" cy="4629150"/>
          </a:xfrm>
          <a:prstGeom prst="rect">
            <a:avLst/>
          </a:prstGeom>
        </p:spPr>
      </p:pic>
    </p:spTree>
  </p:cSld>
  <p:clrMapOvr>
    <a:masterClrMapping/>
  </p:clrMapOvr>
  <p:transition>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5362" y="1227437"/>
            <a:ext cx="7998941" cy="4499404"/>
          </a:xfrm>
          <a:prstGeom prst="rect">
            <a:avLst/>
          </a:prstGeom>
        </p:spPr>
      </p:pic>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7081" y="1029729"/>
            <a:ext cx="8246076" cy="4638418"/>
          </a:xfrm>
          <a:prstGeom prst="rect">
            <a:avLst/>
          </a:prstGeom>
        </p:spPr>
      </p:pic>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0605" y="1070919"/>
            <a:ext cx="8097795" cy="4555010"/>
          </a:xfrm>
          <a:prstGeom prst="rect">
            <a:avLst/>
          </a:prstGeom>
        </p:spPr>
      </p:pic>
    </p:spTree>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1453</Words>
  <Application>WPS Presentation</Application>
  <PresentationFormat>Widescreen</PresentationFormat>
  <Paragraphs>21</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Arial</vt:lpstr>
      <vt:lpstr>Algerian</vt:lpstr>
      <vt:lpstr>Arial Black</vt:lpstr>
      <vt:lpstr>Bookman Old Style</vt:lpstr>
      <vt:lpstr>Book Antiqua</vt:lpstr>
      <vt:lpstr>Garamond</vt:lpstr>
      <vt:lpstr>Microsoft YaHei</vt:lpstr>
      <vt:lpstr/>
      <vt:lpstr>Arial Unicode MS</vt:lpstr>
      <vt:lpstr>Calibri</vt:lpstr>
      <vt:lpstr>Segoe Print</vt:lpstr>
      <vt:lpstr>Organic</vt:lpstr>
      <vt:lpstr>Air Pollution</vt:lpstr>
      <vt:lpstr>Why do we need Pollution-Predictor</vt:lpstr>
      <vt:lpstr>Delhi Air-Pollution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tarundei</dc:creator>
  <cp:lastModifiedBy>Shubham Jain</cp:lastModifiedBy>
  <cp:revision>6</cp:revision>
  <dcterms:created xsi:type="dcterms:W3CDTF">2018-06-15T06:17:00Z</dcterms:created>
  <dcterms:modified xsi:type="dcterms:W3CDTF">2018-06-15T07:05:38Z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