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3" r:id="rId1"/>
    <p:sldMasterId id="2147483828" r:id="rId2"/>
  </p:sldMasterIdLst>
  <p:notesMasterIdLst>
    <p:notesMasterId r:id="rId28"/>
  </p:notesMasterIdLst>
  <p:handoutMasterIdLst>
    <p:handoutMasterId r:id="rId29"/>
  </p:handoutMasterIdLst>
  <p:sldIdLst>
    <p:sldId id="699" r:id="rId3"/>
    <p:sldId id="678" r:id="rId4"/>
    <p:sldId id="700" r:id="rId5"/>
    <p:sldId id="701" r:id="rId6"/>
    <p:sldId id="709" r:id="rId7"/>
    <p:sldId id="708" r:id="rId8"/>
    <p:sldId id="702" r:id="rId9"/>
    <p:sldId id="703" r:id="rId10"/>
    <p:sldId id="711" r:id="rId11"/>
    <p:sldId id="713" r:id="rId12"/>
    <p:sldId id="710" r:id="rId13"/>
    <p:sldId id="704" r:id="rId14"/>
    <p:sldId id="705" r:id="rId15"/>
    <p:sldId id="706" r:id="rId16"/>
    <p:sldId id="707" r:id="rId17"/>
    <p:sldId id="712" r:id="rId18"/>
    <p:sldId id="714" r:id="rId19"/>
    <p:sldId id="715" r:id="rId20"/>
    <p:sldId id="716" r:id="rId21"/>
    <p:sldId id="717" r:id="rId22"/>
    <p:sldId id="718" r:id="rId23"/>
    <p:sldId id="720" r:id="rId24"/>
    <p:sldId id="723" r:id="rId25"/>
    <p:sldId id="724" r:id="rId26"/>
    <p:sldId id="654" r:id="rId27"/>
  </p:sldIdLst>
  <p:sldSz cx="9144000" cy="6858000" type="screen4x3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B8024"/>
    <a:srgbClr val="000000"/>
    <a:srgbClr val="F2F1F3"/>
    <a:srgbClr val="F4F1F3"/>
    <a:srgbClr val="C7C2BA"/>
    <a:srgbClr val="685F57"/>
    <a:srgbClr val="A09D9A"/>
    <a:srgbClr val="AFA9A6"/>
    <a:srgbClr val="B6AF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1029" autoAdjust="0"/>
    <p:restoredTop sz="86380" autoAdjust="0"/>
  </p:normalViewPr>
  <p:slideViewPr>
    <p:cSldViewPr snapToGrid="0">
      <p:cViewPr>
        <p:scale>
          <a:sx n="70" d="100"/>
          <a:sy n="70" d="100"/>
        </p:scale>
        <p:origin x="-2010" y="-492"/>
      </p:cViewPr>
      <p:guideLst>
        <p:guide orient="horz" pos="2522"/>
        <p:guide orient="horz" pos="280"/>
        <p:guide orient="horz" pos="433"/>
        <p:guide pos="5534"/>
        <p:guide pos="286"/>
      </p:guideLst>
    </p:cSldViewPr>
  </p:slideViewPr>
  <p:outlineViewPr>
    <p:cViewPr>
      <p:scale>
        <a:sx n="33" d="100"/>
        <a:sy n="33" d="100"/>
      </p:scale>
      <p:origin x="0" y="2889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>
      <p:cViewPr varScale="1">
        <p:scale>
          <a:sx n="70" d="100"/>
          <a:sy n="70" d="100"/>
        </p:scale>
        <p:origin x="-2004" y="-102"/>
      </p:cViewPr>
      <p:guideLst>
        <p:guide orient="horz" pos="2237"/>
        <p:guide pos="295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68339" cy="3551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0"/>
            <a:ext cx="4068339" cy="3551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166CC87-30A1-C841-B76F-25695AA0B725}" type="datetime1">
              <a:rPr lang="en-US" smtClean="0"/>
              <a:pPr/>
              <a:t>4/17/2015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51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51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AECABB6E-EB62-4D88-B3E7-408903A4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9739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68339" cy="3551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0"/>
            <a:ext cx="4068339" cy="3551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3BFBBAB4-7812-634A-9335-51F329345093}" type="datetime1">
              <a:rPr lang="en-US" smtClean="0"/>
              <a:pPr/>
              <a:t>4/17/2015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19413" y="533400"/>
            <a:ext cx="3549650" cy="2662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373675"/>
            <a:ext cx="7510780" cy="3196114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51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51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36E82501-53DA-4152-84B0-51135B15EE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5245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19413" y="533400"/>
            <a:ext cx="3549650" cy="26622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6D2EDD1-A109-2040-ABD0-C498F881238F}" type="datetime1">
              <a:rPr lang="en-US" smtClean="0"/>
              <a:t>4/17/2015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841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A2469C5-474D-497B-9912-C4246B9244F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>
          <a:xfrm>
            <a:off x="2554288" y="187325"/>
            <a:ext cx="4238625" cy="3179763"/>
          </a:xfrm>
        </p:spPr>
      </p:sp>
      <p:sp>
        <p:nvSpPr>
          <p:cNvPr id="14" name="Notes Placeholder 1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B970765B-D78B-4780-91D3-EE625438FCBD}" type="datetime1">
              <a:rPr lang="en-US" smtClean="0"/>
              <a:pPr/>
              <a:t>4/17/2015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A2469C5-474D-497B-9912-C4246B9244F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>
          <a:xfrm>
            <a:off x="2554288" y="187325"/>
            <a:ext cx="4238625" cy="3179763"/>
          </a:xfrm>
        </p:spPr>
      </p:sp>
      <p:sp>
        <p:nvSpPr>
          <p:cNvPr id="14" name="Notes Placeholder 1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B970765B-D78B-4780-91D3-EE625438FCBD}" type="datetime1">
              <a:rPr lang="en-US" smtClean="0"/>
              <a:pPr/>
              <a:t>4/17/2015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A2469C5-474D-497B-9912-C4246B9244F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>
          <a:xfrm>
            <a:off x="2554288" y="187325"/>
            <a:ext cx="4238625" cy="3179763"/>
          </a:xfrm>
        </p:spPr>
      </p:sp>
      <p:sp>
        <p:nvSpPr>
          <p:cNvPr id="14" name="Notes Placeholder 1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B970765B-D78B-4780-91D3-EE625438FCBD}" type="datetime1">
              <a:rPr lang="en-US" smtClean="0"/>
              <a:pPr/>
              <a:t>4/17/2015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A2469C5-474D-497B-9912-C4246B9244F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>
          <a:xfrm>
            <a:off x="2554288" y="187325"/>
            <a:ext cx="4238625" cy="3179763"/>
          </a:xfrm>
        </p:spPr>
      </p:sp>
      <p:sp>
        <p:nvSpPr>
          <p:cNvPr id="14" name="Notes Placeholder 1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B970765B-D78B-4780-91D3-EE625438FCBD}" type="datetime1">
              <a:rPr lang="en-US" smtClean="0"/>
              <a:pPr/>
              <a:t>4/17/2015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A2469C5-474D-497B-9912-C4246B9244F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>
          <a:xfrm>
            <a:off x="2554288" y="187325"/>
            <a:ext cx="4238625" cy="3179763"/>
          </a:xfrm>
        </p:spPr>
      </p:sp>
      <p:sp>
        <p:nvSpPr>
          <p:cNvPr id="14" name="Notes Placeholder 1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B970765B-D78B-4780-91D3-EE625438FCBD}" type="datetime1">
              <a:rPr lang="en-US" smtClean="0"/>
              <a:pPr/>
              <a:t>4/17/2015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A2469C5-474D-497B-9912-C4246B9244F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>
          <a:xfrm>
            <a:off x="2554288" y="187325"/>
            <a:ext cx="4238625" cy="3179763"/>
          </a:xfrm>
        </p:spPr>
      </p:sp>
      <p:sp>
        <p:nvSpPr>
          <p:cNvPr id="14" name="Notes Placeholder 1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B970765B-D78B-4780-91D3-EE625438FCBD}" type="datetime1">
              <a:rPr lang="en-US" smtClean="0"/>
              <a:pPr/>
              <a:t>4/17/2015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A2469C5-474D-497B-9912-C4246B9244F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>
          <a:xfrm>
            <a:off x="2554288" y="187325"/>
            <a:ext cx="4238625" cy="3179763"/>
          </a:xfrm>
        </p:spPr>
      </p:sp>
      <p:sp>
        <p:nvSpPr>
          <p:cNvPr id="14" name="Notes Placeholder 1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B970765B-D78B-4780-91D3-EE625438FCBD}" type="datetime1">
              <a:rPr lang="en-US" smtClean="0"/>
              <a:pPr/>
              <a:t>4/17/2015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A2469C5-474D-497B-9912-C4246B9244F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>
          <a:xfrm>
            <a:off x="2554288" y="187325"/>
            <a:ext cx="4238625" cy="3179763"/>
          </a:xfrm>
        </p:spPr>
      </p:sp>
      <p:sp>
        <p:nvSpPr>
          <p:cNvPr id="14" name="Notes Placeholder 1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B970765B-D78B-4780-91D3-EE625438FCBD}" type="datetime1">
              <a:rPr lang="en-US" smtClean="0"/>
              <a:pPr/>
              <a:t>4/17/2015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A2469C5-474D-497B-9912-C4246B9244F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>
          <a:xfrm>
            <a:off x="2554288" y="187325"/>
            <a:ext cx="4238625" cy="3179763"/>
          </a:xfrm>
        </p:spPr>
      </p:sp>
      <p:sp>
        <p:nvSpPr>
          <p:cNvPr id="14" name="Notes Placeholder 1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B970765B-D78B-4780-91D3-EE625438FCBD}" type="datetime1">
              <a:rPr lang="en-US" smtClean="0"/>
              <a:pPr/>
              <a:t>4/17/2015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A2469C5-474D-497B-9912-C4246B9244F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>
          <a:xfrm>
            <a:off x="2554288" y="187325"/>
            <a:ext cx="4238625" cy="3179763"/>
          </a:xfrm>
        </p:spPr>
      </p:sp>
      <p:sp>
        <p:nvSpPr>
          <p:cNvPr id="14" name="Notes Placeholder 1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B970765B-D78B-4780-91D3-EE625438FCBD}" type="datetime1">
              <a:rPr lang="en-US" smtClean="0"/>
              <a:pPr/>
              <a:t>4/17/2015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A2469C5-474D-497B-9912-C4246B9244F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>
          <a:xfrm>
            <a:off x="2554288" y="187325"/>
            <a:ext cx="4238625" cy="3179763"/>
          </a:xfrm>
        </p:spPr>
      </p:sp>
      <p:sp>
        <p:nvSpPr>
          <p:cNvPr id="14" name="Notes Placeholder 1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B970765B-D78B-4780-91D3-EE625438FCBD}" type="datetime1">
              <a:rPr lang="en-US" smtClean="0"/>
              <a:pPr/>
              <a:t>4/17/2015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A2469C5-474D-497B-9912-C4246B9244F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>
          <a:xfrm>
            <a:off x="2554288" y="187325"/>
            <a:ext cx="4238625" cy="3179763"/>
          </a:xfrm>
        </p:spPr>
      </p:sp>
      <p:sp>
        <p:nvSpPr>
          <p:cNvPr id="14" name="Notes Placeholder 1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B970765B-D78B-4780-91D3-EE625438FCBD}" type="datetime1">
              <a:rPr lang="en-US" smtClean="0"/>
              <a:pPr/>
              <a:t>4/17/2015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A2469C5-474D-497B-9912-C4246B9244F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>
          <a:xfrm>
            <a:off x="2554288" y="187325"/>
            <a:ext cx="4238625" cy="3179763"/>
          </a:xfrm>
        </p:spPr>
      </p:sp>
      <p:sp>
        <p:nvSpPr>
          <p:cNvPr id="14" name="Notes Placeholder 1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B970765B-D78B-4780-91D3-EE625438FCBD}" type="datetime1">
              <a:rPr lang="en-US" smtClean="0"/>
              <a:pPr/>
              <a:t>4/17/2015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A2469C5-474D-497B-9912-C4246B9244F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>
          <a:xfrm>
            <a:off x="2554288" y="187325"/>
            <a:ext cx="4238625" cy="3179763"/>
          </a:xfrm>
        </p:spPr>
      </p:sp>
      <p:sp>
        <p:nvSpPr>
          <p:cNvPr id="14" name="Notes Placeholder 1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B970765B-D78B-4780-91D3-EE625438FCBD}" type="datetime1">
              <a:rPr lang="en-US" smtClean="0"/>
              <a:pPr/>
              <a:t>4/17/2015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A2469C5-474D-497B-9912-C4246B9244F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>
          <a:xfrm>
            <a:off x="2554288" y="187325"/>
            <a:ext cx="4238625" cy="3179763"/>
          </a:xfrm>
        </p:spPr>
      </p:sp>
      <p:sp>
        <p:nvSpPr>
          <p:cNvPr id="14" name="Notes Placeholder 1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B970765B-D78B-4780-91D3-EE625438FCBD}" type="datetime1">
              <a:rPr lang="en-US" smtClean="0"/>
              <a:pPr/>
              <a:t>4/17/2015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A2469C5-474D-497B-9912-C4246B9244F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>
          <a:xfrm>
            <a:off x="2554288" y="187325"/>
            <a:ext cx="4238625" cy="3179763"/>
          </a:xfrm>
        </p:spPr>
      </p:sp>
      <p:sp>
        <p:nvSpPr>
          <p:cNvPr id="14" name="Notes Placeholder 1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B970765B-D78B-4780-91D3-EE625438FCBD}" type="datetime1">
              <a:rPr lang="en-US" smtClean="0"/>
              <a:pPr/>
              <a:t>4/17/2015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A2469C5-474D-497B-9912-C4246B9244F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>
          <a:xfrm>
            <a:off x="2554288" y="187325"/>
            <a:ext cx="4238625" cy="3179763"/>
          </a:xfrm>
        </p:spPr>
      </p:sp>
      <p:sp>
        <p:nvSpPr>
          <p:cNvPr id="14" name="Notes Placeholder 1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B970765B-D78B-4780-91D3-EE625438FCBD}" type="datetime1">
              <a:rPr lang="en-US" smtClean="0"/>
              <a:pPr/>
              <a:t>4/17/2015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A2469C5-474D-497B-9912-C4246B9244F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>
          <a:xfrm>
            <a:off x="2554288" y="187325"/>
            <a:ext cx="4238625" cy="3179763"/>
          </a:xfrm>
        </p:spPr>
      </p:sp>
      <p:sp>
        <p:nvSpPr>
          <p:cNvPr id="14" name="Notes Placeholder 1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B970765B-D78B-4780-91D3-EE625438FCBD}" type="datetime1">
              <a:rPr lang="en-US" smtClean="0"/>
              <a:pPr/>
              <a:t>4/17/2015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A2469C5-474D-497B-9912-C4246B9244F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>
          <a:xfrm>
            <a:off x="2554288" y="187325"/>
            <a:ext cx="4238625" cy="3179763"/>
          </a:xfrm>
        </p:spPr>
      </p:sp>
      <p:sp>
        <p:nvSpPr>
          <p:cNvPr id="14" name="Notes Placeholder 1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B970765B-D78B-4780-91D3-EE625438FCBD}" type="datetime1">
              <a:rPr lang="en-US" smtClean="0"/>
              <a:pPr/>
              <a:t>4/17/2015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A2469C5-474D-497B-9912-C4246B9244F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>
          <a:xfrm>
            <a:off x="2554288" y="187325"/>
            <a:ext cx="4238625" cy="3179763"/>
          </a:xfrm>
        </p:spPr>
      </p:sp>
      <p:sp>
        <p:nvSpPr>
          <p:cNvPr id="14" name="Notes Placeholder 1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B970765B-D78B-4780-91D3-EE625438FCBD}" type="datetime1">
              <a:rPr lang="en-US" smtClean="0"/>
              <a:pPr/>
              <a:t>4/17/2015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A2469C5-474D-497B-9912-C4246B9244F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>
          <a:xfrm>
            <a:off x="2554288" y="187325"/>
            <a:ext cx="4238625" cy="3179763"/>
          </a:xfrm>
        </p:spPr>
      </p:sp>
      <p:sp>
        <p:nvSpPr>
          <p:cNvPr id="14" name="Notes Placeholder 1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B970765B-D78B-4780-91D3-EE625438FCBD}" type="datetime1">
              <a:rPr lang="en-US" smtClean="0"/>
              <a:pPr/>
              <a:t>4/17/2015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A2469C5-474D-497B-9912-C4246B9244F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>
          <a:xfrm>
            <a:off x="2554288" y="187325"/>
            <a:ext cx="4238625" cy="3179763"/>
          </a:xfrm>
        </p:spPr>
      </p:sp>
      <p:sp>
        <p:nvSpPr>
          <p:cNvPr id="14" name="Notes Placeholder 1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B970765B-D78B-4780-91D3-EE625438FCBD}" type="datetime1">
              <a:rPr lang="en-US" smtClean="0"/>
              <a:pPr/>
              <a:t>4/17/2015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A2469C5-474D-497B-9912-C4246B9244F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>
          <a:xfrm>
            <a:off x="2554288" y="187325"/>
            <a:ext cx="4238625" cy="3179763"/>
          </a:xfrm>
        </p:spPr>
      </p:sp>
      <p:sp>
        <p:nvSpPr>
          <p:cNvPr id="14" name="Notes Placeholder 1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B970765B-D78B-4780-91D3-EE625438FCBD}" type="datetime1">
              <a:rPr lang="en-US" smtClean="0"/>
              <a:pPr/>
              <a:t>4/17/2015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B6871-7541-1541-80D1-FA6368ACC0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9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ew Templat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702865" y="1501423"/>
            <a:ext cx="2607406" cy="4199467"/>
          </a:xfrm>
          <a:prstGeom prst="rect">
            <a:avLst/>
          </a:prstGeom>
          <a:noFill/>
        </p:spPr>
        <p:txBody>
          <a:bodyPr lIns="0" tIns="0" rIns="0" bIns="0" anchor="ctr" anchorCtr="0">
            <a:noAutofit/>
          </a:bodyPr>
          <a:lstStyle>
            <a:lvl1pPr marL="177800" marR="0" indent="-17780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EB8024"/>
              </a:buClr>
              <a:buSzPct val="85000"/>
              <a:buFont typeface="Wingdings" pitchFamily="2" charset="2"/>
              <a:buChar char="§"/>
              <a:tabLst/>
              <a:defRPr sz="1800" b="0" cap="none" baseline="0">
                <a:solidFill>
                  <a:srgbClr val="685F57"/>
                </a:solidFill>
              </a:defRPr>
            </a:lvl1pPr>
            <a:lvl2pPr marL="334963" indent="-169863">
              <a:buClrTx/>
              <a:buFont typeface="Arial" pitchFamily="34" charset="0"/>
              <a:buChar char="̶"/>
              <a:defRPr sz="1600">
                <a:solidFill>
                  <a:srgbClr val="685F57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7" hasCustomPrompt="1"/>
          </p:nvPr>
        </p:nvSpPr>
        <p:spPr>
          <a:xfrm>
            <a:off x="3944203" y="1498601"/>
            <a:ext cx="4775333" cy="4202289"/>
          </a:xfrm>
          <a:prstGeom prst="rect">
            <a:avLst/>
          </a:prstGeom>
        </p:spPr>
        <p:txBody>
          <a:bodyPr anchor="ctr" anchorCtr="1"/>
          <a:lstStyle>
            <a:lvl1pPr marL="60325" indent="0" algn="ctr">
              <a:buNone/>
              <a:defRPr/>
            </a:lvl1pPr>
          </a:lstStyle>
          <a:p>
            <a:r>
              <a:rPr lang="en-US" dirty="0" smtClean="0"/>
              <a:t>Insert Chart Here</a:t>
            </a:r>
            <a:endParaRPr lang="en-US" dirty="0"/>
          </a:p>
        </p:txBody>
      </p:sp>
      <p:sp>
        <p:nvSpPr>
          <p:cNvPr id="8" name="Rectangle 26"/>
          <p:cNvSpPr>
            <a:spLocks noChangeArrowheads="1"/>
          </p:cNvSpPr>
          <p:nvPr userDrawn="1"/>
        </p:nvSpPr>
        <p:spPr bwMode="auto">
          <a:xfrm flipH="1">
            <a:off x="3501686" y="1491134"/>
            <a:ext cx="27432" cy="4206876"/>
          </a:xfrm>
          <a:prstGeom prst="rect">
            <a:avLst/>
          </a:prstGeom>
          <a:solidFill>
            <a:srgbClr val="EB8024"/>
          </a:solidFill>
          <a:ln>
            <a:noFill/>
          </a:ln>
          <a:effectLst/>
          <a:extLst/>
        </p:spPr>
        <p:txBody>
          <a:bodyPr wrap="none" lIns="34281" tIns="17140" rIns="34281" bIns="17140" anchor="ctr"/>
          <a:lstStyle/>
          <a:p>
            <a:pPr lvl="0"/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73269" y="327385"/>
            <a:ext cx="8229590" cy="5418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91215" y="6551124"/>
            <a:ext cx="463965" cy="234725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rgbClr val="000000"/>
                </a:solidFill>
              </a:defRPr>
            </a:lvl1pPr>
          </a:lstStyle>
          <a:p>
            <a:pPr algn="r"/>
            <a:fld id="{7C28F666-401F-4D3F-91D7-F1926E7E74D7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42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ew Template_Content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700565" y="2029468"/>
            <a:ext cx="8229600" cy="4083475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buClr>
                <a:srgbClr val="EB8024"/>
              </a:buClr>
              <a:defRPr>
                <a:solidFill>
                  <a:srgbClr val="685F57"/>
                </a:solidFill>
              </a:defRPr>
            </a:lvl1pPr>
            <a:lvl2pPr>
              <a:defRPr>
                <a:solidFill>
                  <a:srgbClr val="685F57"/>
                </a:solidFill>
              </a:defRPr>
            </a:lvl2pPr>
            <a:lvl3pPr>
              <a:buClr>
                <a:srgbClr val="EB8024"/>
              </a:buClr>
              <a:defRPr>
                <a:solidFill>
                  <a:srgbClr val="685F57"/>
                </a:solidFill>
              </a:defRPr>
            </a:lvl3pPr>
            <a:lvl4pPr>
              <a:defRPr>
                <a:solidFill>
                  <a:srgbClr val="685F57"/>
                </a:solidFill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73269" y="1372308"/>
            <a:ext cx="8229600" cy="406400"/>
          </a:xfrm>
          <a:prstGeom prst="rect">
            <a:avLst/>
          </a:prstGeom>
          <a:ln>
            <a:noFill/>
          </a:ln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rgbClr val="EB8024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73269" y="327385"/>
            <a:ext cx="8229590" cy="5418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91215" y="6551124"/>
            <a:ext cx="463965" cy="234725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rgbClr val="000000"/>
                </a:solidFill>
              </a:defRPr>
            </a:lvl1pPr>
          </a:lstStyle>
          <a:p>
            <a:pPr algn="r"/>
            <a:fld id="{7C28F666-401F-4D3F-91D7-F1926E7E74D7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11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ic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B6871-7541-1541-80D1-FA6368ACC0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15716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O NOT USE_Instructi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811" y="1602452"/>
            <a:ext cx="8229600" cy="4507725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rgbClr val="EB8024"/>
              </a:buClr>
              <a:defRPr sz="1600">
                <a:solidFill>
                  <a:srgbClr val="685F57"/>
                </a:solidFill>
              </a:defRPr>
            </a:lvl1pPr>
            <a:lvl2pPr>
              <a:defRPr sz="1400">
                <a:solidFill>
                  <a:srgbClr val="685F57"/>
                </a:solidFill>
              </a:defRPr>
            </a:lvl2pPr>
            <a:lvl3pPr>
              <a:buClr>
                <a:srgbClr val="EB8024"/>
              </a:buClr>
              <a:defRPr sz="1200">
                <a:solidFill>
                  <a:srgbClr val="685F57"/>
                </a:solidFill>
              </a:defRPr>
            </a:lvl3pPr>
            <a:lvl4pPr>
              <a:defRPr sz="1000">
                <a:solidFill>
                  <a:srgbClr val="685F57"/>
                </a:solidFill>
              </a:defRPr>
            </a:lvl4pPr>
            <a:lvl5pPr>
              <a:buClr>
                <a:srgbClr val="EB8024"/>
              </a:buClr>
              <a:defRPr sz="1000">
                <a:solidFill>
                  <a:srgbClr val="685F5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3269" y="327385"/>
            <a:ext cx="8229590" cy="5418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91215" y="6551124"/>
            <a:ext cx="463965" cy="234725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rgbClr val="A09D9A"/>
                </a:solidFill>
              </a:defRPr>
            </a:lvl1pPr>
          </a:lstStyle>
          <a:p>
            <a:fld id="{7C28F666-401F-4D3F-91D7-F1926E7E74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08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0" y="0"/>
            <a:ext cx="9144000" cy="40011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endParaRPr lang="en-US" sz="2000" dirty="0" err="1" smtClean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502400"/>
            <a:ext cx="9144000" cy="355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88900"/>
          </a:xfrm>
          <a:prstGeom prst="rect">
            <a:avLst/>
          </a:prstGeom>
          <a:solidFill>
            <a:srgbClr val="EB80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213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1388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O NOT USE_Instruc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91215" y="6551124"/>
            <a:ext cx="463965" cy="234725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rgbClr val="000000"/>
                </a:solidFill>
              </a:defRPr>
            </a:lvl1pPr>
          </a:lstStyle>
          <a:p>
            <a:pPr algn="r"/>
            <a:fld id="{7C28F666-401F-4D3F-91D7-F1926E7E74D7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89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O NOT USE_Instructi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811" y="1602452"/>
            <a:ext cx="8229600" cy="4507725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rgbClr val="EB8024"/>
              </a:buClr>
              <a:defRPr sz="1600">
                <a:solidFill>
                  <a:srgbClr val="685F57"/>
                </a:solidFill>
              </a:defRPr>
            </a:lvl1pPr>
            <a:lvl2pPr>
              <a:defRPr sz="1400">
                <a:solidFill>
                  <a:srgbClr val="685F57"/>
                </a:solidFill>
              </a:defRPr>
            </a:lvl2pPr>
            <a:lvl3pPr>
              <a:buClr>
                <a:srgbClr val="EB8024"/>
              </a:buClr>
              <a:defRPr sz="1200">
                <a:solidFill>
                  <a:srgbClr val="685F57"/>
                </a:solidFill>
              </a:defRPr>
            </a:lvl3pPr>
            <a:lvl4pPr>
              <a:defRPr sz="1000">
                <a:solidFill>
                  <a:srgbClr val="685F57"/>
                </a:solidFill>
              </a:defRPr>
            </a:lvl4pPr>
            <a:lvl5pPr>
              <a:buClr>
                <a:srgbClr val="EB8024"/>
              </a:buClr>
              <a:defRPr sz="1000">
                <a:solidFill>
                  <a:srgbClr val="685F57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3269" y="327385"/>
            <a:ext cx="8229590" cy="5418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91215" y="6551124"/>
            <a:ext cx="463965" cy="234725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rgbClr val="000000"/>
                </a:solidFill>
              </a:defRPr>
            </a:lvl1pPr>
          </a:lstStyle>
          <a:p>
            <a:pPr algn="r"/>
            <a:fld id="{7C28F666-401F-4D3F-91D7-F1926E7E74D7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34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O NOT USE_Instruction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73269" y="727808"/>
            <a:ext cx="8229600" cy="406400"/>
          </a:xfrm>
          <a:prstGeom prst="rect">
            <a:avLst/>
          </a:prstGeom>
          <a:ln>
            <a:noFill/>
          </a:ln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rgbClr val="EB8024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73269" y="327385"/>
            <a:ext cx="8229590" cy="5418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708811" y="1602452"/>
            <a:ext cx="8229600" cy="4507725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rgbClr val="EB8024"/>
              </a:buClr>
              <a:defRPr sz="1600">
                <a:solidFill>
                  <a:srgbClr val="000000"/>
                </a:solidFill>
              </a:defRPr>
            </a:lvl1pPr>
            <a:lvl2pPr>
              <a:defRPr sz="1400">
                <a:solidFill>
                  <a:srgbClr val="000000"/>
                </a:solidFill>
              </a:defRPr>
            </a:lvl2pPr>
            <a:lvl3pPr>
              <a:buClr>
                <a:srgbClr val="EB8024"/>
              </a:buClr>
              <a:defRPr sz="1200">
                <a:solidFill>
                  <a:srgbClr val="000000"/>
                </a:solidFill>
              </a:defRPr>
            </a:lvl3pPr>
            <a:lvl4pPr>
              <a:defRPr sz="1000">
                <a:solidFill>
                  <a:srgbClr val="000000"/>
                </a:solidFill>
              </a:defRPr>
            </a:lvl4pPr>
            <a:lvl5pPr>
              <a:buClr>
                <a:srgbClr val="EB8024"/>
              </a:buClr>
              <a:defRPr sz="1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91215" y="6551124"/>
            <a:ext cx="463965" cy="234725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rgbClr val="000000"/>
                </a:solidFill>
              </a:defRPr>
            </a:lvl1pPr>
          </a:lstStyle>
          <a:p>
            <a:pPr algn="r"/>
            <a:fld id="{7C28F666-401F-4D3F-91D7-F1926E7E74D7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08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ew Template_Content 1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73269" y="727808"/>
            <a:ext cx="8229600" cy="406400"/>
          </a:xfrm>
          <a:prstGeom prst="rect">
            <a:avLst/>
          </a:prstGeom>
          <a:ln>
            <a:noFill/>
          </a:ln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rgbClr val="EB8024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Title Placeholder 1"/>
          <p:cNvSpPr>
            <a:spLocks noGrp="1"/>
          </p:cNvSpPr>
          <p:nvPr>
            <p:ph type="title"/>
          </p:nvPr>
        </p:nvSpPr>
        <p:spPr>
          <a:xfrm>
            <a:off x="673269" y="327385"/>
            <a:ext cx="8229590" cy="5418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/>
          </p:nvPr>
        </p:nvSpPr>
        <p:spPr>
          <a:xfrm>
            <a:off x="700565" y="2029468"/>
            <a:ext cx="8229600" cy="4083475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buClr>
                <a:srgbClr val="EB8024"/>
              </a:buClr>
              <a:defRPr>
                <a:solidFill>
                  <a:srgbClr val="685F57"/>
                </a:solidFill>
              </a:defRPr>
            </a:lvl1pPr>
            <a:lvl2pPr>
              <a:defRPr>
                <a:solidFill>
                  <a:srgbClr val="685F57"/>
                </a:solidFill>
              </a:defRPr>
            </a:lvl2pPr>
            <a:lvl3pPr>
              <a:buClr>
                <a:srgbClr val="EB8024"/>
              </a:buClr>
              <a:defRPr>
                <a:solidFill>
                  <a:srgbClr val="685F57"/>
                </a:solidFill>
              </a:defRPr>
            </a:lvl3pPr>
            <a:lvl4pPr>
              <a:defRPr>
                <a:solidFill>
                  <a:srgbClr val="685F57"/>
                </a:solidFill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91215" y="6551124"/>
            <a:ext cx="463965" cy="234725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rgbClr val="000000"/>
                </a:solidFill>
              </a:defRPr>
            </a:lvl1pPr>
          </a:lstStyle>
          <a:p>
            <a:pPr algn="r"/>
            <a:fld id="{7C28F666-401F-4D3F-91D7-F1926E7E74D7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56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F4F1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88900"/>
          </a:xfrm>
          <a:prstGeom prst="rect">
            <a:avLst/>
          </a:prstGeom>
          <a:solidFill>
            <a:srgbClr val="EB80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hape 19"/>
          <p:cNvSpPr/>
          <p:nvPr userDrawn="1"/>
        </p:nvSpPr>
        <p:spPr>
          <a:xfrm>
            <a:off x="4626488" y="6644406"/>
            <a:ext cx="390595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500" spc="9">
                <a:solidFill>
                  <a:srgbClr val="888888"/>
                </a:solidFill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00" spc="9">
                <a:solidFill>
                  <a:srgbClr val="888888"/>
                </a:solidFill>
              </a:rPr>
              <a:t>Proprietary &amp; Confidential. © Aricent 2014</a:t>
            </a:r>
          </a:p>
        </p:txBody>
      </p:sp>
      <p:pic>
        <p:nvPicPr>
          <p:cNvPr id="13" name="image1.pdf" descr="Aricent_Logo_CMYK_Legal.eps"/>
          <p:cNvPicPr/>
          <p:nvPr userDrawn="1"/>
        </p:nvPicPr>
        <p:blipFill>
          <a:blip r:embed="rId6" cstate="print">
            <a:extLst/>
          </a:blip>
          <a:stretch>
            <a:fillRect/>
          </a:stretch>
        </p:blipFill>
        <p:spPr>
          <a:xfrm>
            <a:off x="352074" y="6550090"/>
            <a:ext cx="763544" cy="178259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Shape 22"/>
          <p:cNvSpPr/>
          <p:nvPr userDrawn="1"/>
        </p:nvSpPr>
        <p:spPr>
          <a:xfrm>
            <a:off x="358774" y="6483350"/>
            <a:ext cx="8431214" cy="0"/>
          </a:xfrm>
          <a:prstGeom prst="line">
            <a:avLst/>
          </a:prstGeom>
          <a:ln w="3175">
            <a:solidFill>
              <a:srgbClr val="7F7F7F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674008" y="6618215"/>
            <a:ext cx="128766" cy="15319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816B6871-7541-1541-80D1-FA6368ACC0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83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1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685F57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8600" indent="-168275" algn="l" defTabSz="228600" rtl="0" eaLnBrk="1" latinLnBrk="0" hangingPunct="1">
        <a:spcBef>
          <a:spcPts val="0"/>
        </a:spcBef>
        <a:spcAft>
          <a:spcPts val="600"/>
        </a:spcAft>
        <a:buClr>
          <a:srgbClr val="EB8024"/>
        </a:buClr>
        <a:buSzPct val="85000"/>
        <a:buFont typeface="Wingdings" pitchFamily="2" charset="2"/>
        <a:buChar char="§"/>
        <a:tabLst/>
        <a:defRPr sz="1600" kern="1200">
          <a:solidFill>
            <a:srgbClr val="685F57"/>
          </a:solidFill>
          <a:latin typeface="Arial" pitchFamily="34" charset="0"/>
          <a:ea typeface="+mn-ea"/>
          <a:cs typeface="Arial" pitchFamily="34" charset="0"/>
        </a:defRPr>
      </a:lvl1pPr>
      <a:lvl2pPr marL="631825" indent="-228600" algn="l" defTabSz="228600" rtl="0" eaLnBrk="1" latinLnBrk="0" hangingPunct="1">
        <a:spcBef>
          <a:spcPts val="0"/>
        </a:spcBef>
        <a:spcAft>
          <a:spcPts val="600"/>
        </a:spcAft>
        <a:buSzPct val="85000"/>
        <a:buFont typeface="Arial" pitchFamily="34" charset="0"/>
        <a:buChar char="–"/>
        <a:defRPr sz="1400" kern="1200">
          <a:solidFill>
            <a:srgbClr val="685F57"/>
          </a:solidFill>
          <a:latin typeface="Arial" pitchFamily="34" charset="0"/>
          <a:ea typeface="+mn-ea"/>
          <a:cs typeface="Arial" pitchFamily="34" charset="0"/>
        </a:defRPr>
      </a:lvl2pPr>
      <a:lvl3pPr marL="974725" indent="-174625" algn="l" defTabSz="228600" rtl="0" eaLnBrk="1" latinLnBrk="0" hangingPunct="1">
        <a:spcBef>
          <a:spcPts val="0"/>
        </a:spcBef>
        <a:spcAft>
          <a:spcPts val="600"/>
        </a:spcAft>
        <a:buClr>
          <a:srgbClr val="EB8024"/>
        </a:buClr>
        <a:buSzPct val="85000"/>
        <a:buFont typeface="Wingdings" pitchFamily="2" charset="2"/>
        <a:buChar char="§"/>
        <a:defRPr sz="1200" kern="1200">
          <a:solidFill>
            <a:srgbClr val="685F57"/>
          </a:solidFill>
          <a:latin typeface="Arial" pitchFamily="34" charset="0"/>
          <a:ea typeface="+mn-ea"/>
          <a:cs typeface="Arial" pitchFamily="34" charset="0"/>
        </a:defRPr>
      </a:lvl3pPr>
      <a:lvl4pPr marL="1431925" indent="-228600" algn="l" defTabSz="228600" rtl="0" eaLnBrk="1" latinLnBrk="0" hangingPunct="1">
        <a:spcBef>
          <a:spcPts val="0"/>
        </a:spcBef>
        <a:spcAft>
          <a:spcPts val="600"/>
        </a:spcAft>
        <a:buSzPct val="85000"/>
        <a:buFont typeface="Arial" pitchFamily="34" charset="0"/>
        <a:buChar char="–"/>
        <a:defRPr sz="1000" kern="1200">
          <a:solidFill>
            <a:srgbClr val="685F57"/>
          </a:solidFill>
          <a:latin typeface="Arial" pitchFamily="34" charset="0"/>
          <a:ea typeface="+mn-ea"/>
          <a:cs typeface="Arial" pitchFamily="34" charset="0"/>
        </a:defRPr>
      </a:lvl4pPr>
      <a:lvl5pPr marL="1828800" indent="-168275" algn="l" defTabSz="914400" rtl="0" eaLnBrk="1" latinLnBrk="0" hangingPunct="1">
        <a:spcBef>
          <a:spcPts val="0"/>
        </a:spcBef>
        <a:spcAft>
          <a:spcPts val="600"/>
        </a:spcAft>
        <a:buClr>
          <a:srgbClr val="FF0000"/>
        </a:buClr>
        <a:buFont typeface="Arial" pitchFamily="34" charset="0"/>
        <a:buChar char="»"/>
        <a:defRPr sz="14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ricent_burst.png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" y="-8881"/>
            <a:ext cx="91277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34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qemu-project.org/download/qemu-2.3.0-rc2.tar.bz2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s.sourceforge.net/kvm/kvm-17.tar.gz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/>
          <p:cNvSpPr txBox="1">
            <a:spLocks/>
          </p:cNvSpPr>
          <p:nvPr/>
        </p:nvSpPr>
        <p:spPr bwMode="gray">
          <a:xfrm>
            <a:off x="348491" y="5662696"/>
            <a:ext cx="8701380" cy="96488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0000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500" dirty="0">
                <a:solidFill>
                  <a:srgbClr val="AFA9A6"/>
                </a:solidFill>
              </a:rPr>
              <a:t>Virtualization , </a:t>
            </a:r>
            <a:r>
              <a:rPr lang="en-US" sz="2500" dirty="0" err="1">
                <a:solidFill>
                  <a:srgbClr val="AFA9A6"/>
                </a:solidFill>
              </a:rPr>
              <a:t>libvirt</a:t>
            </a:r>
            <a:r>
              <a:rPr lang="en-US" sz="2500" dirty="0">
                <a:solidFill>
                  <a:srgbClr val="AFA9A6"/>
                </a:solidFill>
              </a:rPr>
              <a:t>, </a:t>
            </a:r>
            <a:r>
              <a:rPr lang="en-US" sz="2500" dirty="0" err="1" smtClean="0">
                <a:solidFill>
                  <a:srgbClr val="AFA9A6"/>
                </a:solidFill>
              </a:rPr>
              <a:t>Qemu</a:t>
            </a:r>
            <a:r>
              <a:rPr lang="en-US" sz="2500" dirty="0" smtClean="0">
                <a:solidFill>
                  <a:srgbClr val="AFA9A6"/>
                </a:solidFill>
              </a:rPr>
              <a:t>-KVM, VM</a:t>
            </a:r>
          </a:p>
          <a:p>
            <a:endParaRPr lang="en-US" sz="2500" dirty="0" smtClean="0">
              <a:solidFill>
                <a:srgbClr val="AFA9A6"/>
              </a:solidFill>
            </a:endParaRPr>
          </a:p>
          <a:p>
            <a:r>
              <a:rPr lang="en-US" sz="1400" dirty="0" smtClean="0">
                <a:solidFill>
                  <a:srgbClr val="AFA9A6"/>
                </a:solidFill>
              </a:rPr>
              <a:t>-IRSHAD</a:t>
            </a:r>
            <a:endParaRPr lang="en-US" sz="1400" dirty="0">
              <a:solidFill>
                <a:srgbClr val="AFA9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46315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7C28F666-401F-4D3F-91D7-F1926E7E74D7}" type="slidenum">
              <a:rPr lang="en-US" sz="800" smtClean="0"/>
              <a:pPr algn="r"/>
              <a:t>10</a:t>
            </a:fld>
            <a:endParaRPr lang="en-US" sz="800" dirty="0"/>
          </a:p>
        </p:txBody>
      </p:sp>
      <p:sp>
        <p:nvSpPr>
          <p:cNvPr id="11" name="Content Placeholder 10"/>
          <p:cNvSpPr>
            <a:spLocks noGrp="1"/>
          </p:cNvSpPr>
          <p:nvPr>
            <p:ph idx="4294967295"/>
          </p:nvPr>
        </p:nvSpPr>
        <p:spPr bwMode="gray">
          <a:xfrm>
            <a:off x="107577" y="1313441"/>
            <a:ext cx="8848164" cy="5029486"/>
          </a:xfrm>
          <a:prstGeom prst="rect">
            <a:avLst/>
          </a:prstGeom>
        </p:spPr>
        <p:txBody>
          <a:bodyPr/>
          <a:lstStyle/>
          <a:p>
            <a:endParaRPr lang="en-US" sz="1600" dirty="0"/>
          </a:p>
          <a:p>
            <a:pPr lvl="1"/>
            <a:endParaRPr lang="en-US" sz="16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51" y="2164884"/>
            <a:ext cx="7093803" cy="3990264"/>
          </a:xfrm>
          <a:prstGeom prst="rect">
            <a:avLst/>
          </a:prstGeom>
        </p:spPr>
      </p:pic>
      <p:sp>
        <p:nvSpPr>
          <p:cNvPr id="6" name="Content Placeholder 10"/>
          <p:cNvSpPr txBox="1">
            <a:spLocks/>
          </p:cNvSpPr>
          <p:nvPr/>
        </p:nvSpPr>
        <p:spPr bwMode="gray">
          <a:xfrm>
            <a:off x="259977" y="769793"/>
            <a:ext cx="8848164" cy="1013995"/>
          </a:xfrm>
          <a:prstGeom prst="rect">
            <a:avLst/>
          </a:prstGeom>
        </p:spPr>
        <p:txBody>
          <a:bodyPr/>
          <a:lstStyle>
            <a:lvl1pPr marL="228600" indent="-168275" algn="l" defTabSz="2286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EB8024"/>
              </a:buClr>
              <a:buSzPct val="85000"/>
              <a:buFont typeface="Wingdings" pitchFamily="2" charset="2"/>
              <a:buChar char="§"/>
              <a:tabLst/>
              <a:defRPr sz="1600" kern="1200">
                <a:solidFill>
                  <a:srgbClr val="685F57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31825" indent="-228600" algn="l" defTabSz="228600" rtl="0" eaLnBrk="1" latinLnBrk="0" hangingPunct="1">
              <a:spcBef>
                <a:spcPts val="0"/>
              </a:spcBef>
              <a:spcAft>
                <a:spcPts val="600"/>
              </a:spcAft>
              <a:buSzPct val="85000"/>
              <a:buFont typeface="Arial" pitchFamily="34" charset="0"/>
              <a:buChar char="–"/>
              <a:defRPr sz="1400" kern="1200">
                <a:solidFill>
                  <a:srgbClr val="685F57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74725" indent="-174625" algn="l" defTabSz="2286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EB8024"/>
              </a:buClr>
              <a:buSzPct val="85000"/>
              <a:buFont typeface="Wingdings" pitchFamily="2" charset="2"/>
              <a:buChar char="§"/>
              <a:defRPr sz="1200" kern="1200">
                <a:solidFill>
                  <a:srgbClr val="685F57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31925" indent="-228600" algn="l" defTabSz="228600" rtl="0" eaLnBrk="1" latinLnBrk="0" hangingPunct="1">
              <a:spcBef>
                <a:spcPts val="0"/>
              </a:spcBef>
              <a:spcAft>
                <a:spcPts val="600"/>
              </a:spcAft>
              <a:buSzPct val="85000"/>
              <a:buFont typeface="Arial" pitchFamily="34" charset="0"/>
              <a:buChar char="–"/>
              <a:defRPr sz="1000" kern="1200">
                <a:solidFill>
                  <a:srgbClr val="685F57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-168275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buChar char="»"/>
              <a:defRPr sz="14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It can be used to manage KVM, </a:t>
            </a:r>
            <a:r>
              <a:rPr lang="en-US" sz="1800" dirty="0" err="1" smtClean="0"/>
              <a:t>Xen</a:t>
            </a:r>
            <a:r>
              <a:rPr lang="en-US" sz="1800" dirty="0" smtClean="0"/>
              <a:t>, VMware ESX, QEMU and other virtualization technologies.</a:t>
            </a:r>
          </a:p>
          <a:p>
            <a:endParaRPr lang="en-US" dirty="0" smtClean="0"/>
          </a:p>
          <a:p>
            <a:pPr lvl="1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82093823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7C28F666-401F-4D3F-91D7-F1926E7E74D7}" type="slidenum">
              <a:rPr lang="en-US" sz="800" smtClean="0"/>
              <a:pPr algn="r"/>
              <a:t>11</a:t>
            </a:fld>
            <a:endParaRPr lang="en-US" sz="800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 bwMode="gray">
          <a:xfrm>
            <a:off x="330200" y="381617"/>
            <a:ext cx="8229600" cy="542925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Qemu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4294967295"/>
          </p:nvPr>
        </p:nvSpPr>
        <p:spPr bwMode="gray">
          <a:xfrm>
            <a:off x="107577" y="1313441"/>
            <a:ext cx="8848164" cy="5029486"/>
          </a:xfrm>
          <a:prstGeom prst="rect">
            <a:avLst/>
          </a:prstGeom>
        </p:spPr>
        <p:txBody>
          <a:bodyPr/>
          <a:lstStyle/>
          <a:p>
            <a:r>
              <a:rPr lang="en-US" sz="1800" dirty="0"/>
              <a:t>QEMU(Quick Emulator) is a generic and open source machine emulator and </a:t>
            </a:r>
            <a:r>
              <a:rPr lang="en-US" sz="1800" dirty="0" err="1"/>
              <a:t>virtualizer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r>
              <a:rPr lang="en-US" sz="1800" dirty="0"/>
              <a:t>When used as a machine emulator, QEMU can run OSes and programs made for one machine (e.g. an ARM board) on a different machine (e.g. x86).</a:t>
            </a:r>
          </a:p>
          <a:p>
            <a:endParaRPr lang="en-US" sz="1800" dirty="0"/>
          </a:p>
          <a:p>
            <a:r>
              <a:rPr lang="en-US" sz="1800" dirty="0"/>
              <a:t>When used as a </a:t>
            </a:r>
            <a:r>
              <a:rPr lang="en-US" sz="1800" dirty="0" err="1"/>
              <a:t>virtualizer</a:t>
            </a:r>
            <a:r>
              <a:rPr lang="en-US" sz="1800" dirty="0"/>
              <a:t>, QEMU achieves near native performances by executing the guest code directly on the host CPU. QEMU supports virtualization when executing under the </a:t>
            </a:r>
            <a:r>
              <a:rPr lang="en-US" sz="1800" dirty="0" err="1"/>
              <a:t>Xen</a:t>
            </a:r>
            <a:r>
              <a:rPr lang="en-US" sz="1800" dirty="0"/>
              <a:t> hypervisor or using the KVM kernel module in Linux. When using KVM, QEMU can virtualize x86 system.</a:t>
            </a:r>
          </a:p>
          <a:p>
            <a:endParaRPr lang="en-US" dirty="0" smtClean="0"/>
          </a:p>
          <a:p>
            <a:endParaRPr lang="en-US" dirty="0" smtClean="0"/>
          </a:p>
          <a:p>
            <a:pPr marL="403225" lvl="1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83717135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7C28F666-401F-4D3F-91D7-F1926E7E74D7}" type="slidenum">
              <a:rPr lang="en-US" sz="800" smtClean="0"/>
              <a:pPr algn="r"/>
              <a:t>12</a:t>
            </a:fld>
            <a:endParaRPr lang="en-US" sz="800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 bwMode="gray">
          <a:xfrm>
            <a:off x="330200" y="381617"/>
            <a:ext cx="8229600" cy="5429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Configuring </a:t>
            </a:r>
            <a:r>
              <a:rPr lang="en-US" dirty="0" err="1" smtClean="0"/>
              <a:t>Qemu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4294967295"/>
          </p:nvPr>
        </p:nvSpPr>
        <p:spPr bwMode="gray">
          <a:xfrm>
            <a:off x="107577" y="1313441"/>
            <a:ext cx="8848164" cy="502948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Source Code can be download from </a:t>
            </a:r>
            <a:r>
              <a:rPr lang="en-US" b="1" dirty="0" err="1" smtClean="0"/>
              <a:t>github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clone git://</a:t>
            </a:r>
            <a:r>
              <a:rPr lang="en-US" dirty="0" smtClean="0"/>
              <a:t>git.qemu-project.org/qemu.git</a:t>
            </a:r>
          </a:p>
          <a:p>
            <a:endParaRPr lang="en-US" dirty="0" smtClean="0"/>
          </a:p>
          <a:p>
            <a:r>
              <a:rPr lang="en-US" b="1" dirty="0" smtClean="0"/>
              <a:t>Downloading </a:t>
            </a:r>
            <a:r>
              <a:rPr lang="en-US" b="1" dirty="0" err="1" smtClean="0"/>
              <a:t>Qemu</a:t>
            </a:r>
            <a:r>
              <a:rPr lang="en-US" b="1" dirty="0" smtClean="0"/>
              <a:t>:</a:t>
            </a:r>
            <a:endParaRPr lang="en-US" b="1" dirty="0"/>
          </a:p>
          <a:p>
            <a:r>
              <a:rPr lang="en-US" dirty="0" err="1"/>
              <a:t>wget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http://wiki.qemu-project.org/download/qemu-2.3.0-rc2.tar.bz2</a:t>
            </a:r>
            <a:r>
              <a:rPr lang="en-US" dirty="0"/>
              <a:t> (April 2nd, 2015)</a:t>
            </a:r>
          </a:p>
          <a:p>
            <a:r>
              <a:rPr lang="en-US" dirty="0"/>
              <a:t># tar </a:t>
            </a:r>
            <a:r>
              <a:rPr lang="en-US" dirty="0" err="1"/>
              <a:t>xfj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/qemu-2.3.0-rc2.tar.bz2</a:t>
            </a:r>
            <a:endParaRPr lang="en-US" dirty="0"/>
          </a:p>
          <a:p>
            <a:r>
              <a:rPr lang="en-US" dirty="0"/>
              <a:t># cd </a:t>
            </a:r>
            <a:r>
              <a:rPr lang="en-US" dirty="0" smtClean="0"/>
              <a:t>qemu-2.3.0</a:t>
            </a:r>
            <a:endParaRPr lang="en-US" dirty="0"/>
          </a:p>
          <a:p>
            <a:r>
              <a:rPr lang="en-US" dirty="0"/>
              <a:t># ./configure &amp;&amp; make </a:t>
            </a:r>
            <a:r>
              <a:rPr lang="en-US" dirty="0" err="1" smtClean="0"/>
              <a:t>qemu-img</a:t>
            </a:r>
            <a:endParaRPr lang="en-US" dirty="0" smtClean="0"/>
          </a:p>
          <a:p>
            <a:pPr marL="60325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403225" lvl="1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98727253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7C28F666-401F-4D3F-91D7-F1926E7E74D7}" type="slidenum">
              <a:rPr lang="en-US" sz="800" smtClean="0"/>
              <a:pPr algn="r"/>
              <a:t>13</a:t>
            </a:fld>
            <a:endParaRPr lang="en-US" sz="800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 bwMode="gray">
          <a:xfrm>
            <a:off x="330200" y="381617"/>
            <a:ext cx="8229600" cy="5429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KVM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4294967295"/>
          </p:nvPr>
        </p:nvSpPr>
        <p:spPr bwMode="gray">
          <a:xfrm>
            <a:off x="107577" y="1313441"/>
            <a:ext cx="8848164" cy="5029486"/>
          </a:xfrm>
          <a:prstGeom prst="rect">
            <a:avLst/>
          </a:prstGeom>
        </p:spPr>
        <p:txBody>
          <a:bodyPr/>
          <a:lstStyle/>
          <a:p>
            <a:r>
              <a:rPr lang="en-US" sz="1800" b="1" dirty="0"/>
              <a:t>KVM</a:t>
            </a:r>
            <a:r>
              <a:rPr lang="en-US" sz="1800" dirty="0"/>
              <a:t>(Kernel-based Virtual Machine), is </a:t>
            </a:r>
            <a:r>
              <a:rPr lang="en-US" sz="1800" dirty="0" smtClean="0"/>
              <a:t>also </a:t>
            </a:r>
            <a:r>
              <a:rPr lang="en-US" sz="1800" dirty="0"/>
              <a:t>o</a:t>
            </a:r>
            <a:r>
              <a:rPr lang="en-US" sz="1800" dirty="0" smtClean="0"/>
              <a:t>pen source hypervisor </a:t>
            </a:r>
            <a:r>
              <a:rPr lang="en-US" sz="1800" dirty="0"/>
              <a:t>built into the Linux kernel, a full virtualization solution for Linux on x86 hardware</a:t>
            </a:r>
            <a:r>
              <a:rPr lang="en-US" sz="1800" dirty="0" smtClean="0"/>
              <a:t>.</a:t>
            </a:r>
          </a:p>
          <a:p>
            <a:endParaRPr lang="en-US" sz="1800" dirty="0" smtClean="0"/>
          </a:p>
          <a:p>
            <a:r>
              <a:rPr lang="en-US" sz="1800" dirty="0"/>
              <a:t>Using KVM, one can run multiple virtual machines running unmodified GNU/Linux, Windows, or any other operating system. 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/>
              <a:t>Each virtual machine has private virtualized hardware: a network card, disk, graphics card, etc</a:t>
            </a:r>
            <a:r>
              <a:rPr lang="en-US" sz="1800" dirty="0" smtClean="0"/>
              <a:t>.</a:t>
            </a:r>
          </a:p>
          <a:p>
            <a:endParaRPr lang="en-US" sz="1800" dirty="0" smtClean="0"/>
          </a:p>
          <a:p>
            <a:r>
              <a:rPr lang="en-US" sz="1800" dirty="0"/>
              <a:t>KVM requires that the virtual machine host's processor has virtualization </a:t>
            </a:r>
            <a:r>
              <a:rPr lang="en-US" sz="1800" dirty="0" smtClean="0"/>
              <a:t>support and we can check it by using the below command:</a:t>
            </a:r>
          </a:p>
          <a:p>
            <a:pPr lvl="1"/>
            <a:r>
              <a:rPr lang="en-US" dirty="0"/>
              <a:t>$ </a:t>
            </a:r>
            <a:r>
              <a:rPr lang="en-US" dirty="0" err="1"/>
              <a:t>egrep</a:t>
            </a:r>
            <a:r>
              <a:rPr lang="en-US" dirty="0"/>
              <a:t> </a:t>
            </a:r>
            <a:r>
              <a:rPr lang="en-US" dirty="0" smtClean="0"/>
              <a:t>-c '</a:t>
            </a:r>
            <a:r>
              <a:rPr lang="en-US" dirty="0" err="1" smtClean="0"/>
              <a:t>vmx</a:t>
            </a:r>
            <a:r>
              <a:rPr lang="en-US" dirty="0" smtClean="0"/>
              <a:t>' </a:t>
            </a:r>
            <a:r>
              <a:rPr lang="en-US" dirty="0"/>
              <a:t>/</a:t>
            </a:r>
            <a:r>
              <a:rPr lang="en-US" dirty="0" err="1" smtClean="0"/>
              <a:t>proc</a:t>
            </a:r>
            <a:r>
              <a:rPr lang="en-US" dirty="0" smtClean="0"/>
              <a:t>/</a:t>
            </a:r>
            <a:r>
              <a:rPr lang="en-US" dirty="0" err="1" smtClean="0"/>
              <a:t>cpuinfo</a:t>
            </a:r>
            <a:endParaRPr lang="en-US" dirty="0" smtClean="0"/>
          </a:p>
          <a:p>
            <a:pPr lvl="1"/>
            <a:r>
              <a:rPr lang="en-US" dirty="0" smtClean="0"/>
              <a:t>It will return &gt;0 if your hardware supports the virtualization.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98727253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7C28F666-401F-4D3F-91D7-F1926E7E74D7}" type="slidenum">
              <a:rPr lang="en-US" sz="800" smtClean="0"/>
              <a:pPr algn="r"/>
              <a:t>14</a:t>
            </a:fld>
            <a:endParaRPr lang="en-US" sz="800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 bwMode="gray">
          <a:xfrm>
            <a:off x="330200" y="381617"/>
            <a:ext cx="8229600" cy="5429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Configuring KVM 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4294967295"/>
          </p:nvPr>
        </p:nvSpPr>
        <p:spPr bwMode="gray">
          <a:xfrm>
            <a:off x="107577" y="1313441"/>
            <a:ext cx="8848164" cy="5029486"/>
          </a:xfrm>
          <a:prstGeom prst="rect">
            <a:avLst/>
          </a:prstGeom>
        </p:spPr>
        <p:txBody>
          <a:bodyPr/>
          <a:lstStyle/>
          <a:p>
            <a:r>
              <a:rPr lang="en-US" sz="1800" dirty="0" smtClean="0"/>
              <a:t>Downloading the KVM: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downloads.sourceforge.net/kvm/kvm-17.tar.gz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sz="1600" dirty="0" smtClean="0"/>
              <a:t>OR,</a:t>
            </a:r>
            <a:endParaRPr lang="en-US" sz="1600" dirty="0"/>
          </a:p>
          <a:p>
            <a:pPr lvl="1"/>
            <a:r>
              <a:rPr lang="en-US" sz="1600" dirty="0" err="1" smtClean="0"/>
              <a:t>sudo</a:t>
            </a:r>
            <a:r>
              <a:rPr lang="en-US" sz="1600" dirty="0" smtClean="0"/>
              <a:t> apt-get install </a:t>
            </a:r>
            <a:r>
              <a:rPr lang="en-US" sz="1600" dirty="0" err="1" smtClean="0"/>
              <a:t>kvm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98727253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7C28F666-401F-4D3F-91D7-F1926E7E74D7}" type="slidenum">
              <a:rPr lang="en-US" sz="800" smtClean="0"/>
              <a:pPr algn="r"/>
              <a:t>15</a:t>
            </a:fld>
            <a:endParaRPr lang="en-US" sz="800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 bwMode="gray">
          <a:xfrm>
            <a:off x="330200" y="381617"/>
            <a:ext cx="8229600" cy="542925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Qemu</a:t>
            </a:r>
            <a:r>
              <a:rPr lang="en-US" dirty="0" smtClean="0"/>
              <a:t>-KVM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4294967295"/>
          </p:nvPr>
        </p:nvSpPr>
        <p:spPr bwMode="gray">
          <a:xfrm>
            <a:off x="107577" y="1313441"/>
            <a:ext cx="8848164" cy="5029486"/>
          </a:xfrm>
          <a:prstGeom prst="rect">
            <a:avLst/>
          </a:prstGeom>
        </p:spPr>
        <p:txBody>
          <a:bodyPr/>
          <a:lstStyle/>
          <a:p>
            <a:r>
              <a:rPr lang="en-US" sz="1800" dirty="0"/>
              <a:t>The KVM project is maintaining a fork of QEMU called </a:t>
            </a:r>
            <a:r>
              <a:rPr lang="en-US" sz="1800" dirty="0" err="1"/>
              <a:t>qemu-kvm</a:t>
            </a:r>
            <a:r>
              <a:rPr lang="en-US" sz="1800" dirty="0" smtClean="0"/>
              <a:t>.</a:t>
            </a:r>
          </a:p>
          <a:p>
            <a:endParaRPr lang="en-US" sz="1800" dirty="0" smtClean="0"/>
          </a:p>
          <a:p>
            <a:r>
              <a:rPr lang="en-US" sz="1800" dirty="0" smtClean="0"/>
              <a:t>When </a:t>
            </a:r>
            <a:r>
              <a:rPr lang="en-US" sz="1800" dirty="0"/>
              <a:t>working </a:t>
            </a:r>
            <a:r>
              <a:rPr lang="en-US" sz="1800" dirty="0" err="1" smtClean="0"/>
              <a:t>Qemu</a:t>
            </a:r>
            <a:r>
              <a:rPr lang="en-US" sz="1800" dirty="0" smtClean="0"/>
              <a:t> with KVM together</a:t>
            </a:r>
            <a:r>
              <a:rPr lang="en-US" sz="1800" dirty="0"/>
              <a:t>, KVM </a:t>
            </a:r>
            <a:r>
              <a:rPr lang="en-US" sz="1800" dirty="0" smtClean="0"/>
              <a:t>decides </a:t>
            </a:r>
            <a:r>
              <a:rPr lang="en-US" sz="1800" dirty="0"/>
              <a:t>access to the CPU and memory, and QEMU emulates the hardware resources (hard disk, video, USB, etc.). 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 </a:t>
            </a:r>
            <a:r>
              <a:rPr lang="en-US" sz="1800" dirty="0"/>
              <a:t>If you want a VM with 2 or 4 cores, </a:t>
            </a:r>
            <a:r>
              <a:rPr lang="en-US" sz="1800" dirty="0" err="1" smtClean="0"/>
              <a:t>qemu-kvm</a:t>
            </a:r>
            <a:r>
              <a:rPr lang="en-US" sz="1800" dirty="0" smtClean="0"/>
              <a:t> </a:t>
            </a:r>
            <a:r>
              <a:rPr lang="en-US" sz="1800" dirty="0"/>
              <a:t>creates 2 or 4 threads, each of them calls the KVM kernel module to start executing</a:t>
            </a:r>
            <a:r>
              <a:rPr lang="en-US" sz="1800" dirty="0" smtClean="0"/>
              <a:t>.</a:t>
            </a:r>
          </a:p>
          <a:p>
            <a:endParaRPr lang="en-US" sz="1800" dirty="0" smtClean="0"/>
          </a:p>
          <a:p>
            <a:r>
              <a:rPr lang="en-US" sz="1800" dirty="0" smtClean="0"/>
              <a:t>URL for source code: </a:t>
            </a:r>
            <a:r>
              <a:rPr lang="en-US" dirty="0" smtClean="0"/>
              <a:t>git</a:t>
            </a:r>
            <a:r>
              <a:rPr lang="en-US" dirty="0"/>
              <a:t>://</a:t>
            </a:r>
            <a:r>
              <a:rPr lang="en-US" dirty="0" smtClean="0"/>
              <a:t>git.kernel.org/pub/scm/virt/kvm/qemu-kvm.git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8727253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7C28F666-401F-4D3F-91D7-F1926E7E74D7}" type="slidenum">
              <a:rPr lang="en-US" sz="800" smtClean="0"/>
              <a:pPr algn="r"/>
              <a:t>16</a:t>
            </a:fld>
            <a:endParaRPr lang="en-US" sz="800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 bwMode="gray">
          <a:xfrm>
            <a:off x="330200" y="381617"/>
            <a:ext cx="8229600" cy="5429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Configuring </a:t>
            </a:r>
            <a:r>
              <a:rPr lang="en-US" dirty="0" err="1" smtClean="0"/>
              <a:t>Qemu</a:t>
            </a:r>
            <a:r>
              <a:rPr lang="en-US" dirty="0" smtClean="0"/>
              <a:t>-KVM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4294967295"/>
          </p:nvPr>
        </p:nvSpPr>
        <p:spPr bwMode="gray">
          <a:xfrm>
            <a:off x="107577" y="1313441"/>
            <a:ext cx="8848164" cy="502948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First ensure that the hardware is supporting the virtualization.</a:t>
            </a:r>
          </a:p>
          <a:p>
            <a:endParaRPr lang="en-US" dirty="0" smtClean="0"/>
          </a:p>
          <a:p>
            <a:r>
              <a:rPr lang="en-US" dirty="0" smtClean="0"/>
              <a:t>“Virtualization Technology” should be “Enabled” in BIOS.</a:t>
            </a:r>
          </a:p>
          <a:p>
            <a:endParaRPr lang="en-US" dirty="0" smtClean="0"/>
          </a:p>
          <a:p>
            <a:r>
              <a:rPr lang="en-US" dirty="0" smtClean="0"/>
              <a:t>And to verify it using terminal, execute the below command-</a:t>
            </a:r>
          </a:p>
          <a:p>
            <a:pPr lvl="1"/>
            <a:r>
              <a:rPr lang="en-US" b="1" dirty="0"/>
              <a:t>#</a:t>
            </a:r>
            <a:r>
              <a:rPr lang="en-US" b="1" dirty="0" smtClean="0"/>
              <a:t> </a:t>
            </a:r>
            <a:r>
              <a:rPr lang="en-US" b="1" dirty="0" err="1"/>
              <a:t>egrep</a:t>
            </a:r>
            <a:r>
              <a:rPr lang="en-US" b="1" dirty="0"/>
              <a:t> -c '</a:t>
            </a:r>
            <a:r>
              <a:rPr lang="en-US" b="1" dirty="0" err="1"/>
              <a:t>vmx</a:t>
            </a:r>
            <a:r>
              <a:rPr lang="en-US" b="1" dirty="0"/>
              <a:t>' /</a:t>
            </a:r>
            <a:r>
              <a:rPr lang="en-US" b="1" dirty="0" err="1"/>
              <a:t>proc</a:t>
            </a:r>
            <a:r>
              <a:rPr lang="en-US" b="1" dirty="0"/>
              <a:t>/</a:t>
            </a:r>
            <a:r>
              <a:rPr lang="en-US" b="1" dirty="0" err="1"/>
              <a:t>cpuinfo</a:t>
            </a:r>
            <a:endParaRPr lang="en-US" b="1" dirty="0"/>
          </a:p>
          <a:p>
            <a:pPr lvl="1"/>
            <a:r>
              <a:rPr lang="en-US" dirty="0"/>
              <a:t>It will return &gt;0 if your hardware supports the </a:t>
            </a:r>
            <a:r>
              <a:rPr lang="en-US" dirty="0" smtClean="0"/>
              <a:t>virtualization.</a:t>
            </a:r>
          </a:p>
          <a:p>
            <a:pPr marL="60325" indent="0">
              <a:buNone/>
            </a:pPr>
            <a:endParaRPr lang="en-US" dirty="0"/>
          </a:p>
          <a:p>
            <a:r>
              <a:rPr lang="en-US" dirty="0" smtClean="0"/>
              <a:t>Installing </a:t>
            </a:r>
            <a:r>
              <a:rPr lang="en-US" dirty="0"/>
              <a:t>the </a:t>
            </a:r>
            <a:r>
              <a:rPr lang="en-US" dirty="0" err="1" smtClean="0"/>
              <a:t>Qemu</a:t>
            </a:r>
            <a:r>
              <a:rPr lang="en-US" dirty="0" smtClean="0"/>
              <a:t>-KVM:</a:t>
            </a:r>
            <a:endParaRPr lang="en-US" dirty="0"/>
          </a:p>
          <a:p>
            <a:pPr lvl="1"/>
            <a:r>
              <a:rPr lang="en-US" b="1" dirty="0"/>
              <a:t># </a:t>
            </a:r>
            <a:r>
              <a:rPr lang="en-US" b="1" dirty="0" err="1"/>
              <a:t>sudo</a:t>
            </a:r>
            <a:r>
              <a:rPr lang="en-US" b="1" dirty="0"/>
              <a:t> apt-get install </a:t>
            </a:r>
            <a:r>
              <a:rPr lang="en-US" b="1" dirty="0" err="1" smtClean="0"/>
              <a:t>qemu-kvm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59966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7C28F666-401F-4D3F-91D7-F1926E7E74D7}" type="slidenum">
              <a:rPr lang="en-US" sz="800" smtClean="0"/>
              <a:pPr algn="r"/>
              <a:t>17</a:t>
            </a:fld>
            <a:endParaRPr lang="en-US" sz="800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 bwMode="gray">
          <a:xfrm>
            <a:off x="330200" y="381617"/>
            <a:ext cx="8229600" cy="5429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Creating Virtual Machine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4294967295"/>
          </p:nvPr>
        </p:nvSpPr>
        <p:spPr bwMode="gray">
          <a:xfrm>
            <a:off x="107577" y="1313441"/>
            <a:ext cx="3809330" cy="5029486"/>
          </a:xfrm>
          <a:prstGeom prst="rect">
            <a:avLst/>
          </a:prstGeom>
        </p:spPr>
        <p:txBody>
          <a:bodyPr/>
          <a:lstStyle/>
          <a:p>
            <a:pPr marL="60325" indent="0">
              <a:buNone/>
            </a:pPr>
            <a:r>
              <a:rPr lang="en-US" dirty="0" smtClean="0"/>
              <a:t>Steps to create the VM-</a:t>
            </a:r>
          </a:p>
          <a:p>
            <a:pPr marL="403225" indent="-342900">
              <a:buFont typeface="+mj-lt"/>
              <a:buAutoNum type="arabicPeriod"/>
            </a:pPr>
            <a:r>
              <a:rPr lang="en-US" dirty="0" smtClean="0"/>
              <a:t>Installing the </a:t>
            </a:r>
            <a:r>
              <a:rPr lang="en-US" dirty="0" err="1"/>
              <a:t>virt</a:t>
            </a:r>
            <a:r>
              <a:rPr lang="en-US" dirty="0"/>
              <a:t>-manager:</a:t>
            </a:r>
          </a:p>
          <a:p>
            <a:pPr marL="403225" lvl="1" indent="0">
              <a:buNone/>
            </a:pPr>
            <a:r>
              <a:rPr lang="en-US" b="1" dirty="0" smtClean="0"/>
              <a:t>	# </a:t>
            </a:r>
            <a:r>
              <a:rPr lang="en-US" b="1" dirty="0" err="1"/>
              <a:t>sudo</a:t>
            </a:r>
            <a:r>
              <a:rPr lang="en-US" b="1" dirty="0"/>
              <a:t> apt-get install </a:t>
            </a:r>
            <a:r>
              <a:rPr lang="en-US" b="1" dirty="0" err="1"/>
              <a:t>virt</a:t>
            </a:r>
            <a:r>
              <a:rPr lang="en-US" b="1" dirty="0"/>
              <a:t>-manager</a:t>
            </a:r>
          </a:p>
          <a:p>
            <a:pPr marL="403225" indent="-342900">
              <a:buFont typeface="+mj-lt"/>
              <a:buAutoNum type="arabicPeriod"/>
            </a:pPr>
            <a:endParaRPr lang="en-US" dirty="0"/>
          </a:p>
          <a:p>
            <a:pPr marL="403225" indent="-342900">
              <a:buFont typeface="+mj-lt"/>
              <a:buAutoNum type="arabicPeriod"/>
            </a:pPr>
            <a:r>
              <a:rPr lang="en-US" dirty="0" smtClean="0"/>
              <a:t>Starting the Virtual Machine Manager-</a:t>
            </a:r>
          </a:p>
          <a:p>
            <a:pPr marL="463550" lvl="1" indent="0">
              <a:buNone/>
            </a:pPr>
            <a:r>
              <a:rPr lang="en-US" b="1" dirty="0"/>
              <a:t># </a:t>
            </a: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virt</a:t>
            </a:r>
            <a:r>
              <a:rPr lang="en-US" b="1" dirty="0"/>
              <a:t>-manager</a:t>
            </a:r>
          </a:p>
          <a:p>
            <a:pPr marL="463550" lvl="1" indent="0">
              <a:buNone/>
            </a:pPr>
            <a:endParaRPr lang="en-US" dirty="0" smtClean="0"/>
          </a:p>
          <a:p>
            <a:pPr marL="403225" indent="-342900">
              <a:buFont typeface="+mj-lt"/>
              <a:buAutoNum type="arabicPeriod"/>
            </a:pPr>
            <a:r>
              <a:rPr lang="en-US" dirty="0" smtClean="0"/>
              <a:t>Create the connection with Hypervisor-</a:t>
            </a:r>
          </a:p>
          <a:p>
            <a:pPr marL="463550" lvl="1" indent="0">
              <a:buNone/>
            </a:pPr>
            <a:r>
              <a:rPr lang="en-US" dirty="0" smtClean="0"/>
              <a:t>	</a:t>
            </a:r>
            <a:r>
              <a:rPr lang="en-US" b="1" dirty="0"/>
              <a:t>File-&gt;Add Connection..</a:t>
            </a:r>
          </a:p>
          <a:p>
            <a:pPr marL="403225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003" y="1517571"/>
            <a:ext cx="4607826" cy="4808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541364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7C28F666-401F-4D3F-91D7-F1926E7E74D7}" type="slidenum">
              <a:rPr lang="en-US" sz="800" smtClean="0"/>
              <a:pPr algn="r"/>
              <a:t>18</a:t>
            </a:fld>
            <a:endParaRPr lang="en-US" sz="800" dirty="0"/>
          </a:p>
        </p:txBody>
      </p:sp>
      <p:sp>
        <p:nvSpPr>
          <p:cNvPr id="11" name="Content Placeholder 10"/>
          <p:cNvSpPr>
            <a:spLocks noGrp="1"/>
          </p:cNvSpPr>
          <p:nvPr>
            <p:ph idx="4294967295"/>
          </p:nvPr>
        </p:nvSpPr>
        <p:spPr bwMode="gray">
          <a:xfrm>
            <a:off x="107576" y="300251"/>
            <a:ext cx="7535169" cy="6042676"/>
          </a:xfrm>
          <a:prstGeom prst="rect">
            <a:avLst/>
          </a:prstGeom>
        </p:spPr>
        <p:txBody>
          <a:bodyPr/>
          <a:lstStyle/>
          <a:p>
            <a:pPr marL="60325" indent="0">
              <a:buNone/>
            </a:pPr>
            <a:r>
              <a:rPr lang="en-US" dirty="0"/>
              <a:t>4</a:t>
            </a:r>
            <a:r>
              <a:rPr lang="en-US" dirty="0" smtClean="0"/>
              <a:t>. Creating a new VM: </a:t>
            </a:r>
            <a:r>
              <a:rPr lang="en-US" b="1" dirty="0" smtClean="0"/>
              <a:t>File-&gt; New Virtual Machine</a:t>
            </a:r>
            <a:endParaRPr lang="en-US" b="1" dirty="0"/>
          </a:p>
          <a:p>
            <a:pPr marL="403225" indent="-342900">
              <a:buFont typeface="+mj-lt"/>
              <a:buAutoNum type="arabicPeriod"/>
            </a:pPr>
            <a:endParaRPr lang="en-US" dirty="0"/>
          </a:p>
          <a:p>
            <a:pPr marL="403225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010" y="764608"/>
            <a:ext cx="5977735" cy="5614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418834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7C28F666-401F-4D3F-91D7-F1926E7E74D7}" type="slidenum">
              <a:rPr lang="en-US" sz="800" smtClean="0"/>
              <a:pPr algn="r"/>
              <a:t>19</a:t>
            </a:fld>
            <a:endParaRPr lang="en-US" sz="800" dirty="0"/>
          </a:p>
        </p:txBody>
      </p:sp>
      <p:sp>
        <p:nvSpPr>
          <p:cNvPr id="11" name="Content Placeholder 10"/>
          <p:cNvSpPr>
            <a:spLocks noGrp="1"/>
          </p:cNvSpPr>
          <p:nvPr>
            <p:ph idx="4294967295"/>
          </p:nvPr>
        </p:nvSpPr>
        <p:spPr bwMode="gray">
          <a:xfrm>
            <a:off x="107576" y="300251"/>
            <a:ext cx="8490514" cy="3043450"/>
          </a:xfrm>
          <a:prstGeom prst="rect">
            <a:avLst/>
          </a:prstGeom>
        </p:spPr>
        <p:txBody>
          <a:bodyPr/>
          <a:lstStyle/>
          <a:p>
            <a:pPr marL="60325" indent="0">
              <a:buNone/>
            </a:pPr>
            <a:r>
              <a:rPr lang="en-US" dirty="0" smtClean="0"/>
              <a:t>5. Specify the ISO image with complete path:</a:t>
            </a:r>
            <a:endParaRPr lang="en-US" b="1" dirty="0"/>
          </a:p>
          <a:p>
            <a:pPr marL="403225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692" y="880352"/>
            <a:ext cx="5734050" cy="553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915864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7C28F666-401F-4D3F-91D7-F1926E7E74D7}" type="slidenum">
              <a:rPr lang="en-US" sz="800" smtClean="0"/>
              <a:pPr algn="r"/>
              <a:t>2</a:t>
            </a:fld>
            <a:endParaRPr lang="en-US" sz="800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 bwMode="gray">
          <a:xfrm>
            <a:off x="330200" y="381617"/>
            <a:ext cx="8229600" cy="5429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Agenda 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4294967295"/>
          </p:nvPr>
        </p:nvSpPr>
        <p:spPr bwMode="gray">
          <a:xfrm>
            <a:off x="107577" y="1313441"/>
            <a:ext cx="8848164" cy="5029486"/>
          </a:xfrm>
          <a:prstGeom prst="rect">
            <a:avLst/>
          </a:prstGeom>
        </p:spPr>
        <p:txBody>
          <a:bodyPr/>
          <a:lstStyle/>
          <a:p>
            <a:r>
              <a:rPr lang="en-US" sz="1800" dirty="0" smtClean="0"/>
              <a:t>Virtualization</a:t>
            </a:r>
          </a:p>
          <a:p>
            <a:r>
              <a:rPr lang="en-US" sz="1800" dirty="0" smtClean="0"/>
              <a:t>Hypervisor</a:t>
            </a:r>
          </a:p>
          <a:p>
            <a:r>
              <a:rPr lang="en-US" sz="1800" dirty="0" err="1" smtClean="0"/>
              <a:t>libvirt</a:t>
            </a:r>
            <a:endParaRPr lang="en-US" sz="1800" dirty="0" smtClean="0"/>
          </a:p>
          <a:p>
            <a:r>
              <a:rPr lang="en-US" sz="1800" dirty="0" err="1" smtClean="0"/>
              <a:t>Qemu</a:t>
            </a:r>
            <a:endParaRPr lang="en-US" sz="1800" dirty="0" smtClean="0"/>
          </a:p>
          <a:p>
            <a:r>
              <a:rPr lang="en-US" sz="1800" dirty="0" smtClean="0"/>
              <a:t>KVM</a:t>
            </a:r>
          </a:p>
          <a:p>
            <a:r>
              <a:rPr lang="en-US" sz="1800" dirty="0" err="1" smtClean="0"/>
              <a:t>Qemu</a:t>
            </a:r>
            <a:r>
              <a:rPr lang="en-US" sz="1800" dirty="0" smtClean="0"/>
              <a:t>-KVM</a:t>
            </a:r>
          </a:p>
          <a:p>
            <a:r>
              <a:rPr lang="en-US" sz="1800" dirty="0" smtClean="0"/>
              <a:t>Creating Virtual-Machine</a:t>
            </a:r>
          </a:p>
          <a:p>
            <a:endParaRPr lang="en-US" sz="1600" dirty="0"/>
          </a:p>
          <a:p>
            <a:pPr lvl="1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8950520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7C28F666-401F-4D3F-91D7-F1926E7E74D7}" type="slidenum">
              <a:rPr lang="en-US" sz="800" smtClean="0"/>
              <a:pPr algn="r"/>
              <a:t>20</a:t>
            </a:fld>
            <a:endParaRPr lang="en-US" sz="800" dirty="0"/>
          </a:p>
        </p:txBody>
      </p:sp>
      <p:sp>
        <p:nvSpPr>
          <p:cNvPr id="11" name="Content Placeholder 10"/>
          <p:cNvSpPr>
            <a:spLocks noGrp="1"/>
          </p:cNvSpPr>
          <p:nvPr>
            <p:ph idx="4294967295"/>
          </p:nvPr>
        </p:nvSpPr>
        <p:spPr bwMode="gray">
          <a:xfrm>
            <a:off x="107577" y="300251"/>
            <a:ext cx="8531456" cy="6042676"/>
          </a:xfrm>
          <a:prstGeom prst="rect">
            <a:avLst/>
          </a:prstGeom>
        </p:spPr>
        <p:txBody>
          <a:bodyPr/>
          <a:lstStyle/>
          <a:p>
            <a:pPr marL="60325" indent="0">
              <a:buNone/>
            </a:pPr>
            <a:r>
              <a:rPr lang="en-US" dirty="0" smtClean="0"/>
              <a:t>6. Specify the RAM and number of CPUs:</a:t>
            </a:r>
            <a:endParaRPr lang="en-US" b="1" dirty="0"/>
          </a:p>
          <a:p>
            <a:pPr marL="403225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8" y="671513"/>
            <a:ext cx="5724525" cy="551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915864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7C28F666-401F-4D3F-91D7-F1926E7E74D7}" type="slidenum">
              <a:rPr lang="en-US" sz="800" smtClean="0"/>
              <a:pPr algn="r"/>
              <a:t>21</a:t>
            </a:fld>
            <a:endParaRPr lang="en-US" sz="800" dirty="0"/>
          </a:p>
        </p:txBody>
      </p:sp>
      <p:sp>
        <p:nvSpPr>
          <p:cNvPr id="11" name="Content Placeholder 10"/>
          <p:cNvSpPr>
            <a:spLocks noGrp="1"/>
          </p:cNvSpPr>
          <p:nvPr>
            <p:ph idx="4294967295"/>
          </p:nvPr>
        </p:nvSpPr>
        <p:spPr bwMode="gray">
          <a:xfrm>
            <a:off x="107576" y="300251"/>
            <a:ext cx="8122023" cy="6042676"/>
          </a:xfrm>
          <a:prstGeom prst="rect">
            <a:avLst/>
          </a:prstGeom>
        </p:spPr>
        <p:txBody>
          <a:bodyPr/>
          <a:lstStyle/>
          <a:p>
            <a:pPr marL="60325" indent="0">
              <a:buNone/>
            </a:pPr>
            <a:r>
              <a:rPr lang="en-US" dirty="0" smtClean="0"/>
              <a:t>7. Specify the disk space in GB:</a:t>
            </a:r>
            <a:endParaRPr lang="en-US" b="1" dirty="0"/>
          </a:p>
          <a:p>
            <a:pPr marL="403225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3" y="685800"/>
            <a:ext cx="5705475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915864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7C28F666-401F-4D3F-91D7-F1926E7E74D7}" type="slidenum">
              <a:rPr lang="en-US" sz="800" smtClean="0"/>
              <a:pPr algn="r"/>
              <a:t>22</a:t>
            </a:fld>
            <a:endParaRPr lang="en-US" sz="800" dirty="0"/>
          </a:p>
        </p:txBody>
      </p:sp>
      <p:sp>
        <p:nvSpPr>
          <p:cNvPr id="11" name="Content Placeholder 10"/>
          <p:cNvSpPr>
            <a:spLocks noGrp="1"/>
          </p:cNvSpPr>
          <p:nvPr>
            <p:ph idx="4294967295"/>
          </p:nvPr>
        </p:nvSpPr>
        <p:spPr bwMode="gray">
          <a:xfrm>
            <a:off x="107577" y="300251"/>
            <a:ext cx="3176416" cy="6042676"/>
          </a:xfrm>
          <a:prstGeom prst="rect">
            <a:avLst/>
          </a:prstGeom>
        </p:spPr>
        <p:txBody>
          <a:bodyPr/>
          <a:lstStyle/>
          <a:p>
            <a:pPr marL="60325" indent="0">
              <a:buNone/>
            </a:pPr>
            <a:r>
              <a:rPr lang="en-US" dirty="0" smtClean="0"/>
              <a:t>8. Specify name of the VM and in the </a:t>
            </a:r>
            <a:r>
              <a:rPr lang="en-US" b="1" dirty="0" smtClean="0"/>
              <a:t>“Advanced options”</a:t>
            </a:r>
            <a:r>
              <a:rPr lang="en-US" dirty="0" smtClean="0"/>
              <a:t> please select the network type to connect with host and public network.</a:t>
            </a:r>
            <a:endParaRPr lang="en-US" b="1" dirty="0"/>
          </a:p>
          <a:p>
            <a:pPr marL="403225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993" y="204716"/>
            <a:ext cx="5715000" cy="6237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93189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7C28F666-401F-4D3F-91D7-F1926E7E74D7}" type="slidenum">
              <a:rPr lang="en-US" sz="800" smtClean="0"/>
              <a:pPr algn="r"/>
              <a:t>23</a:t>
            </a:fld>
            <a:endParaRPr lang="en-US" sz="800" dirty="0"/>
          </a:p>
        </p:txBody>
      </p:sp>
      <p:sp>
        <p:nvSpPr>
          <p:cNvPr id="11" name="Content Placeholder 10"/>
          <p:cNvSpPr>
            <a:spLocks noGrp="1"/>
          </p:cNvSpPr>
          <p:nvPr>
            <p:ph idx="4294967295"/>
          </p:nvPr>
        </p:nvSpPr>
        <p:spPr bwMode="gray">
          <a:xfrm>
            <a:off x="107577" y="300251"/>
            <a:ext cx="2990465" cy="6042676"/>
          </a:xfrm>
          <a:prstGeom prst="rect">
            <a:avLst/>
          </a:prstGeom>
        </p:spPr>
        <p:txBody>
          <a:bodyPr/>
          <a:lstStyle/>
          <a:p>
            <a:pPr marL="60325" indent="0">
              <a:buNone/>
            </a:pPr>
            <a:r>
              <a:rPr lang="en-US" dirty="0" smtClean="0"/>
              <a:t>9. After clicking the Finish button </a:t>
            </a:r>
            <a:r>
              <a:rPr lang="en-US" dirty="0" err="1" smtClean="0"/>
              <a:t>ubuntu</a:t>
            </a:r>
            <a:r>
              <a:rPr lang="en-US" dirty="0" smtClean="0"/>
              <a:t> installation will start in a new window.</a:t>
            </a:r>
          </a:p>
          <a:p>
            <a:pPr marL="60325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042" y="204712"/>
            <a:ext cx="5991367" cy="6147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168064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7C28F666-401F-4D3F-91D7-F1926E7E74D7}" type="slidenum">
              <a:rPr lang="en-US" sz="800" smtClean="0"/>
              <a:pPr algn="r"/>
              <a:t>24</a:t>
            </a:fld>
            <a:endParaRPr lang="en-US" sz="800" dirty="0"/>
          </a:p>
        </p:txBody>
      </p:sp>
      <p:sp>
        <p:nvSpPr>
          <p:cNvPr id="11" name="Content Placeholder 10"/>
          <p:cNvSpPr>
            <a:spLocks noGrp="1"/>
          </p:cNvSpPr>
          <p:nvPr>
            <p:ph idx="4294967295"/>
          </p:nvPr>
        </p:nvSpPr>
        <p:spPr bwMode="gray">
          <a:xfrm>
            <a:off x="107577" y="300251"/>
            <a:ext cx="8708877" cy="6042676"/>
          </a:xfrm>
          <a:prstGeom prst="rect">
            <a:avLst/>
          </a:prstGeom>
        </p:spPr>
        <p:txBody>
          <a:bodyPr/>
          <a:lstStyle/>
          <a:p>
            <a:pPr marL="60325" indent="0" algn="ctr">
              <a:buNone/>
            </a:pPr>
            <a:endParaRPr lang="en-US" sz="6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0325" indent="0" algn="ctr">
              <a:buNone/>
            </a:pP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0325" indent="0" algn="ctr">
              <a:buNone/>
            </a:pPr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</a:t>
            </a:r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535782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hank You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795797"/>
            <a:ext cx="9144000" cy="5080000"/>
          </a:xfrm>
          <a:prstGeom prst="rect">
            <a:avLst/>
          </a:prstGeom>
        </p:spPr>
      </p:pic>
      <p:pic>
        <p:nvPicPr>
          <p:cNvPr id="8" name="image2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527" r="15121"/>
          <a:stretch>
            <a:fillRect/>
          </a:stretch>
        </p:blipFill>
        <p:spPr>
          <a:xfrm>
            <a:off x="355253" y="288915"/>
            <a:ext cx="1608957" cy="579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Picture 12" descr="tagli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38203" y="446516"/>
            <a:ext cx="3085950" cy="359641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3840480" y="5257800"/>
            <a:ext cx="4933641" cy="1207968"/>
            <a:chOff x="3757208" y="5257800"/>
            <a:chExt cx="4933641" cy="1207968"/>
          </a:xfrm>
        </p:grpSpPr>
        <p:sp>
          <p:nvSpPr>
            <p:cNvPr id="14" name="Rectangle 3"/>
            <p:cNvSpPr>
              <a:spLocks noChangeArrowheads="1"/>
            </p:cNvSpPr>
            <p:nvPr/>
          </p:nvSpPr>
          <p:spPr bwMode="auto">
            <a:xfrm>
              <a:off x="3757208" y="5257800"/>
              <a:ext cx="1645920" cy="1169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 smtClean="0">
                  <a:solidFill>
                    <a:srgbClr val="EB8024"/>
                  </a:solidFill>
                  <a:latin typeface="Arial"/>
                  <a:ea typeface="ＭＳ Ｐゴシック" charset="0"/>
                  <a:cs typeface="Arial"/>
                </a:rPr>
                <a:t>Headquarters</a:t>
              </a:r>
              <a:endParaRPr lang="en-US" sz="1000" dirty="0">
                <a:solidFill>
                  <a:srgbClr val="EB8024"/>
                </a:solidFill>
                <a:latin typeface="Arial"/>
                <a:ea typeface="ＭＳ Ｐゴシック" charset="0"/>
                <a:cs typeface="Arial"/>
              </a:endParaRPr>
            </a:p>
            <a:p>
              <a:pPr algn="l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303 Twin Dolphin Drive</a:t>
              </a:r>
              <a:b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</a:br>
              <a: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6th Floor</a:t>
              </a:r>
              <a:b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</a:br>
              <a: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Redwood City, CA 94065</a:t>
              </a:r>
              <a:b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</a:br>
              <a: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USA</a:t>
              </a:r>
            </a:p>
            <a:p>
              <a:pPr algn="l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Tel: +1 650 632 4310 </a:t>
              </a:r>
              <a:b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</a:br>
              <a: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Fax: +1 650 551 </a:t>
              </a:r>
              <a:r>
                <a:rPr lang="en-US" sz="1000" dirty="0" smtClean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9901</a:t>
              </a:r>
              <a:endParaRPr lang="en-US" sz="10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5448848" y="5257800"/>
              <a:ext cx="1737360" cy="1169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rgbClr val="EB8024"/>
                  </a:solidFill>
                  <a:latin typeface="Arial"/>
                  <a:ea typeface="ＭＳ Ｐゴシック" charset="0"/>
                  <a:cs typeface="Arial"/>
                </a:rPr>
                <a:t>APAC HQ</a:t>
              </a:r>
            </a:p>
            <a:p>
              <a:pPr algn="l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Plot </a:t>
              </a:r>
              <a: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31, Electronic City</a:t>
              </a:r>
              <a:b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</a:br>
              <a: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Sector 18</a:t>
              </a:r>
              <a:b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</a:br>
              <a: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Gurgaon, </a:t>
              </a:r>
              <a:r>
                <a:rPr lang="en-US" sz="1000" dirty="0" smtClean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Haryana 122015 </a:t>
              </a:r>
              <a: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/>
              </a:r>
              <a:b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</a:br>
              <a: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India</a:t>
              </a:r>
            </a:p>
            <a:p>
              <a:pPr algn="l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Tel: +91 124 4095888</a:t>
              </a:r>
              <a:b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</a:br>
              <a: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Fax: +91 124 </a:t>
              </a:r>
              <a:r>
                <a:rPr lang="en-US" sz="1000" dirty="0" smtClean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2455100</a:t>
              </a:r>
              <a:endParaRPr lang="en-US" sz="10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7186208" y="5257800"/>
              <a:ext cx="1504641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rgbClr val="EB8024"/>
                  </a:solidFill>
                  <a:latin typeface="Arial"/>
                  <a:ea typeface="ＭＳ Ｐゴシック" charset="0"/>
                  <a:cs typeface="Arial"/>
                </a:rPr>
                <a:t>Europe HQ</a:t>
              </a:r>
            </a:p>
            <a:p>
              <a:pPr algn="l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Intec </a:t>
              </a:r>
              <a: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4, Wade Road,</a:t>
              </a:r>
              <a:b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</a:br>
              <a: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Basingstoke,</a:t>
              </a:r>
              <a:b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</a:br>
              <a: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Hampshire RG24 8NE,</a:t>
              </a:r>
              <a:b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</a:br>
              <a: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United Kingdom</a:t>
              </a:r>
            </a:p>
            <a:p>
              <a:pPr algn="l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Tel: +44 1256 </a:t>
              </a:r>
              <a:r>
                <a:rPr lang="en-US" sz="1000" dirty="0" smtClean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339500</a:t>
              </a:r>
              <a:endParaRPr lang="en-US" sz="10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7155014" y="5296217"/>
              <a:ext cx="0" cy="1169551"/>
            </a:xfrm>
            <a:prstGeom prst="line">
              <a:avLst/>
            </a:prstGeom>
            <a:noFill/>
            <a:ln w="6350" cap="flat" cmpd="sng">
              <a:solidFill>
                <a:srgbClr val="EB8024"/>
              </a:solidFill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403128" y="5257800"/>
              <a:ext cx="0" cy="1169551"/>
            </a:xfrm>
            <a:prstGeom prst="line">
              <a:avLst/>
            </a:prstGeom>
            <a:noFill/>
            <a:ln w="6350" cap="flat" cmpd="sng">
              <a:solidFill>
                <a:srgbClr val="EB8024"/>
              </a:solidFill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2" name="Shape 261"/>
          <p:cNvSpPr txBox="1">
            <a:spLocks/>
          </p:cNvSpPr>
          <p:nvPr/>
        </p:nvSpPr>
        <p:spPr>
          <a:xfrm>
            <a:off x="5943600" y="3657600"/>
            <a:ext cx="274320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40" rIns="91440" anchor="ctr"/>
          <a:lstStyle>
            <a:lvl1pPr marL="342900" indent="-342900" algn="r"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31519" indent="-274319">
              <a:spcBef>
                <a:spcPts val="5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219200" indent="-304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marL="1714500" indent="-342900">
              <a:spcBef>
                <a:spcPts val="500"/>
              </a:spcBef>
              <a:buSzPct val="100000"/>
              <a:buFont typeface="Arial"/>
              <a:buChar char="–"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marL="726757" indent="-226695">
              <a:spcBef>
                <a:spcPts val="500"/>
              </a:spcBef>
              <a:buSzPct val="100000"/>
              <a:buFont typeface="Arial"/>
              <a:buChar char="»"/>
              <a:defRPr sz="2400">
                <a:latin typeface="Arial"/>
                <a:ea typeface="Arial"/>
                <a:cs typeface="Arial"/>
                <a:sym typeface="Arial"/>
              </a:defRPr>
            </a:lvl5pPr>
            <a:lvl6pPr marL="2560320" indent="-27432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6pPr>
            <a:lvl7pPr marL="3017520" indent="-27432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7pPr>
            <a:lvl8pPr marL="3474720" indent="-27432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8pPr>
            <a:lvl9pPr marL="3931920" indent="-27432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 smtClean="0">
                <a:solidFill>
                  <a:srgbClr val="000000"/>
                </a:solidFill>
              </a:rPr>
              <a:t>Thank you.</a:t>
            </a:r>
            <a:endParaRPr lang="en-US" sz="2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0591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7C28F666-401F-4D3F-91D7-F1926E7E74D7}" type="slidenum">
              <a:rPr lang="en-US" sz="800" smtClean="0"/>
              <a:pPr algn="r"/>
              <a:t>3</a:t>
            </a:fld>
            <a:endParaRPr lang="en-US" sz="800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 bwMode="gray">
          <a:xfrm>
            <a:off x="330200" y="381617"/>
            <a:ext cx="8229600" cy="5429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Virtualization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4294967295"/>
          </p:nvPr>
        </p:nvSpPr>
        <p:spPr bwMode="gray">
          <a:xfrm>
            <a:off x="107577" y="1313441"/>
            <a:ext cx="8848164" cy="5029486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n-US" sz="1800" dirty="0"/>
              <a:t>Virtualization is a framework or methodology of dividing the resources of a computer into multiple execution environments.</a:t>
            </a:r>
          </a:p>
          <a:p>
            <a:pPr algn="just"/>
            <a:r>
              <a:rPr lang="en-US" sz="1800" dirty="0"/>
              <a:t>The main reason people are moving to virtualization is effective utilization of resources.</a:t>
            </a:r>
          </a:p>
          <a:p>
            <a:pPr algn="just"/>
            <a:r>
              <a:rPr lang="en-US" sz="1800" dirty="0"/>
              <a:t>By virtualizing the machine, we are able to run several operating systems at the same time.</a:t>
            </a:r>
          </a:p>
          <a:p>
            <a:endParaRPr lang="en-US" sz="1600" dirty="0"/>
          </a:p>
          <a:p>
            <a:pPr lvl="1"/>
            <a:endParaRPr lang="en-US" sz="1600" dirty="0" smtClean="0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982" y="3248166"/>
            <a:ext cx="3526328" cy="29752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727253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7C28F666-401F-4D3F-91D7-F1926E7E74D7}" type="slidenum">
              <a:rPr lang="en-US" sz="800" smtClean="0"/>
              <a:pPr algn="r"/>
              <a:t>4</a:t>
            </a:fld>
            <a:endParaRPr lang="en-US" sz="800" dirty="0"/>
          </a:p>
        </p:txBody>
      </p:sp>
      <p:sp>
        <p:nvSpPr>
          <p:cNvPr id="11" name="Content Placeholder 10"/>
          <p:cNvSpPr>
            <a:spLocks noGrp="1"/>
          </p:cNvSpPr>
          <p:nvPr>
            <p:ph idx="4294967295"/>
          </p:nvPr>
        </p:nvSpPr>
        <p:spPr bwMode="gray">
          <a:xfrm>
            <a:off x="107577" y="532263"/>
            <a:ext cx="8848164" cy="5810664"/>
          </a:xfrm>
          <a:prstGeom prst="rect">
            <a:avLst/>
          </a:prstGeom>
        </p:spPr>
        <p:txBody>
          <a:bodyPr/>
          <a:lstStyle/>
          <a:p>
            <a:r>
              <a:rPr lang="en-US" sz="1800" dirty="0"/>
              <a:t>A </a:t>
            </a:r>
            <a:r>
              <a:rPr lang="en-US" sz="1800" dirty="0" smtClean="0"/>
              <a:t>VMM (Virtual Machine Monitor) also called Hypervisor is </a:t>
            </a:r>
            <a:r>
              <a:rPr lang="en-US" sz="1800" dirty="0"/>
              <a:t>a piece of computer </a:t>
            </a:r>
            <a:r>
              <a:rPr lang="en-US" sz="1800" dirty="0" smtClean="0"/>
              <a:t>software responsible for creating, monitoring and enforcing policy on the virtual machines.</a:t>
            </a:r>
          </a:p>
          <a:p>
            <a:pPr marL="60325" indent="0">
              <a:buNone/>
            </a:pPr>
            <a:endParaRPr lang="en-US" sz="1800" dirty="0" smtClean="0"/>
          </a:p>
          <a:p>
            <a:r>
              <a:rPr lang="en-US" sz="1800" dirty="0" smtClean="0"/>
              <a:t>This </a:t>
            </a:r>
            <a:r>
              <a:rPr lang="en-US" sz="1800" dirty="0"/>
              <a:t>means that the VMM keeps track of everything happening inside of a virtual machine, and when necessary provides resources, redirects the virtual machine to resources, or denies access to </a:t>
            </a:r>
            <a:r>
              <a:rPr lang="en-US" sz="1800" dirty="0" smtClean="0"/>
              <a:t>resources.</a:t>
            </a:r>
            <a:endParaRPr lang="en-US" dirty="0" smtClean="0"/>
          </a:p>
          <a:p>
            <a:endParaRPr lang="en-US" sz="1800" dirty="0"/>
          </a:p>
          <a:p>
            <a:endParaRPr lang="en-US" sz="1600" dirty="0"/>
          </a:p>
          <a:p>
            <a:pPr lvl="1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98727253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7C28F666-401F-4D3F-91D7-F1926E7E74D7}" type="slidenum">
              <a:rPr lang="en-US" sz="800" smtClean="0"/>
              <a:pPr algn="r"/>
              <a:t>5</a:t>
            </a:fld>
            <a:endParaRPr lang="en-US" sz="800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 bwMode="gray">
          <a:xfrm>
            <a:off x="330200" y="449857"/>
            <a:ext cx="8229600" cy="542925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/>
              <a:t>Need of Virtualization:</a:t>
            </a:r>
            <a:endParaRPr lang="en-US" sz="2000" dirty="0"/>
          </a:p>
        </p:txBody>
      </p:sp>
      <p:sp>
        <p:nvSpPr>
          <p:cNvPr id="11" name="Content Placeholder 10"/>
          <p:cNvSpPr>
            <a:spLocks noGrp="1"/>
          </p:cNvSpPr>
          <p:nvPr>
            <p:ph idx="4294967295"/>
          </p:nvPr>
        </p:nvSpPr>
        <p:spPr bwMode="gray">
          <a:xfrm>
            <a:off x="107577" y="1313441"/>
            <a:ext cx="8848164" cy="502948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1800" b="1" dirty="0" smtClean="0"/>
              <a:t>Availability: </a:t>
            </a:r>
            <a:r>
              <a:rPr lang="en-US" sz="1800" dirty="0" smtClean="0"/>
              <a:t>temporary </a:t>
            </a:r>
            <a:r>
              <a:rPr lang="en-US" sz="1800" dirty="0"/>
              <a:t>migration, if physical node is </a:t>
            </a:r>
            <a:r>
              <a:rPr lang="en-US" sz="1800" dirty="0" smtClean="0"/>
              <a:t>down.</a:t>
            </a:r>
            <a:endParaRPr lang="en-US" sz="1800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1800" b="1" dirty="0" smtClean="0"/>
              <a:t>Scalability: </a:t>
            </a:r>
            <a:r>
              <a:rPr lang="en-US" sz="1800" dirty="0" smtClean="0"/>
              <a:t>very </a:t>
            </a:r>
            <a:r>
              <a:rPr lang="en-US" sz="1800" dirty="0"/>
              <a:t>easy to insert a physical </a:t>
            </a:r>
            <a:r>
              <a:rPr lang="en-US" sz="1800" dirty="0" smtClean="0"/>
              <a:t>node.</a:t>
            </a:r>
            <a:endParaRPr lang="en-US" sz="1800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1800" b="1" dirty="0" smtClean="0"/>
              <a:t>Hardware </a:t>
            </a:r>
            <a:r>
              <a:rPr lang="en-US" sz="1800" b="1" dirty="0"/>
              <a:t>utilization</a:t>
            </a:r>
            <a:r>
              <a:rPr lang="en-US" sz="1800" b="1" dirty="0" smtClean="0"/>
              <a:t>: </a:t>
            </a:r>
            <a:r>
              <a:rPr lang="en-US" sz="1800" dirty="0" smtClean="0"/>
              <a:t>virtual </a:t>
            </a:r>
            <a:r>
              <a:rPr lang="en-US" sz="1800" dirty="0"/>
              <a:t>machines utilize hardware resources that are left </a:t>
            </a:r>
            <a:r>
              <a:rPr lang="en-US" sz="1800" dirty="0" smtClean="0"/>
              <a:t>idle.</a:t>
            </a:r>
            <a:endParaRPr lang="en-US" sz="1800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1800" b="1" dirty="0" smtClean="0"/>
              <a:t>Security: </a:t>
            </a:r>
            <a:r>
              <a:rPr lang="en-US" sz="1800" dirty="0" smtClean="0"/>
              <a:t>Using </a:t>
            </a:r>
            <a:r>
              <a:rPr lang="en-US" sz="1800" dirty="0"/>
              <a:t>multiple virtual machines, it is possible to separate services by running one service on each virtual machine. </a:t>
            </a:r>
          </a:p>
          <a:p>
            <a:endParaRPr lang="en-US" sz="1600" dirty="0"/>
          </a:p>
          <a:p>
            <a:pPr lvl="1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29258053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7C28F666-401F-4D3F-91D7-F1926E7E74D7}" type="slidenum">
              <a:rPr lang="en-US" sz="800" smtClean="0"/>
              <a:pPr algn="r"/>
              <a:t>6</a:t>
            </a:fld>
            <a:endParaRPr lang="en-US" sz="800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 bwMode="gray">
          <a:xfrm>
            <a:off x="343848" y="463505"/>
            <a:ext cx="8229600" cy="542925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/>
              <a:t>Virtualization Types:</a:t>
            </a:r>
            <a:endParaRPr lang="en-US" sz="2000" dirty="0"/>
          </a:p>
        </p:txBody>
      </p:sp>
      <p:sp>
        <p:nvSpPr>
          <p:cNvPr id="11" name="Content Placeholder 10"/>
          <p:cNvSpPr>
            <a:spLocks noGrp="1"/>
          </p:cNvSpPr>
          <p:nvPr>
            <p:ph idx="4294967295"/>
          </p:nvPr>
        </p:nvSpPr>
        <p:spPr bwMode="gray">
          <a:xfrm>
            <a:off x="107577" y="1013185"/>
            <a:ext cx="8848164" cy="5029486"/>
          </a:xfrm>
          <a:prstGeom prst="rect">
            <a:avLst/>
          </a:prstGeom>
        </p:spPr>
        <p:txBody>
          <a:bodyPr/>
          <a:lstStyle/>
          <a:p>
            <a:pPr marL="73025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/>
              <a:t>Full virtualization:</a:t>
            </a:r>
            <a:r>
              <a:rPr lang="en-US" sz="1800" dirty="0"/>
              <a:t> Where your hardware completely supports virtualization. We no need to modify any specific software or hardware to make your VM’s work properly</a:t>
            </a:r>
            <a:r>
              <a:rPr lang="en-US" sz="1800" dirty="0" smtClean="0"/>
              <a:t>. </a:t>
            </a:r>
            <a:r>
              <a:rPr lang="en-US" sz="1800" dirty="0"/>
              <a:t>Example: KVM, </a:t>
            </a:r>
            <a:r>
              <a:rPr lang="en-US" sz="1800" dirty="0" err="1" smtClean="0"/>
              <a:t>Vmware</a:t>
            </a:r>
            <a:r>
              <a:rPr lang="en-US" sz="1800" dirty="0" smtClean="0"/>
              <a:t> etc.</a:t>
            </a:r>
            <a:endParaRPr lang="en-US" sz="1800" b="1" dirty="0"/>
          </a:p>
          <a:p>
            <a:pPr marL="73025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 smtClean="0"/>
              <a:t>Para-virtualization</a:t>
            </a:r>
            <a:r>
              <a:rPr lang="en-US" sz="1800" b="1" dirty="0"/>
              <a:t>:</a:t>
            </a:r>
            <a:r>
              <a:rPr lang="en-US" sz="1800" dirty="0"/>
              <a:t> This type of virtualization is implemented where your Hardware is not at all supported. By using para-virtualization we have to create domains so that VM works in simulated environment with out direct interaction of actual hardware</a:t>
            </a:r>
            <a:r>
              <a:rPr lang="en-US" sz="1800" dirty="0" smtClean="0"/>
              <a:t>. </a:t>
            </a:r>
            <a:r>
              <a:rPr lang="en-US" sz="1800" dirty="0"/>
              <a:t>Example: </a:t>
            </a:r>
            <a:r>
              <a:rPr lang="en-US" sz="1800" dirty="0" smtClean="0"/>
              <a:t>XEN.</a:t>
            </a:r>
            <a:endParaRPr lang="en-US" sz="1800" dirty="0"/>
          </a:p>
          <a:p>
            <a:endParaRPr lang="en-US" sz="1600" dirty="0"/>
          </a:p>
          <a:p>
            <a:pPr lvl="1"/>
            <a:endParaRPr lang="en-US" sz="16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25" y="3211633"/>
            <a:ext cx="7651858" cy="317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32629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7C28F666-401F-4D3F-91D7-F1926E7E74D7}" type="slidenum">
              <a:rPr lang="en-US" sz="800" smtClean="0"/>
              <a:pPr algn="r"/>
              <a:t>7</a:t>
            </a:fld>
            <a:endParaRPr lang="en-US" sz="800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 bwMode="gray">
          <a:xfrm>
            <a:off x="330200" y="381617"/>
            <a:ext cx="8229600" cy="5429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Hypervisor 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4294967295"/>
          </p:nvPr>
        </p:nvSpPr>
        <p:spPr bwMode="gray">
          <a:xfrm>
            <a:off x="107577" y="1313441"/>
            <a:ext cx="8848164" cy="5029486"/>
          </a:xfrm>
          <a:prstGeom prst="rect">
            <a:avLst/>
          </a:prstGeom>
        </p:spPr>
        <p:txBody>
          <a:bodyPr/>
          <a:lstStyle/>
          <a:p>
            <a:r>
              <a:rPr lang="en-US" sz="1800" dirty="0"/>
              <a:t>In virtualization technology, </a:t>
            </a:r>
            <a:r>
              <a:rPr lang="en-US" sz="1800" b="1" dirty="0" smtClean="0"/>
              <a:t>Hypervisor</a:t>
            </a:r>
            <a:r>
              <a:rPr lang="en-US" sz="1800" dirty="0" smtClean="0"/>
              <a:t> </a:t>
            </a:r>
            <a:r>
              <a:rPr lang="en-US" sz="1800" dirty="0"/>
              <a:t>is </a:t>
            </a:r>
            <a:r>
              <a:rPr lang="en-US" sz="1800" dirty="0" smtClean="0"/>
              <a:t>a software program </a:t>
            </a:r>
            <a:r>
              <a:rPr lang="en-US" sz="1800" dirty="0"/>
              <a:t>that manages </a:t>
            </a:r>
            <a:r>
              <a:rPr lang="en-US" sz="1800" dirty="0" smtClean="0"/>
              <a:t>multiple operating systems on </a:t>
            </a:r>
            <a:r>
              <a:rPr lang="en-US" sz="1800" dirty="0"/>
              <a:t>a </a:t>
            </a:r>
            <a:r>
              <a:rPr lang="en-US" sz="1800" dirty="0" smtClean="0"/>
              <a:t>single computer system. </a:t>
            </a:r>
          </a:p>
          <a:p>
            <a:pPr marL="60325" indent="0">
              <a:buNone/>
            </a:pPr>
            <a:endParaRPr lang="en-US" sz="1800" dirty="0" smtClean="0"/>
          </a:p>
          <a:p>
            <a:r>
              <a:rPr lang="en-US" sz="1800" dirty="0" smtClean="0"/>
              <a:t>A </a:t>
            </a:r>
            <a:r>
              <a:rPr lang="en-US" sz="1800" dirty="0"/>
              <a:t>computer on which a h</a:t>
            </a:r>
            <a:r>
              <a:rPr lang="en-US" sz="1800" dirty="0" smtClean="0"/>
              <a:t>ypervisor </a:t>
            </a:r>
            <a:r>
              <a:rPr lang="en-US" sz="1800" dirty="0"/>
              <a:t>is running one or more virtual machines is defined as a </a:t>
            </a:r>
            <a:r>
              <a:rPr lang="en-US" sz="1800" b="1" dirty="0"/>
              <a:t>Host machine</a:t>
            </a:r>
            <a:r>
              <a:rPr lang="en-US" sz="1800" dirty="0"/>
              <a:t>. Each virtual machine is called a </a:t>
            </a:r>
            <a:r>
              <a:rPr lang="en-US" sz="1800" b="1" dirty="0"/>
              <a:t>Guest machine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r>
              <a:rPr lang="en-US" sz="1800" dirty="0"/>
              <a:t>Types of Hypervisor:</a:t>
            </a:r>
          </a:p>
          <a:p>
            <a:pPr marL="403225" indent="-342900">
              <a:buFont typeface="+mj-lt"/>
              <a:buAutoNum type="arabicPeriod"/>
            </a:pPr>
            <a:r>
              <a:rPr lang="en-US" sz="1800" b="1" dirty="0"/>
              <a:t>Type-1 Hypervisor also called native or bare-metal hypervisors:</a:t>
            </a:r>
          </a:p>
          <a:p>
            <a:pPr marL="463550" lvl="1" indent="0">
              <a:buNone/>
            </a:pPr>
            <a:r>
              <a:rPr lang="en-US" sz="1800" dirty="0"/>
              <a:t>These hypervisors run directly on the host's hardware to control the hardware and to manage guest operating systems. </a:t>
            </a:r>
          </a:p>
          <a:p>
            <a:pPr marL="403225" indent="-342900">
              <a:buFont typeface="+mj-lt"/>
              <a:buAutoNum type="arabicPeriod"/>
            </a:pPr>
            <a:r>
              <a:rPr lang="en-US" sz="1800" b="1" dirty="0"/>
              <a:t>Type-2 Hypervisor also called hosted hypervisors:</a:t>
            </a:r>
          </a:p>
          <a:p>
            <a:pPr marL="463550" lvl="1" indent="0">
              <a:buNone/>
            </a:pPr>
            <a:r>
              <a:rPr lang="en-US" sz="1800" dirty="0"/>
              <a:t>These hypervisors run on a conventional operating system just as other computer programs do.</a:t>
            </a:r>
          </a:p>
          <a:p>
            <a:pPr marL="463550" lvl="1" indent="0">
              <a:buNone/>
            </a:pPr>
            <a:endParaRPr lang="en-US" sz="1800" dirty="0"/>
          </a:p>
          <a:p>
            <a:pPr lvl="1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98727253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7C28F666-401F-4D3F-91D7-F1926E7E74D7}" type="slidenum">
              <a:rPr lang="en-US" sz="800" smtClean="0"/>
              <a:pPr algn="r"/>
              <a:t>8</a:t>
            </a:fld>
            <a:endParaRPr lang="en-US" sz="800" dirty="0"/>
          </a:p>
        </p:txBody>
      </p:sp>
      <p:sp>
        <p:nvSpPr>
          <p:cNvPr id="11" name="Content Placeholder 10"/>
          <p:cNvSpPr>
            <a:spLocks noGrp="1"/>
          </p:cNvSpPr>
          <p:nvPr>
            <p:ph idx="4294967295"/>
          </p:nvPr>
        </p:nvSpPr>
        <p:spPr bwMode="gray">
          <a:xfrm>
            <a:off x="107577" y="1313441"/>
            <a:ext cx="8848164" cy="5029486"/>
          </a:xfrm>
          <a:prstGeom prst="rect">
            <a:avLst/>
          </a:prstGeom>
        </p:spPr>
        <p:txBody>
          <a:bodyPr/>
          <a:lstStyle/>
          <a:p>
            <a:endParaRPr lang="en-US" sz="1600" dirty="0"/>
          </a:p>
          <a:p>
            <a:pPr lvl="1"/>
            <a:endParaRPr lang="en-US" sz="16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842962"/>
            <a:ext cx="845820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27253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7C28F666-401F-4D3F-91D7-F1926E7E74D7}" type="slidenum">
              <a:rPr lang="en-US" sz="800" smtClean="0"/>
              <a:pPr algn="r"/>
              <a:t>9</a:t>
            </a:fld>
            <a:endParaRPr lang="en-US" sz="800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 bwMode="gray">
          <a:xfrm>
            <a:off x="330200" y="381617"/>
            <a:ext cx="8229600" cy="542925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libvirt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4294967295"/>
          </p:nvPr>
        </p:nvSpPr>
        <p:spPr bwMode="gray">
          <a:xfrm>
            <a:off x="107577" y="1313441"/>
            <a:ext cx="8848164" cy="5029486"/>
          </a:xfrm>
          <a:prstGeom prst="rect">
            <a:avLst/>
          </a:prstGeom>
        </p:spPr>
        <p:txBody>
          <a:bodyPr/>
          <a:lstStyle/>
          <a:p>
            <a:r>
              <a:rPr lang="en-US" sz="1800" dirty="0" err="1" smtClean="0"/>
              <a:t>Libvirt</a:t>
            </a:r>
            <a:r>
              <a:rPr lang="en-US" sz="1800" dirty="0" smtClean="0"/>
              <a:t> </a:t>
            </a:r>
            <a:r>
              <a:rPr lang="en-US" sz="1800" dirty="0"/>
              <a:t>is </a:t>
            </a:r>
            <a:r>
              <a:rPr lang="en-US" sz="1800" dirty="0" smtClean="0"/>
              <a:t>a collection </a:t>
            </a:r>
            <a:r>
              <a:rPr lang="en-US" sz="1800" dirty="0"/>
              <a:t>of </a:t>
            </a:r>
            <a:r>
              <a:rPr lang="en-US" sz="1800" dirty="0" smtClean="0"/>
              <a:t>API software </a:t>
            </a:r>
            <a:r>
              <a:rPr lang="en-US" sz="1800" dirty="0"/>
              <a:t>that provides a convenient way to manage virtual machines and other virtualization functionality, such as storage and network interface management. These software pieces include an API library, a daemon (</a:t>
            </a:r>
            <a:r>
              <a:rPr lang="en-US" sz="1800" dirty="0" err="1"/>
              <a:t>libvirtd</a:t>
            </a:r>
            <a:r>
              <a:rPr lang="en-US" sz="1800" dirty="0"/>
              <a:t>), and a command line utility (</a:t>
            </a:r>
            <a:r>
              <a:rPr lang="en-US" sz="1800" dirty="0" err="1"/>
              <a:t>virsh</a:t>
            </a:r>
            <a:r>
              <a:rPr lang="en-US" sz="1800" dirty="0"/>
              <a:t>).</a:t>
            </a:r>
          </a:p>
          <a:p>
            <a:endParaRPr lang="en-US" sz="1800" dirty="0"/>
          </a:p>
          <a:p>
            <a:r>
              <a:rPr lang="en-US" sz="1800" dirty="0" smtClean="0"/>
              <a:t>A </a:t>
            </a:r>
            <a:r>
              <a:rPr lang="en-US" sz="1800" dirty="0"/>
              <a:t>primary goal of </a:t>
            </a:r>
            <a:r>
              <a:rPr lang="en-US" sz="1800" dirty="0" err="1"/>
              <a:t>libvirt</a:t>
            </a:r>
            <a:r>
              <a:rPr lang="en-US" sz="1800" dirty="0"/>
              <a:t> is to provide a single way to manage multiple different virtualization </a:t>
            </a:r>
            <a:r>
              <a:rPr lang="en-US" sz="1800" dirty="0" smtClean="0"/>
              <a:t>hypervisors</a:t>
            </a:r>
            <a:r>
              <a:rPr lang="en-US" sz="1800" dirty="0"/>
              <a:t>. </a:t>
            </a:r>
          </a:p>
          <a:p>
            <a:endParaRPr lang="en-US" sz="1800" dirty="0" smtClean="0"/>
          </a:p>
          <a:p>
            <a:r>
              <a:rPr lang="en-US" sz="1800" dirty="0" smtClean="0"/>
              <a:t>For </a:t>
            </a:r>
            <a:r>
              <a:rPr lang="en-US" sz="1800" dirty="0"/>
              <a:t>example, the command </a:t>
            </a:r>
            <a:r>
              <a:rPr lang="en-US" sz="1800" dirty="0" smtClean="0"/>
              <a:t>‘</a:t>
            </a:r>
            <a:r>
              <a:rPr lang="en-US" sz="1800" b="1" dirty="0" err="1" smtClean="0"/>
              <a:t>sudo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virsh</a:t>
            </a:r>
            <a:r>
              <a:rPr lang="en-US" sz="1800" b="1" dirty="0" smtClean="0"/>
              <a:t> </a:t>
            </a:r>
            <a:r>
              <a:rPr lang="en-US" sz="1800" b="1" dirty="0"/>
              <a:t>list --all</a:t>
            </a:r>
            <a:r>
              <a:rPr lang="en-US" sz="1800" dirty="0"/>
              <a:t>' can be used to list the existing virtual machines for any supported </a:t>
            </a:r>
            <a:r>
              <a:rPr lang="en-US" sz="1800" dirty="0" smtClean="0"/>
              <a:t>hypervisor. No </a:t>
            </a:r>
            <a:r>
              <a:rPr lang="en-US" sz="1800" dirty="0"/>
              <a:t>need to learn the hypervisor specific tools! </a:t>
            </a:r>
            <a:endParaRPr lang="en-US" sz="1800" dirty="0" smtClean="0"/>
          </a:p>
          <a:p>
            <a:pPr marL="60325" indent="0">
              <a:buNone/>
            </a:pPr>
            <a:endParaRPr lang="en-US" sz="1600" dirty="0"/>
          </a:p>
          <a:p>
            <a:pPr lvl="1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10759966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neric page">
  <a:themeElements>
    <a:clrScheme name="aircent">
      <a:dk1>
        <a:srgbClr val="685F57"/>
      </a:dk1>
      <a:lt1>
        <a:srgbClr val="AFA9A6"/>
      </a:lt1>
      <a:dk2>
        <a:srgbClr val="C7C2BA"/>
      </a:dk2>
      <a:lt2>
        <a:srgbClr val="A3A3A3"/>
      </a:lt2>
      <a:accent1>
        <a:srgbClr val="FCB720"/>
      </a:accent1>
      <a:accent2>
        <a:srgbClr val="EB8024"/>
      </a:accent2>
      <a:accent3>
        <a:srgbClr val="C4212C"/>
      </a:accent3>
      <a:accent4>
        <a:srgbClr val="A1C6CF"/>
      </a:accent4>
      <a:accent5>
        <a:srgbClr val="92A2BD"/>
      </a:accent5>
      <a:accent6>
        <a:srgbClr val="44697D"/>
      </a:accent6>
      <a:hlink>
        <a:srgbClr val="685F57"/>
      </a:hlink>
      <a:folHlink>
        <a:srgbClr val="000000"/>
      </a:folHlink>
    </a:clrScheme>
    <a:fontScheme name="Oracl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000" dirty="0" err="1" smtClean="0">
            <a:solidFill>
              <a:schemeClr val="tx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le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racle 2012">
      <a:dk1>
        <a:sysClr val="windowText" lastClr="000000"/>
      </a:dk1>
      <a:lt1>
        <a:sysClr val="window" lastClr="FFFFFF"/>
      </a:lt1>
      <a:dk2>
        <a:srgbClr val="424545"/>
      </a:dk2>
      <a:lt2>
        <a:srgbClr val="A3A3A3"/>
      </a:lt2>
      <a:accent1>
        <a:srgbClr val="FF1414"/>
      </a:accent1>
      <a:accent2>
        <a:srgbClr val="E5E5E5"/>
      </a:accent2>
      <a:accent3>
        <a:srgbClr val="8BAAC3"/>
      </a:accent3>
      <a:accent4>
        <a:srgbClr val="5B6981"/>
      </a:accent4>
      <a:accent5>
        <a:srgbClr val="7D7369"/>
      </a:accent5>
      <a:accent6>
        <a:srgbClr val="786464"/>
      </a:accent6>
      <a:hlink>
        <a:srgbClr val="0000FF"/>
      </a:hlink>
      <a:folHlink>
        <a:srgbClr val="800080"/>
      </a:folHlink>
    </a:clrScheme>
    <a:fontScheme name="Oracle 20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15529</TotalTime>
  <Words>1104</Words>
  <Application>Microsoft Office PowerPoint</Application>
  <PresentationFormat>On-screen Show (4:3)</PresentationFormat>
  <Paragraphs>205</Paragraphs>
  <Slides>25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Generic page</vt:lpstr>
      <vt:lpstr>Title page</vt:lpstr>
      <vt:lpstr>PowerPoint Presentation</vt:lpstr>
      <vt:lpstr>Agenda </vt:lpstr>
      <vt:lpstr>Virtualization</vt:lpstr>
      <vt:lpstr>PowerPoint Presentation</vt:lpstr>
      <vt:lpstr>Need of Virtualization:</vt:lpstr>
      <vt:lpstr>Virtualization Types:</vt:lpstr>
      <vt:lpstr>Hypervisor </vt:lpstr>
      <vt:lpstr>PowerPoint Presentation</vt:lpstr>
      <vt:lpstr>libvirt</vt:lpstr>
      <vt:lpstr>PowerPoint Presentation</vt:lpstr>
      <vt:lpstr>Qemu</vt:lpstr>
      <vt:lpstr>Configuring Qemu</vt:lpstr>
      <vt:lpstr>KVM</vt:lpstr>
      <vt:lpstr>Configuring KVM </vt:lpstr>
      <vt:lpstr>Qemu-KVM</vt:lpstr>
      <vt:lpstr>Configuring Qemu-KVM</vt:lpstr>
      <vt:lpstr>Creating Virtual Machine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 and Guidelines</dc:title>
  <dc:creator>IRSHAD</dc:creator>
  <cp:lastModifiedBy>Md Irshad Alam</cp:lastModifiedBy>
  <cp:revision>260</cp:revision>
  <cp:lastPrinted>2014-06-25T07:12:46Z</cp:lastPrinted>
  <dcterms:created xsi:type="dcterms:W3CDTF">2014-07-14T10:52:02Z</dcterms:created>
  <dcterms:modified xsi:type="dcterms:W3CDTF">2015-04-17T05:17:56Z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