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56" r:id="rId5"/>
    <p:sldId id="257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D9BF-DF55-4B35-82DB-1B252C3D1F8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E204-860D-4217-8E4C-DFA431C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message broker</a:t>
            </a:r>
          </a:p>
          <a:p>
            <a:r>
              <a:rPr lang="en-US" dirty="0" smtClean="0"/>
              <a:t>implements AMQP – Advanced Message Queuing Protocol</a:t>
            </a:r>
          </a:p>
          <a:p>
            <a:r>
              <a:rPr lang="en-US" dirty="0"/>
              <a:t>e</a:t>
            </a:r>
            <a:r>
              <a:rPr lang="en-US" dirty="0" smtClean="0"/>
              <a:t>nables Software Applications to connect and scale</a:t>
            </a:r>
          </a:p>
          <a:p>
            <a:r>
              <a:rPr lang="en-US" dirty="0" smtClean="0"/>
              <a:t>Asynchronous decoupling of apps by separating sending and receiving data</a:t>
            </a:r>
          </a:p>
          <a:p>
            <a:r>
              <a:rPr lang="en-US" dirty="0" smtClean="0"/>
              <a:t>Gives</a:t>
            </a:r>
          </a:p>
          <a:p>
            <a:pPr lvl="2"/>
            <a:r>
              <a:rPr lang="en-US" dirty="0" smtClean="0"/>
              <a:t> Apps- common platform for sending and receiving </a:t>
            </a:r>
            <a:r>
              <a:rPr lang="en-US" dirty="0" err="1" smtClean="0"/>
              <a:t>msgs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Messages- safe place to live until received.</a:t>
            </a:r>
          </a:p>
        </p:txBody>
      </p:sp>
    </p:spTree>
    <p:extLst>
      <p:ext uri="{BB962C8B-B14F-4D97-AF65-F5344CB8AC3E}">
        <p14:creationId xmlns:p14="http://schemas.microsoft.com/office/powerpoint/2010/main" val="209756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00" y="3556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83"/>
            <a:ext cx="6058746" cy="1133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05" y="4486247"/>
            <a:ext cx="3724795" cy="400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" y="5186284"/>
            <a:ext cx="5477639" cy="895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" y="977900"/>
            <a:ext cx="595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Producer sends </a:t>
            </a:r>
            <a:r>
              <a:rPr lang="en-US" dirty="0" err="1" smtClean="0"/>
              <a:t>msg</a:t>
            </a:r>
            <a:r>
              <a:rPr lang="en-US" dirty="0" smtClean="0"/>
              <a:t> to exchange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Exchange receives </a:t>
            </a:r>
            <a:r>
              <a:rPr lang="en-US" dirty="0" err="1" smtClean="0"/>
              <a:t>msg</a:t>
            </a:r>
            <a:r>
              <a:rPr lang="en-US" dirty="0" smtClean="0"/>
              <a:t> from P and send to queue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Types – direct, topic, headers, </a:t>
            </a:r>
            <a:r>
              <a:rPr lang="en-US" dirty="0" err="1" smtClean="0"/>
              <a:t>fanout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7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6990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9" y="4284631"/>
            <a:ext cx="4277322" cy="447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193800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Relationship between exchange and queue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Binding takes an extra </a:t>
            </a:r>
            <a:r>
              <a:rPr lang="en-US" dirty="0" err="1" smtClean="0"/>
              <a:t>parm</a:t>
            </a:r>
            <a:r>
              <a:rPr lang="en-US" dirty="0" smtClean="0"/>
              <a:t> called Binding Key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49" y="2194699"/>
            <a:ext cx="41249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8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302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 EXCHANGE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92277"/>
            <a:ext cx="6935168" cy="26578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1049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filtering of messages</a:t>
            </a:r>
          </a:p>
          <a:p>
            <a:r>
              <a:rPr lang="en-US" dirty="0" smtClean="0"/>
              <a:t>- A </a:t>
            </a:r>
            <a:r>
              <a:rPr lang="en-US" dirty="0" err="1" smtClean="0"/>
              <a:t>msg</a:t>
            </a:r>
            <a:r>
              <a:rPr lang="en-US" dirty="0" smtClean="0"/>
              <a:t> goes to the queue whose binding key exactly matches the routing key of the msg.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3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419100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EXCHANGE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2" y="4255972"/>
            <a:ext cx="6315956" cy="1648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0700" y="1054100"/>
            <a:ext cx="7708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Msgs</a:t>
            </a:r>
            <a:r>
              <a:rPr lang="en-US" dirty="0" smtClean="0"/>
              <a:t> sent to topic exchange must be a list of words delimited by dots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Limit – 255 bytes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Binding key must also be in the same form.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msg</a:t>
            </a:r>
            <a:r>
              <a:rPr lang="en-US" dirty="0" smtClean="0"/>
              <a:t> with a particular routing key will be delivered to all the queues that are bound with a matching binding key.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2 special cases-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* (star) substitute for exactly one word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# (hash) substitutes for zero or more that one word.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9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0320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 QUEUE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91" y="3994046"/>
            <a:ext cx="5992061" cy="1486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47" y="778206"/>
            <a:ext cx="6839905" cy="1905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4787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To receive response, we need to send a ‘callback queue’ with the request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Co-relational Id –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Single callback per client instead of every request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Unique value for every request.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Used to match response with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2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53467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Reliability</a:t>
            </a:r>
            <a:r>
              <a:rPr lang="en-US" dirty="0" smtClean="0"/>
              <a:t> – </a:t>
            </a:r>
          </a:p>
          <a:p>
            <a:pPr lvl="1"/>
            <a:r>
              <a:rPr lang="en-US" sz="2000" dirty="0"/>
              <a:t>persistence, delivery </a:t>
            </a:r>
            <a:r>
              <a:rPr lang="en-US" sz="2000" dirty="0" err="1"/>
              <a:t>ack</a:t>
            </a:r>
            <a:r>
              <a:rPr lang="en-US" sz="2000" dirty="0"/>
              <a:t>, publisher confirms,&amp; high </a:t>
            </a:r>
            <a:r>
              <a:rPr lang="en-US" sz="2000" dirty="0" smtClean="0"/>
              <a:t>availability</a:t>
            </a:r>
          </a:p>
          <a:p>
            <a:r>
              <a:rPr lang="en-US" sz="2400" dirty="0" smtClean="0"/>
              <a:t>Flexible</a:t>
            </a:r>
            <a:r>
              <a:rPr lang="en-US" dirty="0" smtClean="0"/>
              <a:t> Routing –</a:t>
            </a:r>
          </a:p>
          <a:p>
            <a:pPr lvl="1"/>
            <a:r>
              <a:rPr lang="en-US" sz="2000" dirty="0" smtClean="0"/>
              <a:t>Routed through exchanges before arriving at queues</a:t>
            </a:r>
          </a:p>
          <a:p>
            <a:r>
              <a:rPr lang="en-US" sz="2400" dirty="0" smtClean="0"/>
              <a:t>Clustering</a:t>
            </a:r>
            <a:r>
              <a:rPr lang="en-US" dirty="0" smtClean="0"/>
              <a:t> –</a:t>
            </a:r>
          </a:p>
          <a:p>
            <a:pPr lvl="1"/>
            <a:r>
              <a:rPr lang="en-US" sz="2000" dirty="0" smtClean="0"/>
              <a:t>Several Rabbit MQ servers can be clustered to form one single logic broker</a:t>
            </a:r>
          </a:p>
          <a:p>
            <a:r>
              <a:rPr lang="en-US" sz="2400" dirty="0" smtClean="0"/>
              <a:t>Federation</a:t>
            </a:r>
            <a:r>
              <a:rPr lang="en-US" dirty="0" smtClean="0"/>
              <a:t> –</a:t>
            </a:r>
          </a:p>
          <a:p>
            <a:pPr lvl="1"/>
            <a:r>
              <a:rPr lang="en-US" sz="2000" dirty="0" smtClean="0"/>
              <a:t>For servers that need to be more loosely connected</a:t>
            </a:r>
          </a:p>
          <a:p>
            <a:r>
              <a:rPr lang="en-US" sz="2400" dirty="0" smtClean="0"/>
              <a:t>Highly Available Queue </a:t>
            </a:r>
            <a:r>
              <a:rPr lang="en-US" dirty="0" smtClean="0"/>
              <a:t>–</a:t>
            </a:r>
          </a:p>
          <a:p>
            <a:pPr lvl="1"/>
            <a:r>
              <a:rPr lang="en-US" sz="2000" dirty="0" smtClean="0"/>
              <a:t>Queues can be mirrored across several machines ensuring message safety even in hardware failure</a:t>
            </a:r>
          </a:p>
          <a:p>
            <a:r>
              <a:rPr lang="en-US" sz="2400" dirty="0" smtClean="0"/>
              <a:t>Multi Protocol –</a:t>
            </a:r>
          </a:p>
          <a:p>
            <a:pPr lvl="1"/>
            <a:r>
              <a:rPr lang="en-US" sz="2000" dirty="0" smtClean="0"/>
              <a:t>Supports a variety of messaging protocols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100" y="406400"/>
            <a:ext cx="11087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Producer</a:t>
            </a:r>
          </a:p>
          <a:p>
            <a:pPr lvl="1"/>
            <a:r>
              <a:rPr lang="en-US" dirty="0" smtClean="0"/>
              <a:t>- Sends messages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Queue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Lives inside Rabbit MQ.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Messages stored inside queue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Infinite buffer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- Receives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46" y="406400"/>
            <a:ext cx="1390844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76" y="1791400"/>
            <a:ext cx="2029108" cy="866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3276476"/>
            <a:ext cx="1324160" cy="600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02" y="4729330"/>
            <a:ext cx="354379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5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525053"/>
            <a:ext cx="6286499" cy="5875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58" y="3601856"/>
            <a:ext cx="642354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5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76" y="0"/>
            <a:ext cx="686655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4381335"/>
            <a:ext cx="727926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6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Work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50" y="1282658"/>
            <a:ext cx="10515600" cy="2565442"/>
          </a:xfrm>
        </p:spPr>
        <p:txBody>
          <a:bodyPr/>
          <a:lstStyle/>
          <a:p>
            <a:r>
              <a:rPr lang="en-US" sz="2400" dirty="0" smtClean="0"/>
              <a:t>Distributing tasks among workers</a:t>
            </a:r>
          </a:p>
          <a:p>
            <a:r>
              <a:rPr lang="en-US" sz="2400" dirty="0" smtClean="0"/>
              <a:t>Encapsulate task and send to queue.</a:t>
            </a:r>
          </a:p>
          <a:p>
            <a:r>
              <a:rPr lang="en-US" sz="2400" dirty="0" smtClean="0"/>
              <a:t>Worker process pops the task and executes the job.</a:t>
            </a:r>
          </a:p>
          <a:p>
            <a:r>
              <a:rPr lang="en-US" sz="2400" dirty="0" smtClean="0"/>
              <a:t>Tasks shared between many workers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50" y="1695264"/>
            <a:ext cx="3400900" cy="1181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100" y="3517900"/>
            <a:ext cx="488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Round-Robin Dispatching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7100" y="4229100"/>
            <a:ext cx="638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Rabbit MQ sends each message to the next consumer in sequence.</a:t>
            </a:r>
          </a:p>
          <a:p>
            <a:r>
              <a:rPr lang="en-US" dirty="0" smtClean="0"/>
              <a:t>- On </a:t>
            </a:r>
            <a:r>
              <a:rPr lang="en-US" dirty="0" err="1" smtClean="0"/>
              <a:t>avg</a:t>
            </a:r>
            <a:r>
              <a:rPr lang="en-US" dirty="0" smtClean="0"/>
              <a:t> every consumer gets the same number of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4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482600"/>
            <a:ext cx="71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206545"/>
            <a:ext cx="9964541" cy="2934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130300"/>
            <a:ext cx="735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An </a:t>
            </a:r>
            <a:r>
              <a:rPr lang="en-US" dirty="0" err="1" smtClean="0"/>
              <a:t>ack</a:t>
            </a:r>
            <a:r>
              <a:rPr lang="en-US" dirty="0" smtClean="0"/>
              <a:t> is sent back from the consumer to tell that a particular </a:t>
            </a:r>
            <a:r>
              <a:rPr lang="en-US" dirty="0" err="1" smtClean="0"/>
              <a:t>msg</a:t>
            </a:r>
            <a:r>
              <a:rPr lang="en-US" dirty="0" smtClean="0"/>
              <a:t> is received and processed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Msgs</a:t>
            </a:r>
            <a:r>
              <a:rPr lang="en-US" dirty="0" smtClean="0"/>
              <a:t> are not lost even if consumer dies.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Without </a:t>
            </a:r>
            <a:r>
              <a:rPr lang="en-US" dirty="0" err="1" smtClean="0"/>
              <a:t>Ack</a:t>
            </a:r>
            <a:r>
              <a:rPr lang="en-US" dirty="0" smtClean="0"/>
              <a:t>, Rabbit MQ </a:t>
            </a:r>
            <a:r>
              <a:rPr lang="en-US" dirty="0" err="1" smtClean="0"/>
              <a:t>reques</a:t>
            </a:r>
            <a:r>
              <a:rPr lang="en-US" dirty="0" smtClean="0"/>
              <a:t> it.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</a:t>
            </a:r>
            <a:r>
              <a:rPr lang="en-US" dirty="0" err="1" smtClean="0"/>
              <a:t>msg</a:t>
            </a:r>
            <a:r>
              <a:rPr lang="en-US" dirty="0" smtClean="0"/>
              <a:t> timeouts. Only when consumer dies </a:t>
            </a:r>
            <a:r>
              <a:rPr lang="en-US" dirty="0" err="1" smtClean="0"/>
              <a:t>msgs</a:t>
            </a:r>
            <a:r>
              <a:rPr lang="en-US" dirty="0" smtClean="0"/>
              <a:t> are redelivered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" y="4699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DURABILITY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5987"/>
            <a:ext cx="7163800" cy="609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5" y="4922627"/>
            <a:ext cx="6963747" cy="1286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799" y="2346540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 – declared as durable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798" y="4141572"/>
            <a:ext cx="353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– marked as Persistent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" y="1079500"/>
            <a:ext cx="654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When Rabbit MQ quits or crashes, it will forger the queues &amp; </a:t>
            </a:r>
            <a:r>
              <a:rPr lang="en-US" dirty="0" err="1" smtClean="0"/>
              <a:t>msgs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 mark them both durable.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444500"/>
            <a:ext cx="4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FAIR DISPATCH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0" y="3485961"/>
            <a:ext cx="7163800" cy="2705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181100"/>
            <a:ext cx="671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Rabbit MQ dispatches </a:t>
            </a:r>
            <a:r>
              <a:rPr lang="en-US" dirty="0" err="1" smtClean="0"/>
              <a:t>msgs</a:t>
            </a:r>
            <a:r>
              <a:rPr lang="en-US" dirty="0" smtClean="0"/>
              <a:t> evenly without looking at ack.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With </a:t>
            </a:r>
            <a:r>
              <a:rPr lang="en-US" dirty="0" err="1" smtClean="0"/>
              <a:t>prefetchCount</a:t>
            </a:r>
            <a:r>
              <a:rPr lang="en-US" dirty="0" smtClean="0"/>
              <a:t> = 1, it doesn’t dispatch new </a:t>
            </a:r>
            <a:r>
              <a:rPr lang="en-US" dirty="0" err="1" smtClean="0"/>
              <a:t>msg</a:t>
            </a:r>
            <a:r>
              <a:rPr lang="en-US" dirty="0" smtClean="0"/>
              <a:t> to a worker until it has processed and </a:t>
            </a:r>
            <a:r>
              <a:rPr lang="en-US" dirty="0" err="1" smtClean="0"/>
              <a:t>ack</a:t>
            </a:r>
            <a:r>
              <a:rPr lang="en-US" dirty="0" smtClean="0"/>
              <a:t> the previous </a:t>
            </a:r>
            <a:r>
              <a:rPr lang="en-US" dirty="0" err="1" smtClean="0"/>
              <a:t>msg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8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496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RABBIT MQ</vt:lpstr>
      <vt:lpstr>Features</vt:lpstr>
      <vt:lpstr>PowerPoint Presentation</vt:lpstr>
      <vt:lpstr>PowerPoint Presentation</vt:lpstr>
      <vt:lpstr>PowerPoint Presentation</vt:lpstr>
      <vt:lpstr>Work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Jolly</dc:creator>
  <cp:lastModifiedBy>Harpreet Jolly</cp:lastModifiedBy>
  <cp:revision>13</cp:revision>
  <dcterms:created xsi:type="dcterms:W3CDTF">2016-08-12T04:45:30Z</dcterms:created>
  <dcterms:modified xsi:type="dcterms:W3CDTF">2016-08-12T09:33:18Z</dcterms:modified>
</cp:coreProperties>
</file>