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BBA0-269E-47AB-BBB9-D6E00CABC2C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56D6-AEBF-48BD-9639-345F9261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VNF Image Onboard: From VNFM-UI&#10;&#10;VNFM-UI-&gt; VIM Plugin: POST: /vimpl/rest/api/vimplmgmt/images?UserId=\n(Image, Image Name, Format)&#10;VIM Plugin -&gt; OpenStack VIM: Image-Create&#10;OpenStack VIM -&gt; VIM Plugin: Response (Image id, Image Name)&#10;VIM Plugin -&gt; VNFD Manager: Image Info(Image Id, Image Name)&#10;VNFD Manager &lt;-&gt; DB: Save (Image Id, Image Name)&#10;VNFD Manager  -&gt; VIM Plugin : Image Info Response&#10;VIM Plugin  -&gt; VNFM-UI: Response (Image Id, Image Name)&#10;note over VNFM-UI: Display &quot;$Image Name$ Uploaded Successfully,\nImage Id is $Image Id$&quot;&#10;&#10;" title="VNF Image Upload From VNFM-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8728"/>
            <a:ext cx="8229600" cy="3348906"/>
          </a:xfrm>
        </p:spPr>
      </p:pic>
    </p:spTree>
    <p:extLst>
      <p:ext uri="{BB962C8B-B14F-4D97-AF65-F5344CB8AC3E}">
        <p14:creationId xmlns:p14="http://schemas.microsoft.com/office/powerpoint/2010/main" val="3087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VNFD Terminate&#10;&#10;Sender -&gt; Configuration Plugin:TERMINATE(vnfdId)&#10;Configuration Plugin -&gt; VNFD Manager: Terminate (vnfdId)&#10;alt if vnfd is active&#10;    VNFD Manager -&gt; VNFLCM: Terminate (vnfdId)&#10;    VNFLCM &lt;-&gt; VNF Catalogue:Fetch Deployed VNF and VLD info\n(Ipaddress, port, Metadata and\nlife_cycle_event, Interface, type, vSwitch,\nNetwork Type, Connection Point)&#10;    VNFLCM -&gt; VNF:3.Execute Life Cycle operation Terminate\non the exposed interface and port of VNF&#10;    note over VNF:Action on life_cycle_event&#10;    VNF -&gt; VNFLCM:Response of Life Cycle Event Terminate  &#10;    VNFLCM &lt;-&gt; VNF Catalogue: Store the current state of VNF&#10;    VNFLCM -&gt; VNFD Manager:Response of TERMINATE request&#10;    VNFD Manager -&gt; VIMPL:Delete Resources - DELETE: /vimpl/rest/api/vimplmgmt/instances?UserId=&#10;    VIMPL -&gt; VNFD Manager:Resources Deleted&#10;    VNFD Manager -&gt; Configuration Plugin: Response of terminate request&#10;    Configuration Plugin -&gt; Sender:Response of TERMINATE&#10;else vnfd is inactive&#10;    VNFD Manager -&gt; Configuration Plugin: Failure Response of terminate request\n(VNFD is not active so can't terminate)&#10;    Configuration Plugin -&gt; Sender: Failure Response of terminate request\n(VNFD is not active so can't terminate)&#10;end" title="VNFD Terminat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3" y="1600200"/>
            <a:ext cx="7445754" cy="4525963"/>
          </a:xfrm>
        </p:spPr>
      </p:pic>
    </p:spTree>
    <p:extLst>
      <p:ext uri="{BB962C8B-B14F-4D97-AF65-F5344CB8AC3E}">
        <p14:creationId xmlns:p14="http://schemas.microsoft.com/office/powerpoint/2010/main" val="31317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Upload NSD&#10;&#10;Sender-&gt;Configuration Plugin:Upload NSD - POST: cnpl/rest/api/uploadNSD(JSON/XML/YAML)\n(nsdFile, nsdFileName, templateType)&#10;note over Configuration Plugin:nsdFile: File contents\nnsdFileName: Name of file to be downloaded\ntemplateType: identifies the type of template like JSON/YANG/YAML&#10;note over Configuration Plugin:Parse, Validate, and covert the template \ninto JSON object template&#10;Configuration Plugin -&gt; VNFD Manager:Forward JSON Data (JSON Bean)&#10;VNFD Manager&lt;-&gt; NSd Catalog:Insert all the NSd and VLd data (later VNFFGd) from\nJSON data and insert into NSd Catalog&#10;VNFD Manager&lt;-&gt; VNFd Catalog:Insert all the VNFD,VDU from\nJSON data and insert into VNFd Catalog&#10;VNFD Manager-&gt; Configuration Plugin:Acknowledge NSD Upload&#10;Configuration Plugin -&gt;Sender:Acknowledge NSD Upload&#10;" title="Upload N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6579"/>
            <a:ext cx="8229600" cy="3593205"/>
          </a:xfrm>
        </p:spPr>
      </p:pic>
    </p:spTree>
    <p:extLst>
      <p:ext uri="{BB962C8B-B14F-4D97-AF65-F5344CB8AC3E}">
        <p14:creationId xmlns:p14="http://schemas.microsoft.com/office/powerpoint/2010/main" val="28779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Instantiate NSD&#10;&#10;Sender  -&gt; VNFD Manager:Deploy NSD(nsdId)&#10;VNFD Manager &lt;-&gt; NSd / VNFd Catalog:Fetch VNFD, VLD Information\nfrom DB based on nsdId.&#10;note over VNFD Manager:Identify Virtual Resources(Network, Router,\nCompute, Flavour) for all the VNFs and VLDs in NS&#10;VNFD Manager -&gt; VIM Plugin:Create Resources - POST: /vimpl/rest/api/vimplmgmt/resources?UserId=&#10;VIM Plugin &lt;-&gt; OpenStack VIM:OpenStack Resource Creation\n(REST APIs or Heat Template)&#10;VIM Plugin -&gt; VNFD Manager:Created Resources\n(Resource Ids, VM-IP-Addresses)&#10;loop For each VNFC&#10;    VNFD Manager -&gt; VNF-LCM:Notify VNF-LCM (vnfdId, all resource information for vnfId)&#10;    VNF-LCM &lt;-&gt; Resource DB:Fetch deployed VNF info\nbased on vnfdId like\nIP Address, port,\nmetadata, lifecycle_events&#10;    opt constituent-vnfd:event&#10;    loop For all the configurd events during deploy phase&#10;        VNF-LCM -&gt; VNF:Execute Life Cycle operation (Install, Configure, Start, Stop etc.) \non the exposed interface and\nport of VNF&#10;        note over VNF:Action on life_cycle_event\ngiven in Metadata/scripts\nfor given VNF &#10;        VNF -&gt; VNF-LCM:Response of lifecycle event&#10;    end&#10;    end&#10;    VNF-LCM &lt;-&gt; Resource DB:Store state and \nVirtual Resource information for vnfdId&#10;    VNF-LCM -&gt; VNFD Manager: Response of Notify request (VNF state)&#10;end&#10;VNFD Manager  -&gt; Sender:Ack that VNFD is deployed (NS state)&#10;" title="Instantiate N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5" y="1676400"/>
            <a:ext cx="7946430" cy="4525963"/>
          </a:xfrm>
        </p:spPr>
      </p:pic>
    </p:spTree>
    <p:extLst>
      <p:ext uri="{BB962C8B-B14F-4D97-AF65-F5344CB8AC3E}">
        <p14:creationId xmlns:p14="http://schemas.microsoft.com/office/powerpoint/2010/main" val="6494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Upload VNFD&#10;&#10;Sender-&gt;Configuration Plugin:Upload VNFD - POST: cnpl/rest/api/uploadVNFD(JSON/XML/YAML)\n(vnfdFile, vnfdFileName, templateType)&#10;note over Configuration Plugin:vnfdFile: File contents\nvnfdFileName: Name of file to be downloaded\ntemplateType: identifies the type of template like JSON/YANG/YAML&#10;note over Configuration Plugin:Parse, Validate, and covert the template \ninto JSON object template&#10;Configuration Plugin -&gt; VNFD Manager:Forward JSON Data (JSON Bean)&#10;VNFD Manager&lt;-&gt; VNFd Catalog:Insert all the VNFd and VDU data from\nJSON data and insert into VNFd Catalog&#10;VNFD Manager&lt;-&gt; VNFd Catalog:Insert all the VNFD,VDU from\nJSON data and insert into VNFd Catalog&#10;VNFD Manager-&gt; Configuration Plugin:Acknowledge VNFD Upload&#10;Configuration Plugin -&gt;Sender:Acknowledge VNFD Upload&#10;" title="Upload VNF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746"/>
            <a:ext cx="8229600" cy="4218870"/>
          </a:xfrm>
        </p:spPr>
      </p:pic>
    </p:spTree>
    <p:extLst>
      <p:ext uri="{BB962C8B-B14F-4D97-AF65-F5344CB8AC3E}">
        <p14:creationId xmlns:p14="http://schemas.microsoft.com/office/powerpoint/2010/main" val="21935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Instantiate VNFD&#10;&#10;Sender  -&gt; Configuration Plugin:Deploy VNFD(vnfdId)&#10;Configuration Plugin -&gt; VNFD Manager:Deploy VNFD(vnfdId)&#10;VNFD Manager &lt;-&gt; VNFd Catalog:Fetch VNFD, VDU Information\nfrom DB based on vnfdId.&#10;note over VNFD Manager:Identify Virtual Resources(Network, Router,\nCompute, Flavour) for all the VNFs and VDUs in VNF&#10;VNFD Manager -&gt; VIM Plugin:Create Resources - POST: /vimpl/rest/api/vimplmgmt/resources?UserId=&#10;VIM Plugin &lt;-&gt; OpenStack VIM:OpenStack Resource Creation\n(REST APIs or Heat Template)&#10;VIM Plugin -&gt; VNFD Manager:Created Resources\n(Resource Ids, VM-IP-Addresses)&#10;loop For each VNFC&#10;    VNFD Manager -&gt; VNF-LCM:Notify VNF-LCM (vnfdId, all resource information for vnfId)&#10;    VNF-LCM &lt;-&gt; Resource DB:Fetch deployed VNF info\nbased on vnfdId like\nIP Address, port,\nmetadata, lifecycle_events&#10;    opt constituent-vnfd:event&#10;    loop For all the configurd events during deploy phase&#10;        VNF-LCM -&gt; VNF:Execute Life Cycle operation (Install, Configure, Start, Stop etc.) \non the exposed interface and\nport of VNF&#10;        note over VNF:Action on life_cycle_event\ngiven in Metadata/scripts\nfor given VNF &#10;        VNF -&gt; VNF-LCM:Response of lifecycle event&#10;    end&#10;    end&#10;    VNF-LCM &lt;-&gt; Resource DB:Store state and \nVirtual Resource information for vnfdId&#10;    VNF-LCM -&gt; VNFD Manager: Response of Notify request (VNF state)&#10;end&#10;VNFD Manager  -&gt; Configuration Plugin:Ack that VNFD is deployed (VNF state)&#10;Configuration Plugin -&gt; Sender:Ack that VNFD is deployed (VNF state)&#10;" title="Instantiate VNF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8129"/>
            <a:ext cx="8229600" cy="4290105"/>
          </a:xfrm>
        </p:spPr>
      </p:pic>
    </p:spTree>
    <p:extLst>
      <p:ext uri="{BB962C8B-B14F-4D97-AF65-F5344CB8AC3E}">
        <p14:creationId xmlns:p14="http://schemas.microsoft.com/office/powerpoint/2010/main" val="36981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itle Delete VNFD&#10;&#10;Sender -&gt; Configuration Plugin:Delete VNFD(vnfdId)&#10;Configuration Plugin -&gt; VNFD Manager:Delete VNFD(vnfdId)&#10;VNFD Manager &lt;-&gt; VNFD Catalogue:Fetch the Current State of VNF&#10;alt If VNF state is active&#10;    VNFD Manager -&gt; Configuration Plugin:Delete VNFD Failure Response (Reason: VNFD is active)&#10;    Configuration Plugin -&gt; Sender:Delete VNFD Failure Response (Reason: VNFD is active)&#10;else VNF state is not active&#10;    VNFD Manager &lt;-&gt; VNFD Catalogue: Delete vnfdId from VNFD Catalogue&#10;    VNFD Manager -&gt; Configuration Plugin:Delete VNFD Response&#10;    Configuration Plugin -&gt; Sender:Delete VNFD Response&#10;end&#10;" title="Delete VNF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0734"/>
            <a:ext cx="8229600" cy="3564895"/>
          </a:xfrm>
        </p:spPr>
      </p:pic>
    </p:spTree>
    <p:extLst>
      <p:ext uri="{BB962C8B-B14F-4D97-AF65-F5344CB8AC3E}">
        <p14:creationId xmlns:p14="http://schemas.microsoft.com/office/powerpoint/2010/main" val="24116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itle Delete NSD&#10;&#10;Sender -&gt; Configuration Plugin: Delete NSD(nsdId)&#10;Configuration Plugin -&gt; VNFD Manager:Delete NSD(nsdId)&#10;VNFD Manager &lt;-&gt; NS Catalogue:Fetch the Current State of NS&#10;alt If NS state is active&#10;    VNFD Manager -&gt; Configuration Plugin: Delete NSD failed(Reason:NSD is active)&#10;    Configuration Plugin -&gt; Sender: Delete NSD failed(Reason:NSD is active)&#10;else NS state is not active&#10;    VNFD Manager &lt;-&gt; NS Catalogue: Delete nsdId from NS Catalogue&#10;    VNFD Manager &lt;-&gt; VNFD Catalogue: Delete vnfdIds related to NsdId from VNF Catalogue&#10;    VNFD Manager -&gt; Configuration Plugin:Delete NSD Response (Success)&#10;    Configuration Plugin -&gt; Sender:Delete NSD Response (Success)&#10;end&#10;" title="Delete NS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070"/>
            <a:ext cx="8229600" cy="4026223"/>
          </a:xfrm>
        </p:spPr>
      </p:pic>
    </p:spTree>
    <p:extLst>
      <p:ext uri="{BB962C8B-B14F-4D97-AF65-F5344CB8AC3E}">
        <p14:creationId xmlns:p14="http://schemas.microsoft.com/office/powerpoint/2010/main" val="6748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le NS Scale-out&#10;&#10;alt NFV-Orchestrator&#10;    Sender -&gt; Configuration Plugin: Auto Scaling Request (Nsd)&#10;else Internal Request for Scaling based on Policies&#10;    MON-&gt;Configuration Plugin:  Auto Scaling Request (Nsd)&#10;end&#10;&#10;note over Sender: Based on the monitoring reports, MoM updates DB\nbased on Policy, Mom takes a decision to auto-scale&#10;Configuration Plugin -&gt; VNFD Manager: Auto Scaling Request (Nsd)&#10;VNFD Manager &lt;-&gt; NSd / VNFd Catalog:Fetch VNFD, VLD Information\nfrom DB based on nsdId.&#10;note over VNFD Manager:Identify Virtual Resources(Network, Router,\nCompute, Flavour) for all the VNFs and VLDs in NS&#10;VNFD Manager -&gt; VIM Plugin:Create Resources - POST: /vimpl/rest/api/vimplmgmt/resources?UserId=&#10;VIM Plugin &lt;-&gt; OpenStack VIM:OpenStack Resource Creation\n(REST APIs or Heat Template)&#10;VIM Plugin -&gt; VNFD Manager:Created Resources\n(Resource Ids, VM-IP-Addresses)&#10;loop For each VNFC&#10;    VNFD Manager -&gt; VNF-LCM:Notify VNF-LCM (vnfdId, all resource information for vnfId)&#10;    VNF-LCM &lt;-&gt; Resource DB:Fetch deployed VNF info\nbased on vnfdId like\nIP Address, port,\nmetadata, lifecycle_events&#10;    opt constituent-vnfd:event&#10;    loop For all the configurd events during deploy phase&#10;        VNF-LCM -&gt; VNF:Execute Life Cycle operation (Install, Configure, Start, Stop etc.) \non the exposed interface and\nport of VNF&#10;        note over VNF:Action on life_cycle_event\ngiven in Metadata/scripts\nfor given VNF &#10;        VNF -&gt; VNF-LCM:Response of lifecycle event&#10;    end&#10;    end&#10;    VNF-LCM &lt;-&gt; Resource DB:Store state and \nVirtual Resource information for vnfdId&#10;    VNF-LCM -&gt; VNFD Manager: Response of Notify request (VNF state)&#10;end&#10;VNFD Manager  -&gt; Configuration Plugin:Auto Scaling Response&#10;alt NFV-Orchestrator&#10;    Configuration Plugin -&gt; Sender: Auto Scaling Request (Nsd)&#10;else Internal Request for Scaling based on Policies&#10;    Configuration Plugin -&gt; MON:  Auto Scaling Request (Nsd)&#10;end&#10;&#10;" title="NSD Scale Ou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4" y="1600200"/>
            <a:ext cx="7364732" cy="4525963"/>
          </a:xfrm>
        </p:spPr>
      </p:pic>
    </p:spTree>
    <p:extLst>
      <p:ext uri="{BB962C8B-B14F-4D97-AF65-F5344CB8AC3E}">
        <p14:creationId xmlns:p14="http://schemas.microsoft.com/office/powerpoint/2010/main" val="18097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itle NSD Terminate&#10;&#10;Sender -&gt; Configuration Plugin:TERMINATE(NsdId)&#10;Configuration Plugin -&gt; VNFD Manager: Terminate (NsdId)&#10;alt if Nsd is active&#10;    VNFD Manager -&gt; NS Catalogue: fetch all the vnfdId associated with NsdId&#10;    loop For All VNFDs in NS&#10;        VNFD Manager -&gt; VNFLCM: Terminate (vnfdId)&#10;        VNFLCM &lt;-&gt; VNF Catalogue:Fetch Deployed VNF and VLD info\n(Ipaddress, port, Metadata and\nlife_cycle_event, Interface, type, vSwitch,\nNetwork Type, Connection Point)&#10;        VNFLCM -&gt; VNF:3.Execute Life Cycle operation Terminate\non the exposed interface and port of VNF&#10;        note over VNF:Action on life_cycle_event&#10;        VNF -&gt; VNFLCM:Response of Life Cycle Event Terminate  &#10;        VNFLCM &lt;-&gt; VNF Catalogue: Store the current state of VNF&#10;        VNFLCM -&gt; VNFD Manager:Response of TERMINATE request&#10;        VNFD Manager -&gt; VIMPL:Delete Resources - DELETE: /vimpl/rest/api/vimplmgmt/instances?UserId=&#10;        VIMPL -&gt; VNFD Manager:Resources Deleted Deleted&#10;    end&#10;    VNFD Manager -&gt; Configuration Plugin: Response of terminate request&#10;    Configuration Plugin -&gt; Sender:Response of TERMINATE&#10;else NSD is inactive&#10;    VNFD Manager -&gt; Configuration Plugin: Failure Response of terminate request\n(NSD is not active so can't terminate)&#10;    Configuration Plugin -&gt; Sender: Failure Response of terminate request\n(NSD is not active so can't terminate)&#10;end" title="NSD Terminat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5" y="1600200"/>
            <a:ext cx="7607469" cy="4525963"/>
          </a:xfrm>
        </p:spPr>
      </p:pic>
    </p:spTree>
    <p:extLst>
      <p:ext uri="{BB962C8B-B14F-4D97-AF65-F5344CB8AC3E}">
        <p14:creationId xmlns:p14="http://schemas.microsoft.com/office/powerpoint/2010/main" val="26822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anujmoha</dc:creator>
  <cp:lastModifiedBy>Anuj Mohan</cp:lastModifiedBy>
  <cp:revision>46</cp:revision>
  <dcterms:created xsi:type="dcterms:W3CDTF">2016-05-12T08:17:46Z</dcterms:created>
  <dcterms:modified xsi:type="dcterms:W3CDTF">2016-05-17T15:43:19Z</dcterms:modified>
</cp:coreProperties>
</file>