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253"/>
            <a:ext cx="8989975" cy="35549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6459" y="4728138"/>
            <a:ext cx="675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TAXI BASED ON THE DISTANCE WE TRAVEL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6459" y="5575232"/>
            <a:ext cx="5808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TARUN GUDELA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0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7299" y="804789"/>
            <a:ext cx="2981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PROBLEM: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77299" y="1665568"/>
            <a:ext cx="8566701" cy="381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order to find out the Best taxi based on the distance we need to find out the following</a:t>
            </a:r>
          </a:p>
          <a:p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Number of taxies run by that vendor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In them how many are short Distance and the short timings 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In them how many are long Distance and the long timings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970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4080" y="659820"/>
            <a:ext cx="178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APPROACH: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4080" y="1732026"/>
            <a:ext cx="65482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Used a map reduce function for defining the problem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 made the short distance as the distance below the 35 miles, so the below will be low distance, and above that is large distance.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1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6149" y="659820"/>
            <a:ext cx="7356436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b="1" dirty="0" err="1"/>
              <a:t>functi</a:t>
            </a:r>
            <a:r>
              <a:rPr lang="en-US" dirty="0"/>
              <a:t>(item):</a:t>
            </a:r>
          </a:p>
          <a:p>
            <a:r>
              <a:rPr lang="en-US" dirty="0"/>
              <a:t>        </a:t>
            </a:r>
            <a:r>
              <a:rPr lang="en-US" dirty="0" err="1"/>
              <a:t>shortd</a:t>
            </a:r>
            <a:r>
              <a:rPr lang="en-US" dirty="0"/>
              <a:t>=0.0</a:t>
            </a:r>
          </a:p>
          <a:p>
            <a:r>
              <a:rPr lang="en-US" dirty="0"/>
              <a:t>        </a:t>
            </a:r>
            <a:r>
              <a:rPr lang="en-US" dirty="0" err="1"/>
              <a:t>longd</a:t>
            </a:r>
            <a:r>
              <a:rPr lang="en-US" dirty="0"/>
              <a:t>=0.0</a:t>
            </a:r>
          </a:p>
          <a:p>
            <a:r>
              <a:rPr lang="en-US" dirty="0"/>
              <a:t>        </a:t>
            </a:r>
            <a:r>
              <a:rPr lang="en-US" dirty="0" err="1"/>
              <a:t>shortt</a:t>
            </a:r>
            <a:r>
              <a:rPr lang="en-US" dirty="0"/>
              <a:t>=0</a:t>
            </a:r>
          </a:p>
          <a:p>
            <a:r>
              <a:rPr lang="en-US" dirty="0"/>
              <a:t>        </a:t>
            </a:r>
            <a:r>
              <a:rPr lang="en-US" dirty="0" err="1"/>
              <a:t>longt</a:t>
            </a:r>
            <a:r>
              <a:rPr lang="en-US" dirty="0"/>
              <a:t>=0</a:t>
            </a:r>
          </a:p>
          <a:p>
            <a:r>
              <a:rPr lang="pt-BR" dirty="0"/>
              <a:t>        nos=0</a:t>
            </a:r>
          </a:p>
          <a:p>
            <a:r>
              <a:rPr lang="en-US" dirty="0"/>
              <a:t>        </a:t>
            </a:r>
            <a:r>
              <a:rPr lang="en-US" b="1" dirty="0"/>
              <a:t>for</a:t>
            </a:r>
            <a:r>
              <a:rPr lang="en-US" dirty="0"/>
              <a:t> x </a:t>
            </a:r>
            <a:r>
              <a:rPr lang="en-US" b="1" dirty="0"/>
              <a:t>in</a:t>
            </a:r>
            <a:r>
              <a:rPr lang="en-US" dirty="0"/>
              <a:t> item:</a:t>
            </a:r>
          </a:p>
          <a:p>
            <a:r>
              <a:rPr lang="en-US" dirty="0"/>
              <a:t>                </a:t>
            </a:r>
            <a:r>
              <a:rPr lang="en-US" b="1" dirty="0"/>
              <a:t>#total+=x</a:t>
            </a:r>
            <a:endParaRPr lang="en-US" dirty="0"/>
          </a:p>
          <a:p>
            <a:r>
              <a:rPr lang="pt-BR" dirty="0"/>
              <a:t>                nos+=1</a:t>
            </a:r>
          </a:p>
          <a:p>
            <a:r>
              <a:rPr lang="en-US" dirty="0"/>
              <a:t>                </a:t>
            </a:r>
            <a:r>
              <a:rPr lang="en-US" b="1" dirty="0"/>
              <a:t>if</a:t>
            </a:r>
            <a:r>
              <a:rPr lang="en-US" dirty="0"/>
              <a:t> x &gt;35: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longt</a:t>
            </a:r>
            <a:r>
              <a:rPr lang="en-US" dirty="0"/>
              <a:t>+=1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longd</a:t>
            </a:r>
            <a:r>
              <a:rPr lang="en-US" dirty="0"/>
              <a:t>+=x</a:t>
            </a:r>
          </a:p>
          <a:p>
            <a:r>
              <a:rPr lang="hu-HU" dirty="0"/>
              <a:t>                </a:t>
            </a:r>
            <a:r>
              <a:rPr lang="hu-HU" b="1" dirty="0"/>
              <a:t>else</a:t>
            </a:r>
            <a:r>
              <a:rPr lang="hu-HU" dirty="0"/>
              <a:t>: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shortt</a:t>
            </a:r>
            <a:r>
              <a:rPr lang="en-US" dirty="0"/>
              <a:t>+=1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shortd</a:t>
            </a:r>
            <a:r>
              <a:rPr lang="en-US" dirty="0"/>
              <a:t>+=x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 err="1"/>
              <a:t>nos,shortt,shortd,longt,longd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96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5-04 at 6.56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73045" cy="6858000"/>
          </a:xfrm>
          <a:prstGeom prst="rect">
            <a:avLst/>
          </a:prstGeom>
        </p:spPr>
      </p:pic>
      <p:pic>
        <p:nvPicPr>
          <p:cNvPr id="3" name="Picture 2" descr="Screen Shot 2015-05-04 at 6.5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886" y="65982"/>
            <a:ext cx="4799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5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5-04 at 9.34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62415" cy="597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94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4195" y="857765"/>
            <a:ext cx="324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Future Enhancement: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4080" y="2078432"/>
            <a:ext cx="6350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include location and best driver for that vendor </a:t>
            </a:r>
          </a:p>
          <a:p>
            <a:endParaRPr lang="en-US" dirty="0"/>
          </a:p>
          <a:p>
            <a:r>
              <a:rPr lang="en-US" dirty="0" smtClean="0"/>
              <a:t>And we can include the fare for the short distances so that the customer can check the best vendor based on the fare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98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54</TotalTime>
  <Words>220</Words>
  <Application>Microsoft Macintosh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Breeze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TARUN GUDELA</dc:creator>
  <cp:lastModifiedBy>TARUN GUDELA</cp:lastModifiedBy>
  <cp:revision>5</cp:revision>
  <dcterms:created xsi:type="dcterms:W3CDTF">2015-05-06T18:54:11Z</dcterms:created>
  <dcterms:modified xsi:type="dcterms:W3CDTF">2015-05-06T19:48:16Z</dcterms:modified>
</cp:coreProperties>
</file>