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dirty="0"/>
              <a:t>Swiggy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food order application.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6950-9E9B-4A01-9745-988F90A9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Food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82DCB-051B-4980-A6C9-3E4B1E87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can see the food items after login.</a:t>
            </a:r>
          </a:p>
          <a:p>
            <a:r>
              <a:rPr lang="en-IN" dirty="0"/>
              <a:t>Admin can add, update, and delete food.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Add food</a:t>
            </a:r>
          </a:p>
          <a:p>
            <a:r>
              <a:rPr lang="en-IN" dirty="0"/>
              <a:t>Get food</a:t>
            </a:r>
          </a:p>
          <a:p>
            <a:r>
              <a:rPr lang="en-IN" dirty="0"/>
              <a:t>Update food</a:t>
            </a:r>
          </a:p>
          <a:p>
            <a:r>
              <a:rPr lang="en-IN" dirty="0"/>
              <a:t>Delete food</a:t>
            </a:r>
          </a:p>
        </p:txBody>
      </p:sp>
    </p:spTree>
    <p:extLst>
      <p:ext uri="{BB962C8B-B14F-4D97-AF65-F5344CB8AC3E}">
        <p14:creationId xmlns:p14="http://schemas.microsoft.com/office/powerpoint/2010/main" val="63791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EF8B-06DD-4BCD-8F94-10A8E340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Cart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3895-0D27-480F-9099-A7ACF58B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User can select the food from food items list.</a:t>
            </a:r>
          </a:p>
          <a:p>
            <a:r>
              <a:rPr lang="en-IN" dirty="0"/>
              <a:t>Selected food item will go in to the cart.</a:t>
            </a:r>
          </a:p>
          <a:p>
            <a:r>
              <a:rPr lang="en-IN" dirty="0"/>
              <a:t>We can get the user details and food details by cart id. Like which user added which food in cart.</a:t>
            </a:r>
          </a:p>
          <a:p>
            <a:endParaRPr lang="en-IN" dirty="0"/>
          </a:p>
          <a:p>
            <a:r>
              <a:rPr lang="en-IN" dirty="0"/>
              <a:t>Add items in cart</a:t>
            </a:r>
          </a:p>
          <a:p>
            <a:r>
              <a:rPr lang="en-IN" dirty="0"/>
              <a:t>Get cart items</a:t>
            </a:r>
          </a:p>
          <a:p>
            <a:r>
              <a:rPr lang="en-IN" dirty="0"/>
              <a:t>Delete cart items</a:t>
            </a:r>
          </a:p>
          <a:p>
            <a:r>
              <a:rPr lang="en-IN" dirty="0"/>
              <a:t>Update cart items</a:t>
            </a:r>
          </a:p>
          <a:p>
            <a:r>
              <a:rPr lang="en-IN" dirty="0"/>
              <a:t>Get cart by user id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42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5EB1-4EDC-4ECC-9376-BCB85AB6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Order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A470-FB52-4D83-8985-5EAB1C16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store the order details in database like what is the payment status ? How much amount paid by user and how much is pending ?</a:t>
            </a:r>
          </a:p>
          <a:p>
            <a:r>
              <a:rPr lang="en-IN" dirty="0"/>
              <a:t>Here I used </a:t>
            </a:r>
            <a:r>
              <a:rPr lang="en-IN" dirty="0" err="1"/>
              <a:t>razorpay</a:t>
            </a:r>
            <a:r>
              <a:rPr lang="en-IN" dirty="0"/>
              <a:t> payment </a:t>
            </a:r>
            <a:r>
              <a:rPr lang="en-IN" dirty="0" err="1"/>
              <a:t>api</a:t>
            </a:r>
            <a:r>
              <a:rPr lang="en-IN" dirty="0"/>
              <a:t>, so whenever user click on add to cart button </a:t>
            </a:r>
            <a:r>
              <a:rPr lang="en-IN" dirty="0" err="1"/>
              <a:t>razorpay</a:t>
            </a:r>
            <a:r>
              <a:rPr lang="en-IN" dirty="0"/>
              <a:t> generate a order id for us. We have to store the order details in database.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5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BD78-0B2E-4207-9A45-073DBF66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Payment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76EF-3FD5-4F44-8B44-90CF73CA4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adding to cart, user click on pay button and then we need to send the order id to the </a:t>
            </a:r>
            <a:r>
              <a:rPr lang="en-IN" dirty="0" err="1"/>
              <a:t>razorpay</a:t>
            </a:r>
            <a:r>
              <a:rPr lang="en-IN" dirty="0"/>
              <a:t> server. </a:t>
            </a:r>
            <a:r>
              <a:rPr lang="en-IN" dirty="0" err="1"/>
              <a:t>Razorpay</a:t>
            </a:r>
            <a:r>
              <a:rPr lang="en-IN" dirty="0"/>
              <a:t> server verify the payment and generate a payment data based on order id, which contains payment id, </a:t>
            </a:r>
            <a:r>
              <a:rPr lang="en-IN" dirty="0" err="1"/>
              <a:t>razorpay</a:t>
            </a:r>
            <a:r>
              <a:rPr lang="en-IN" dirty="0"/>
              <a:t> signature, payment status and many more.</a:t>
            </a:r>
          </a:p>
          <a:p>
            <a:endParaRPr lang="en-IN" dirty="0"/>
          </a:p>
          <a:p>
            <a:r>
              <a:rPr lang="en-IN" dirty="0"/>
              <a:t>Payment </a:t>
            </a:r>
            <a:r>
              <a:rPr lang="en-IN" dirty="0" err="1"/>
              <a:t>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20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/>
              <a:t>Use Case Diagram</a:t>
            </a:r>
          </a:p>
        </p:txBody>
      </p:sp>
      <p:pic>
        <p:nvPicPr>
          <p:cNvPr id="4" name="Content Placeholder 3" descr="Use case diagram for swiggy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970" y="1858010"/>
            <a:ext cx="606742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/>
              <a:t>Class Diagram for User</a:t>
            </a:r>
          </a:p>
        </p:txBody>
      </p:sp>
      <p:pic>
        <p:nvPicPr>
          <p:cNvPr id="4" name="Content Placeholder 3" descr="User Class Diagra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765" y="1621155"/>
            <a:ext cx="11356975" cy="50145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/>
              <a:t>Class Diagram for Food</a:t>
            </a:r>
          </a:p>
        </p:txBody>
      </p:sp>
      <p:pic>
        <p:nvPicPr>
          <p:cNvPr id="4" name="Content Placeholder 3" descr="Food Class Diagra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" y="1691005"/>
            <a:ext cx="11744325" cy="50152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/>
              <a:t>Class Diagram for Restaurants</a:t>
            </a:r>
          </a:p>
        </p:txBody>
      </p:sp>
      <p:pic>
        <p:nvPicPr>
          <p:cNvPr id="4" name="Content Placeholder 3" descr="Restaurants Class Diagra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5" y="1372870"/>
            <a:ext cx="11651615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7150"/>
          </a:xfrm>
        </p:spPr>
        <p:txBody>
          <a:bodyPr/>
          <a:lstStyle/>
          <a:p>
            <a:pPr algn="ctr"/>
            <a:r>
              <a:rPr lang="en-US" b="1"/>
              <a:t>Synopsis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objective of the Project on Online Food Ordering System is to manage the details of Food, Item Category, Shopping Cart, Customer, Order. </a:t>
            </a:r>
          </a:p>
          <a:p>
            <a:r>
              <a:rPr lang="en-US"/>
              <a:t>It manages all the information about Food, Delivery Address, Order, Food.</a:t>
            </a:r>
          </a:p>
          <a:p>
            <a:r>
              <a:rPr lang="en-US"/>
              <a:t>This sites consists a various types of foods.</a:t>
            </a:r>
          </a:p>
          <a:p>
            <a:r>
              <a:rPr lang="en-US"/>
              <a:t>It allows users to make payment through various modes like upi and using card.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/>
              <a:t>F</a:t>
            </a:r>
            <a:r>
              <a:rPr lang="en-US" b="1"/>
              <a:t>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/>
          <a:lstStyle/>
          <a:p>
            <a:r>
              <a:rPr lang="en-US"/>
              <a:t>Register and login via email</a:t>
            </a:r>
          </a:p>
          <a:p>
            <a:r>
              <a:rPr lang="en-US"/>
              <a:t>user can update/delete his/her profile</a:t>
            </a:r>
          </a:p>
          <a:p>
            <a:r>
              <a:rPr lang="en-US"/>
              <a:t>user is able to place food</a:t>
            </a:r>
          </a:p>
          <a:p>
            <a:r>
              <a:rPr lang="en-US"/>
              <a:t>payment method</a:t>
            </a:r>
          </a:p>
          <a:p>
            <a:r>
              <a:rPr lang="en-IN" altLang="en-US"/>
              <a:t>Admin can add/update/delete food.</a:t>
            </a:r>
          </a:p>
          <a:p>
            <a:r>
              <a:rPr lang="en-IN" altLang="en-US"/>
              <a:t>Admin can add/update/delete restaurants.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/>
              <a:t>implement Login and Signup Api :-  user can login via email</a:t>
            </a:r>
          </a:p>
          <a:p>
            <a:r>
              <a:rPr lang="en-US"/>
              <a:t>implement jwt :- for authorization purpose</a:t>
            </a:r>
          </a:p>
          <a:p>
            <a:r>
              <a:rPr lang="en-US"/>
              <a:t>implement swagger</a:t>
            </a:r>
          </a:p>
          <a:p>
            <a:r>
              <a:rPr lang="en-US"/>
              <a:t>implement MongoDb</a:t>
            </a:r>
          </a:p>
          <a:p>
            <a:r>
              <a:rPr lang="en-US"/>
              <a:t>payment api:- implement payment integration for online payment</a:t>
            </a:r>
          </a:p>
          <a:p>
            <a:r>
              <a:rPr lang="en-US"/>
              <a:t>food &amp; restaurants api</a:t>
            </a:r>
            <a:r>
              <a:rPr lang="en-IN" altLang="en-US"/>
              <a:t> :- Add/Get/Update/Delete</a:t>
            </a:r>
          </a:p>
          <a:p>
            <a:r>
              <a:rPr lang="en-IN" altLang="en-US"/>
              <a:t>User api :- registration/login/update/delete profile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Spring Tool Suite</a:t>
            </a:r>
          </a:p>
          <a:p>
            <a:r>
              <a:rPr lang="en-US"/>
              <a:t>Mongo</a:t>
            </a:r>
            <a:r>
              <a:rPr lang="en-IN" altLang="en-US"/>
              <a:t>Db</a:t>
            </a:r>
            <a:r>
              <a:rPr lang="en-US"/>
              <a:t>Compass</a:t>
            </a:r>
          </a:p>
          <a:p>
            <a:r>
              <a:rPr lang="en-US"/>
              <a:t>Postman</a:t>
            </a:r>
          </a:p>
          <a:p>
            <a:r>
              <a:rPr lang="en-US"/>
              <a:t>Git</a:t>
            </a:r>
          </a:p>
          <a:p>
            <a:r>
              <a:rPr lang="en-US"/>
              <a:t>Junit</a:t>
            </a:r>
          </a:p>
          <a:p>
            <a:r>
              <a:rPr lang="en-US"/>
              <a:t>Mockito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Processor: - 1.2GHz and above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Hard Disk: - more than 20GB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RAM: - Minimum 1 GB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b="1" dirty="0"/>
              <a:t>M</a:t>
            </a:r>
            <a:r>
              <a:rPr lang="en-US" b="1" dirty="0" err="1"/>
              <a:t>odel</a:t>
            </a:r>
            <a:r>
              <a:rPr lang="en-IN" altLang="en-US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r>
              <a:rPr lang="en-US" dirty="0"/>
              <a:t>Food</a:t>
            </a:r>
          </a:p>
          <a:p>
            <a:r>
              <a:rPr lang="en-US" dirty="0"/>
              <a:t>Restaurants</a:t>
            </a:r>
          </a:p>
          <a:p>
            <a:r>
              <a:rPr lang="en-US" dirty="0"/>
              <a:t>Cart</a:t>
            </a:r>
          </a:p>
          <a:p>
            <a:r>
              <a:rPr lang="en-IN" altLang="en-US" dirty="0"/>
              <a:t>Orders</a:t>
            </a:r>
            <a:endParaRPr lang="en-US" dirty="0"/>
          </a:p>
          <a:p>
            <a:r>
              <a:rPr lang="en-US" dirty="0"/>
              <a:t>Payment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38F8-E692-446F-9FEA-9C801197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354E-D531-4DB3-8A7C-B23088F3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Registration and Login service</a:t>
            </a:r>
          </a:p>
          <a:p>
            <a:r>
              <a:rPr lang="en-IN" dirty="0"/>
              <a:t>Food Service</a:t>
            </a:r>
          </a:p>
          <a:p>
            <a:r>
              <a:rPr lang="en-IN" dirty="0"/>
              <a:t>Restaurant Service</a:t>
            </a:r>
          </a:p>
          <a:p>
            <a:r>
              <a:rPr lang="en-IN" dirty="0"/>
              <a:t>Cart Service</a:t>
            </a:r>
          </a:p>
          <a:p>
            <a:r>
              <a:rPr lang="en-IN" dirty="0"/>
              <a:t>Order Service</a:t>
            </a:r>
          </a:p>
          <a:p>
            <a:r>
              <a:rPr lang="en-IN" dirty="0"/>
              <a:t>Payment Service</a:t>
            </a:r>
          </a:p>
          <a:p>
            <a:r>
              <a:rPr lang="en-IN" dirty="0" err="1"/>
              <a:t>Api</a:t>
            </a:r>
            <a:r>
              <a:rPr lang="en-IN" dirty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231694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5856-2E98-4708-8538-595EA02E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Registration and Login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7899F-E00B-4B9A-AABC-BAC8E59F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User can register via email, name, password and </a:t>
            </a:r>
            <a:r>
              <a:rPr lang="en-IN" dirty="0" err="1"/>
              <a:t>mobileNo</a:t>
            </a:r>
            <a:r>
              <a:rPr lang="en-IN" dirty="0"/>
              <a:t>.</a:t>
            </a:r>
          </a:p>
          <a:p>
            <a:r>
              <a:rPr lang="en-IN" dirty="0"/>
              <a:t>User can login via email and password</a:t>
            </a:r>
          </a:p>
          <a:p>
            <a:r>
              <a:rPr lang="en-IN" dirty="0"/>
              <a:t>Implemented </a:t>
            </a:r>
            <a:r>
              <a:rPr lang="en-IN" dirty="0" err="1"/>
              <a:t>jwt</a:t>
            </a:r>
            <a:r>
              <a:rPr lang="en-IN" dirty="0"/>
              <a:t> and role based authentication.</a:t>
            </a:r>
          </a:p>
          <a:p>
            <a:r>
              <a:rPr lang="en-IN" dirty="0"/>
              <a:t>After login </a:t>
            </a:r>
            <a:r>
              <a:rPr lang="en-IN" dirty="0" err="1"/>
              <a:t>jwt</a:t>
            </a:r>
            <a:r>
              <a:rPr lang="en-IN" dirty="0"/>
              <a:t> token will generate.</a:t>
            </a:r>
          </a:p>
          <a:p>
            <a:r>
              <a:rPr lang="en-IN" dirty="0"/>
              <a:t>Using that </a:t>
            </a:r>
            <a:r>
              <a:rPr lang="en-IN" dirty="0" err="1"/>
              <a:t>jwt</a:t>
            </a:r>
            <a:r>
              <a:rPr lang="en-IN" dirty="0"/>
              <a:t> token user can access other services without login again.</a:t>
            </a:r>
          </a:p>
          <a:p>
            <a:endParaRPr lang="en-IN" dirty="0"/>
          </a:p>
          <a:p>
            <a:r>
              <a:rPr lang="en-IN" dirty="0"/>
              <a:t>Login </a:t>
            </a:r>
            <a:r>
              <a:rPr lang="en-IN" dirty="0" err="1"/>
              <a:t>api</a:t>
            </a:r>
            <a:endParaRPr lang="en-IN" dirty="0"/>
          </a:p>
          <a:p>
            <a:r>
              <a:rPr lang="en-IN" dirty="0"/>
              <a:t>Registration </a:t>
            </a:r>
            <a:r>
              <a:rPr lang="en-IN" dirty="0" err="1"/>
              <a:t>api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78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512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Swiggy Application</vt:lpstr>
      <vt:lpstr>Synopsis</vt:lpstr>
      <vt:lpstr>Features</vt:lpstr>
      <vt:lpstr>User Stories</vt:lpstr>
      <vt:lpstr>Software Requirements</vt:lpstr>
      <vt:lpstr>Hardware Requirements</vt:lpstr>
      <vt:lpstr>Model Class</vt:lpstr>
      <vt:lpstr>Services</vt:lpstr>
      <vt:lpstr>Registration and Login Service</vt:lpstr>
      <vt:lpstr>Food Service</vt:lpstr>
      <vt:lpstr>Cart Service</vt:lpstr>
      <vt:lpstr>Order Service</vt:lpstr>
      <vt:lpstr>Payment Service</vt:lpstr>
      <vt:lpstr>Use Case Diagram</vt:lpstr>
      <vt:lpstr>Class Diagram for User</vt:lpstr>
      <vt:lpstr>Class Diagram for Food</vt:lpstr>
      <vt:lpstr>Class Diagram for Restaurants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Application</dc:title>
  <dc:creator/>
  <cp:lastModifiedBy>Hothi, Tarunkumar</cp:lastModifiedBy>
  <cp:revision>8</cp:revision>
  <dcterms:created xsi:type="dcterms:W3CDTF">2022-05-12T16:15:00Z</dcterms:created>
  <dcterms:modified xsi:type="dcterms:W3CDTF">2022-06-01T18:01:21Z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67E202D2598F42B1BB349428D78E0E17</vt:lpwstr>
  </property>
  <property fmtid="{D5CDD505-2E9C-101B-9397-08002B2CF9AE}" pid="3" name="KSOProductBuildVer">
    <vt:lpwstr>1033-11.2.0.11130</vt:lpwstr>
  </property>
</Properties>
</file>