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b="1" dirty="0"/>
              <a:t>Swiggy Application</a:t>
            </a:r>
            <a:endParaRPr lang="en-I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Class Diagram for Food</a:t>
            </a:r>
            <a:endParaRPr lang="en-IN" altLang="en-US" b="1"/>
          </a:p>
        </p:txBody>
      </p:sp>
      <p:pic>
        <p:nvPicPr>
          <p:cNvPr id="4" name="Content Placeholder 3" descr="Food Class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605" y="1691005"/>
            <a:ext cx="11744325" cy="5015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Class Diagram for Restaurants</a:t>
            </a:r>
            <a:endParaRPr lang="en-IN" altLang="en-US" b="1"/>
          </a:p>
        </p:txBody>
      </p:sp>
      <p:pic>
        <p:nvPicPr>
          <p:cNvPr id="4" name="Content Placeholder 3" descr="Restaurants Class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875" y="1372870"/>
            <a:ext cx="1165161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7150"/>
          </a:xfrm>
        </p:spPr>
        <p:txBody>
          <a:bodyPr/>
          <a:p>
            <a:pPr algn="ctr"/>
            <a:r>
              <a:rPr lang="en-US" b="1"/>
              <a:t>Synopsis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main objective of the Project on Online Food Ordering System is to manage the details of Food, Item Category, Shopping Cart, Customer, Order. </a:t>
            </a:r>
            <a:endParaRPr lang="en-US"/>
          </a:p>
          <a:p>
            <a:r>
              <a:rPr lang="en-US"/>
              <a:t>It manages all the information about Food, Delivery Address, Order, Food.</a:t>
            </a:r>
            <a:endParaRPr lang="en-US"/>
          </a:p>
          <a:p>
            <a:r>
              <a:rPr lang="en-US"/>
              <a:t>This sites consists a various types of foods.</a:t>
            </a:r>
            <a:endParaRPr lang="en-US"/>
          </a:p>
          <a:p>
            <a:r>
              <a:rPr lang="en-US"/>
              <a:t>It allows users to make payment through various modes like upi and using card.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F</a:t>
            </a:r>
            <a:r>
              <a:rPr lang="en-US" b="1"/>
              <a:t>eatures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465"/>
            <a:ext cx="10515600" cy="4351338"/>
          </a:xfrm>
        </p:spPr>
        <p:txBody>
          <a:bodyPr/>
          <a:p>
            <a:r>
              <a:rPr lang="en-US"/>
              <a:t>Register and login via email</a:t>
            </a:r>
            <a:endParaRPr lang="en-US"/>
          </a:p>
          <a:p>
            <a:r>
              <a:rPr lang="en-US"/>
              <a:t>user can update/delete his/her profile</a:t>
            </a:r>
            <a:endParaRPr lang="en-US"/>
          </a:p>
          <a:p>
            <a:r>
              <a:rPr lang="en-US"/>
              <a:t>user is able to place food</a:t>
            </a:r>
            <a:endParaRPr lang="en-US"/>
          </a:p>
          <a:p>
            <a:r>
              <a:rPr lang="en-US"/>
              <a:t>payment method</a:t>
            </a:r>
            <a:endParaRPr lang="en-US"/>
          </a:p>
          <a:p>
            <a:r>
              <a:rPr lang="en-IN" altLang="en-US"/>
              <a:t>Admin can add/update/delete food.</a:t>
            </a:r>
            <a:endParaRPr lang="en-IN" altLang="en-US"/>
          </a:p>
          <a:p>
            <a:r>
              <a:rPr lang="en-IN" altLang="en-US"/>
              <a:t>Admin can add/update/delete restaurants.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User Stories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implement Login and Signup Api :-  user can login via email</a:t>
            </a:r>
            <a:endParaRPr lang="en-US"/>
          </a:p>
          <a:p>
            <a:r>
              <a:rPr lang="en-US"/>
              <a:t>implement jwt :- for authorization purpose</a:t>
            </a:r>
            <a:endParaRPr lang="en-US"/>
          </a:p>
          <a:p>
            <a:r>
              <a:rPr lang="en-US"/>
              <a:t>implement swagger</a:t>
            </a:r>
            <a:endParaRPr lang="en-US"/>
          </a:p>
          <a:p>
            <a:r>
              <a:rPr lang="en-US"/>
              <a:t>implement MongoDb</a:t>
            </a:r>
            <a:endParaRPr lang="en-US"/>
          </a:p>
          <a:p>
            <a:r>
              <a:rPr lang="en-US"/>
              <a:t>payment api:- implement payment integration for online payment</a:t>
            </a:r>
            <a:endParaRPr lang="en-US"/>
          </a:p>
          <a:p>
            <a:r>
              <a:rPr lang="en-US"/>
              <a:t>food &amp; restaurants api</a:t>
            </a:r>
            <a:r>
              <a:rPr lang="en-IN" altLang="en-US"/>
              <a:t> :- Add/Get/Update/Delete</a:t>
            </a:r>
            <a:endParaRPr lang="en-IN" altLang="en-US"/>
          </a:p>
          <a:p>
            <a:r>
              <a:rPr lang="en-IN" altLang="en-US"/>
              <a:t>User api :- registration/login/update/delete profile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Software Requirements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Spring Tool Suite</a:t>
            </a:r>
            <a:endParaRPr lang="en-US"/>
          </a:p>
          <a:p>
            <a:r>
              <a:rPr lang="en-US"/>
              <a:t>Mongo</a:t>
            </a:r>
            <a:r>
              <a:rPr lang="en-IN" altLang="en-US"/>
              <a:t>Db</a:t>
            </a:r>
            <a:r>
              <a:rPr lang="en-US"/>
              <a:t>Compass</a:t>
            </a:r>
            <a:endParaRPr lang="en-US"/>
          </a:p>
          <a:p>
            <a:r>
              <a:rPr lang="en-US"/>
              <a:t>Postman</a:t>
            </a:r>
            <a:endParaRPr lang="en-US"/>
          </a:p>
          <a:p>
            <a:r>
              <a:rPr lang="en-US"/>
              <a:t>Git</a:t>
            </a:r>
            <a:endParaRPr lang="en-US"/>
          </a:p>
          <a:p>
            <a:r>
              <a:rPr lang="en-US"/>
              <a:t>Junit</a:t>
            </a:r>
            <a:endParaRPr lang="en-US"/>
          </a:p>
          <a:p>
            <a:r>
              <a:rPr lang="en-US"/>
              <a:t>Mockito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Hardware Requirements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Processor: - 1.2GHz and above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Hard Disk: - more than 20GB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RAM: - Minimum 1 GB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M</a:t>
            </a:r>
            <a:r>
              <a:rPr lang="en-US" b="1"/>
              <a:t>odel</a:t>
            </a:r>
            <a:r>
              <a:rPr lang="en-IN" altLang="en-US" b="1"/>
              <a:t> Class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</a:t>
            </a:r>
            <a:endParaRPr lang="en-US"/>
          </a:p>
          <a:p>
            <a:r>
              <a:rPr lang="en-US"/>
              <a:t>Food</a:t>
            </a:r>
            <a:endParaRPr lang="en-US"/>
          </a:p>
          <a:p>
            <a:r>
              <a:rPr lang="en-US"/>
              <a:t>Restaurants</a:t>
            </a:r>
            <a:endParaRPr lang="en-US"/>
          </a:p>
          <a:p>
            <a:r>
              <a:rPr lang="en-US"/>
              <a:t>Cart</a:t>
            </a:r>
            <a:endParaRPr lang="en-US"/>
          </a:p>
          <a:p>
            <a:r>
              <a:rPr lang="en-IN" altLang="en-US"/>
              <a:t>Orders</a:t>
            </a:r>
            <a:endParaRPr lang="en-US"/>
          </a:p>
          <a:p>
            <a:r>
              <a:rPr lang="en-US"/>
              <a:t>Payment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Use Case Diagram</a:t>
            </a:r>
            <a:endParaRPr lang="en-IN" altLang="en-US" b="1"/>
          </a:p>
        </p:txBody>
      </p:sp>
      <p:pic>
        <p:nvPicPr>
          <p:cNvPr id="4" name="Content Placeholder 3" descr="Use case diagram for swigg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1970" y="1858010"/>
            <a:ext cx="6067425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/>
              <a:t>Class Diagram for User</a:t>
            </a:r>
            <a:endParaRPr lang="en-IN" altLang="en-US" b="1"/>
          </a:p>
        </p:txBody>
      </p:sp>
      <p:pic>
        <p:nvPicPr>
          <p:cNvPr id="4" name="Content Placeholder 3" descr="User Class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9765" y="1621155"/>
            <a:ext cx="11356975" cy="5014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WPS Presentation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Swiggy Application</vt:lpstr>
      <vt:lpstr>Synopsis</vt:lpstr>
      <vt:lpstr>Features</vt:lpstr>
      <vt:lpstr>User Stories</vt:lpstr>
      <vt:lpstr>Software Requirements</vt:lpstr>
      <vt:lpstr>Hardware Requirements</vt:lpstr>
      <vt:lpstr>Model Class</vt:lpstr>
      <vt:lpstr>Use Case Diagram</vt:lpstr>
      <vt:lpstr>Class Diagram for User</vt:lpstr>
      <vt:lpstr>Class Diagram for Food</vt:lpstr>
      <vt:lpstr>Class Diagram for Restaurants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Application</dc:title>
  <dc:creator/>
  <cp:lastModifiedBy>Asus</cp:lastModifiedBy>
  <cp:revision>2</cp:revision>
  <dcterms:created xsi:type="dcterms:W3CDTF">2022-05-12T16:15:00Z</dcterms:created>
  <dcterms:modified xsi:type="dcterms:W3CDTF">2022-05-13T08:48:01Z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67E202D2598F42B1BB349428D78E0E17</vt:lpwstr>
  </property>
  <property fmtid="{D5CDD505-2E9C-101B-9397-08002B2CF9AE}" pid="3" name="KSOProductBuildVer">
    <vt:lpwstr>1033-11.2.0.11130</vt:lpwstr>
  </property>
</Properties>
</file>