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35a5e345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35a5e345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85b3092d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85b3092d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85b3092d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85b3092d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922d58a0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1922d58a0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922d58a0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922d58a0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922d58a0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1922d58a0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922d58a0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922d58a0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35a5e345f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35a5e345f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50750" y="27971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>
                <a:solidFill>
                  <a:schemeClr val="dk1"/>
                </a:solidFill>
                <a:highlight>
                  <a:srgbClr val="FFFFFF"/>
                </a:highlight>
              </a:rPr>
              <a:t>                              			MindTasty Restaurant</a:t>
            </a:r>
            <a:endParaRPr sz="3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643050" y="2187950"/>
            <a:ext cx="185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