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gif" ContentType="image/gif"/>
  <Override PartName="/ppt/media/image4.jpeg" ContentType="image/jpeg"/>
  <Override PartName="/ppt/media/image6.png" ContentType="image/png"/>
  <Override PartName="/ppt/media/image7.jpeg" ContentType="image/jpeg"/>
  <Override PartName="/ppt/media/image8.jpeg" ContentType="image/jpeg"/>
  <Override PartName="/ppt/media/image9.jpeg" ContentType="image/jpeg"/>
  <Override PartName="/ppt/media/image10.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88825"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30"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31"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33"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34"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35"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36"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38"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39"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40"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41"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42"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43"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53"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55"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57"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58"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62"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63"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64"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9"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66"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67"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68"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70"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71"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72"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74"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75"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77"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78"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79"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80"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82"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83"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84"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85"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86"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87"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98"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00"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02"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03"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1"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07"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08"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09"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11"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12"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13"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15"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16"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17"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19"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20"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22"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23"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24"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25"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27"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28"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29"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30"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31"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32"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42"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44"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3"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4"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46"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47"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51"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52"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53"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55"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56"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57"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59"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60"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61"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63"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64"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66"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67"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68"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69"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71"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72"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73"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74"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75"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76"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87"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89"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91"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92"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4"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96"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97"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98"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00"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01"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02"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04"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05"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06"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08"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09"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11"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12"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13"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14"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16"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17"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18"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19"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20"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21"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33"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35"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37"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38"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42"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43"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44"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46"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47"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48"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50"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51"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52"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18"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19"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0"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54"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55"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57"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58"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59"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60"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62"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63"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64"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65"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66"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67"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2"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3"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4"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endParaRPr b="0" lang="en-US" sz="1800" spc="-1" strike="noStrike">
              <a:solidFill>
                <a:srgbClr val="000000"/>
              </a:solidFill>
              <a:latin typeface="Euphemia"/>
            </a:endParaRPr>
          </a:p>
        </p:txBody>
      </p:sp>
      <p:sp>
        <p:nvSpPr>
          <p:cNvPr id="26"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7"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
        <p:nvSpPr>
          <p:cNvPr id="28"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endParaRPr b="0" lang="en-US" sz="2000" spc="-1" strike="noStrike">
              <a:solidFill>
                <a:srgbClr val="000000"/>
              </a:solidFill>
              <a:latin typeface="Euphem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6d2da"/>
        </a:solidFill>
      </p:bgPr>
    </p:bg>
    <p:spTree>
      <p:nvGrpSpPr>
        <p:cNvPr id="1" name=""/>
        <p:cNvGrpSpPr/>
        <p:nvPr/>
      </p:nvGrpSpPr>
      <p:grpSpPr>
        <a:xfrm>
          <a:off x="0" y="0"/>
          <a:ext cx="0" cy="0"/>
          <a:chOff x="0" y="0"/>
          <a:chExt cx="0" cy="0"/>
        </a:xfrm>
      </p:grpSpPr>
      <p:sp>
        <p:nvSpPr>
          <p:cNvPr id="0" name="Rectangle 12" hidden="1"/>
          <p:cNvSpPr/>
          <p:nvPr/>
        </p:nvSpPr>
        <p:spPr>
          <a:xfrm>
            <a:off x="0" y="0"/>
            <a:ext cx="12188520" cy="1870560"/>
          </a:xfrm>
          <a:custGeom>
            <a:avLst/>
            <a:gdLst/>
            <a:ah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1" name="Rectangle 12" hidden="1"/>
          <p:cNvSpPr/>
          <p:nvPr/>
        </p:nvSpPr>
        <p:spPr>
          <a:xfrm>
            <a:off x="0" y="0"/>
            <a:ext cx="12188520" cy="1812240"/>
          </a:xfrm>
          <a:custGeom>
            <a:avLst/>
            <a:gdLst/>
            <a:ah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2" name="Rectangle 7" hidden="1"/>
          <p:cNvSpPr/>
          <p:nvPr/>
        </p:nvSpPr>
        <p:spPr>
          <a:xfrm>
            <a:off x="0" y="6354360"/>
            <a:ext cx="12188520" cy="503280"/>
          </a:xfrm>
          <a:custGeom>
            <a:avLst/>
            <a:gdLst/>
            <a:ah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 name="Rectangle 11"/>
          <p:cNvSpPr/>
          <p:nvPr/>
        </p:nvSpPr>
        <p:spPr>
          <a:xfrm flipH="1">
            <a:off x="-720" y="0"/>
            <a:ext cx="12188520" cy="3245400"/>
          </a:xfrm>
          <a:custGeom>
            <a:avLst/>
            <a:gdLst/>
            <a:ahLst/>
            <a:rect l="l" t="t" r="r" b="b"/>
            <a:pathLst>
              <a:path w="12188825" h="3245754">
                <a:moveTo>
                  <a:pt x="12188825" y="0"/>
                </a:moveTo>
                <a:lnTo>
                  <a:pt x="0" y="0"/>
                </a:lnTo>
                <a:lnTo>
                  <a:pt x="1" y="2975260"/>
                </a:lnTo>
                <a:cubicBezTo>
                  <a:pt x="1772815" y="3146875"/>
                  <a:pt x="3864934" y="3245754"/>
                  <a:pt x="6105607" y="3245754"/>
                </a:cubicBezTo>
                <a:cubicBezTo>
                  <a:pt x="8336850" y="3245754"/>
                  <a:pt x="10420785" y="3147705"/>
                  <a:pt x="12188825" y="297748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 name="Rectangle 12"/>
          <p:cNvSpPr/>
          <p:nvPr/>
        </p:nvSpPr>
        <p:spPr>
          <a:xfrm flipH="1" flipV="1">
            <a:off x="-720" y="2975400"/>
            <a:ext cx="12188520" cy="1784880"/>
          </a:xfrm>
          <a:custGeom>
            <a:avLst/>
            <a:gdLst/>
            <a:ah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5" name="Rectangle 16"/>
          <p:cNvSpPr/>
          <p:nvPr/>
        </p:nvSpPr>
        <p:spPr>
          <a:xfrm flipH="1" flipV="1">
            <a:off x="-720" y="3028680"/>
            <a:ext cx="12188520" cy="3828960"/>
          </a:xfrm>
          <a:custGeom>
            <a:avLst/>
            <a:gdLst/>
            <a:ahLst/>
            <a:rect l="l" t="t" r="r" b="b"/>
            <a:pathLst>
              <a:path w="12188825" h="3829414">
                <a:moveTo>
                  <a:pt x="12188819" y="3829414"/>
                </a:moveTo>
                <a:cubicBezTo>
                  <a:pt x="10472741" y="3611474"/>
                  <a:pt x="8380478" y="3464940"/>
                  <a:pt x="6121030" y="3425501"/>
                </a:cubicBezTo>
                <a:cubicBezTo>
                  <a:pt x="3842817" y="3385734"/>
                  <a:pt x="1730673" y="3460715"/>
                  <a:pt x="0" y="3621385"/>
                </a:cubicBezTo>
                <a:cubicBezTo>
                  <a:pt x="0" y="2414257"/>
                  <a:pt x="1" y="1207128"/>
                  <a:pt x="1" y="0"/>
                </a:cubicBezTo>
                <a:lnTo>
                  <a:pt x="12188825" y="0"/>
                </a:lnTo>
                <a:cubicBezTo>
                  <a:pt x="12188823" y="1276471"/>
                  <a:pt x="12188821" y="2552943"/>
                  <a:pt x="12188819" y="382941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 name="PlaceHolder 1"/>
          <p:cNvSpPr>
            <a:spLocks noGrp="1"/>
          </p:cNvSpPr>
          <p:nvPr>
            <p:ph type="title"/>
          </p:nvPr>
        </p:nvSpPr>
        <p:spPr>
          <a:xfrm>
            <a:off x="1522440" y="3505320"/>
            <a:ext cx="9143640" cy="1908000"/>
          </a:xfrm>
          <a:prstGeom prst="rect">
            <a:avLst/>
          </a:prstGeom>
          <a:noFill/>
          <a:ln w="0">
            <a:noFill/>
          </a:ln>
        </p:spPr>
        <p:txBody>
          <a:bodyPr anchor="b">
            <a:noAutofit/>
          </a:bodyPr>
          <a:p>
            <a:pPr>
              <a:lnSpc>
                <a:spcPct val="85000"/>
              </a:lnSpc>
              <a:buNone/>
            </a:pPr>
            <a:r>
              <a:rPr b="0" lang="en-US" sz="6600" spc="-1" strike="noStrike">
                <a:solidFill>
                  <a:srgbClr val="ffffff"/>
                </a:solidFill>
                <a:latin typeface="Euphemia"/>
              </a:rPr>
              <a:t>Click to edit Master title style</a:t>
            </a:r>
            <a:endParaRPr b="0" lang="en-US" sz="6600" spc="-1" strike="noStrike">
              <a:solidFill>
                <a:srgbClr val="000000"/>
              </a:solidFill>
              <a:latin typeface="Euphemia"/>
            </a:endParaRPr>
          </a:p>
        </p:txBody>
      </p:sp>
      <p:sp>
        <p:nvSpPr>
          <p:cNvPr id="7" name="PlaceHolder 2"/>
          <p:cNvSpPr>
            <a:spLocks noGrp="1"/>
          </p:cNvSpPr>
          <p:nvPr>
            <p:ph type="body"/>
          </p:nvPr>
        </p:nvSpPr>
        <p:spPr>
          <a:xfrm>
            <a:off x="0" y="0"/>
            <a:ext cx="12188520" cy="3141000"/>
          </a:xfrm>
          <a:prstGeom prst="rect">
            <a:avLst/>
          </a:prstGeom>
          <a:noFill/>
          <a:ln w="0">
            <a:noFill/>
          </a:ln>
        </p:spPr>
        <p:txBody>
          <a:bodyPr lIns="90000" rIns="90000" tIns="457200" bIns="45000" anchor="t">
            <a:noAutofit/>
          </a:bodyPr>
          <a:p>
            <a:pPr algn="ctr">
              <a:lnSpc>
                <a:spcPct val="100000"/>
              </a:lnSpc>
              <a:buNone/>
              <a:tabLst>
                <a:tab algn="l" pos="0"/>
              </a:tabLst>
            </a:pPr>
            <a:r>
              <a:rPr b="0" lang="en-US" sz="1800" spc="-1" strike="noStrike">
                <a:solidFill>
                  <a:srgbClr val="000000"/>
                </a:solidFill>
                <a:latin typeface="Euphemia"/>
              </a:rPr>
              <a:t>Click icon to add picture</a:t>
            </a:r>
            <a:endParaRPr b="0" lang="en-US" sz="1800" spc="-1" strike="noStrike">
              <a:solidFill>
                <a:srgbClr val="000000"/>
              </a:solidFill>
              <a:latin typeface="Euphem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6d2da"/>
        </a:solidFill>
      </p:bgPr>
    </p:bg>
    <p:spTree>
      <p:nvGrpSpPr>
        <p:cNvPr id="1" name=""/>
        <p:cNvGrpSpPr/>
        <p:nvPr/>
      </p:nvGrpSpPr>
      <p:grpSpPr>
        <a:xfrm>
          <a:off x="0" y="0"/>
          <a:ext cx="0" cy="0"/>
          <a:chOff x="0" y="0"/>
          <a:chExt cx="0" cy="0"/>
        </a:xfrm>
      </p:grpSpPr>
      <p:sp>
        <p:nvSpPr>
          <p:cNvPr id="44" name="Rectangle 12"/>
          <p:cNvSpPr/>
          <p:nvPr/>
        </p:nvSpPr>
        <p:spPr>
          <a:xfrm>
            <a:off x="0" y="0"/>
            <a:ext cx="12188520" cy="1870560"/>
          </a:xfrm>
          <a:custGeom>
            <a:avLst/>
            <a:gdLst/>
            <a:ah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45" name="Rectangle 12"/>
          <p:cNvSpPr/>
          <p:nvPr/>
        </p:nvSpPr>
        <p:spPr>
          <a:xfrm>
            <a:off x="0" y="0"/>
            <a:ext cx="12188520" cy="1812240"/>
          </a:xfrm>
          <a:custGeom>
            <a:avLst/>
            <a:gdLst/>
            <a:ah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46" name="Rectangle 7"/>
          <p:cNvSpPr/>
          <p:nvPr/>
        </p:nvSpPr>
        <p:spPr>
          <a:xfrm>
            <a:off x="0" y="6354360"/>
            <a:ext cx="12188520" cy="503280"/>
          </a:xfrm>
          <a:custGeom>
            <a:avLst/>
            <a:gdLst/>
            <a:ah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7" name="PlaceHolder 1"/>
          <p:cNvSpPr>
            <a:spLocks noGrp="1"/>
          </p:cNvSpPr>
          <p:nvPr>
            <p:ph type="title"/>
          </p:nvPr>
        </p:nvSpPr>
        <p:spPr>
          <a:xfrm>
            <a:off x="1522440" y="274680"/>
            <a:ext cx="9143640" cy="1096560"/>
          </a:xfrm>
          <a:prstGeom prst="rect">
            <a:avLst/>
          </a:prstGeom>
          <a:noFill/>
          <a:ln w="0">
            <a:noFill/>
          </a:ln>
        </p:spPr>
        <p:txBody>
          <a:bodyPr anchor="b">
            <a:noAutofit/>
          </a:bodyPr>
          <a:p>
            <a:pPr>
              <a:lnSpc>
                <a:spcPct val="90000"/>
              </a:lnSpc>
              <a:buNone/>
            </a:pPr>
            <a:r>
              <a:rPr b="0" lang="en-US" sz="3200" spc="-1" strike="noStrike">
                <a:solidFill>
                  <a:srgbClr val="ffffff"/>
                </a:solidFill>
                <a:latin typeface="Euphemia"/>
              </a:rPr>
              <a:t>Click to edit Master title style</a:t>
            </a:r>
            <a:endParaRPr b="0" lang="en-US" sz="3200" spc="-1" strike="noStrike">
              <a:solidFill>
                <a:srgbClr val="000000"/>
              </a:solidFill>
              <a:latin typeface="Euphemia"/>
            </a:endParaRPr>
          </a:p>
        </p:txBody>
      </p:sp>
      <p:sp>
        <p:nvSpPr>
          <p:cNvPr id="48" name="PlaceHolder 2"/>
          <p:cNvSpPr>
            <a:spLocks noGrp="1"/>
          </p:cNvSpPr>
          <p:nvPr>
            <p:ph type="body"/>
          </p:nvPr>
        </p:nvSpPr>
        <p:spPr>
          <a:xfrm>
            <a:off x="1522440" y="1905120"/>
            <a:ext cx="9143640" cy="4266720"/>
          </a:xfrm>
          <a:prstGeom prst="rect">
            <a:avLst/>
          </a:prstGeom>
          <a:noFill/>
          <a:ln w="0">
            <a:noFill/>
          </a:ln>
        </p:spPr>
        <p:txBody>
          <a:bodyPr anchor="t">
            <a:noAutofit/>
          </a:bodyPr>
          <a:p>
            <a:pPr marL="228600" indent="-228600">
              <a:lnSpc>
                <a:spcPct val="90000"/>
              </a:lnSpc>
              <a:spcBef>
                <a:spcPts val="1800"/>
              </a:spcBef>
              <a:buClr>
                <a:srgbClr val="000000"/>
              </a:buClr>
              <a:buFont typeface="Arial"/>
              <a:buChar char="▪"/>
            </a:pPr>
            <a:r>
              <a:rPr b="0" lang="en-US" sz="2000" spc="-1" strike="noStrike">
                <a:solidFill>
                  <a:srgbClr val="000000"/>
                </a:solidFill>
                <a:latin typeface="Euphemia"/>
              </a:rPr>
              <a:t>Click to edit Master text styles</a:t>
            </a:r>
            <a:endParaRPr b="0" lang="en-US" sz="2000" spc="-1" strike="noStrike">
              <a:solidFill>
                <a:srgbClr val="000000"/>
              </a:solidFill>
              <a:latin typeface="Euphemia"/>
            </a:endParaRPr>
          </a:p>
          <a:p>
            <a:pPr lvl="1" marL="502920" indent="-223920">
              <a:lnSpc>
                <a:spcPct val="90000"/>
              </a:lnSpc>
              <a:spcBef>
                <a:spcPts val="1001"/>
              </a:spcBef>
              <a:buClr>
                <a:srgbClr val="000000"/>
              </a:buClr>
              <a:buSzPct val="90000"/>
              <a:buFont typeface="Arial"/>
              <a:buChar char="–"/>
            </a:pPr>
            <a:r>
              <a:rPr b="0" lang="en-US" sz="1800" spc="-1" strike="noStrike">
                <a:solidFill>
                  <a:srgbClr val="000000"/>
                </a:solidFill>
                <a:latin typeface="Euphemia"/>
              </a:rPr>
              <a:t>Second level</a:t>
            </a:r>
            <a:endParaRPr b="0" lang="en-US" sz="1800" spc="-1" strike="noStrike">
              <a:solidFill>
                <a:srgbClr val="000000"/>
              </a:solidFill>
              <a:latin typeface="Euphemia"/>
            </a:endParaRPr>
          </a:p>
          <a:p>
            <a:pPr lvl="2" marL="685800" indent="-182880">
              <a:lnSpc>
                <a:spcPct val="90000"/>
              </a:lnSpc>
              <a:spcBef>
                <a:spcPts val="799"/>
              </a:spcBef>
              <a:buClr>
                <a:srgbClr val="000000"/>
              </a:buClr>
              <a:buFont typeface="Arial"/>
              <a:buChar char="▪"/>
            </a:pPr>
            <a:r>
              <a:rPr b="0" lang="en-US" sz="1600" spc="-1" strike="noStrike">
                <a:solidFill>
                  <a:srgbClr val="000000"/>
                </a:solidFill>
                <a:latin typeface="Euphemia"/>
              </a:rPr>
              <a:t>Third level</a:t>
            </a:r>
            <a:endParaRPr b="0" lang="en-US" sz="1600" spc="-1" strike="noStrike">
              <a:solidFill>
                <a:srgbClr val="000000"/>
              </a:solidFill>
              <a:latin typeface="Euphemia"/>
            </a:endParaRPr>
          </a:p>
          <a:p>
            <a:pPr lvl="3" marL="868680" indent="-182880">
              <a:lnSpc>
                <a:spcPct val="90000"/>
              </a:lnSpc>
              <a:spcBef>
                <a:spcPts val="601"/>
              </a:spcBef>
              <a:buClr>
                <a:srgbClr val="000000"/>
              </a:buClr>
              <a:buSzPct val="90000"/>
              <a:buFont typeface="Arial"/>
              <a:buChar char="–"/>
            </a:pPr>
            <a:r>
              <a:rPr b="0" lang="en-US" sz="1400" spc="-1" strike="noStrike">
                <a:solidFill>
                  <a:srgbClr val="000000"/>
                </a:solidFill>
                <a:latin typeface="Euphemia"/>
              </a:rPr>
              <a:t>Fourth level</a:t>
            </a:r>
            <a:endParaRPr b="0" lang="en-US" sz="1400" spc="-1" strike="noStrike">
              <a:solidFill>
                <a:srgbClr val="000000"/>
              </a:solidFill>
              <a:latin typeface="Euphemia"/>
            </a:endParaRPr>
          </a:p>
          <a:p>
            <a:pPr lvl="4" marL="1051560" indent="-182880">
              <a:lnSpc>
                <a:spcPct val="90000"/>
              </a:lnSpc>
              <a:spcBef>
                <a:spcPts val="601"/>
              </a:spcBef>
              <a:buClr>
                <a:srgbClr val="000000"/>
              </a:buClr>
              <a:buFont typeface="Arial"/>
              <a:buChar char="▪"/>
            </a:pPr>
            <a:r>
              <a:rPr b="0" lang="en-US" sz="1400" spc="-1" strike="noStrike">
                <a:solidFill>
                  <a:srgbClr val="000000"/>
                </a:solidFill>
                <a:latin typeface="Euphemia"/>
              </a:rPr>
              <a:t>Fifth level</a:t>
            </a:r>
            <a:endParaRPr b="0" lang="en-US" sz="1400" spc="-1" strike="noStrike">
              <a:solidFill>
                <a:srgbClr val="000000"/>
              </a:solidFill>
              <a:latin typeface="Euphemia"/>
            </a:endParaRPr>
          </a:p>
        </p:txBody>
      </p:sp>
      <p:sp>
        <p:nvSpPr>
          <p:cNvPr id="49" name="PlaceHolder 3"/>
          <p:cNvSpPr>
            <a:spLocks noGrp="1"/>
          </p:cNvSpPr>
          <p:nvPr>
            <p:ph type="ftr"/>
          </p:nvPr>
        </p:nvSpPr>
        <p:spPr>
          <a:xfrm>
            <a:off x="1524960" y="6518160"/>
            <a:ext cx="5864400" cy="320400"/>
          </a:xfrm>
          <a:prstGeom prst="rect">
            <a:avLst/>
          </a:prstGeom>
          <a:noFill/>
          <a:ln w="0">
            <a:noFill/>
          </a:ln>
        </p:spPr>
        <p:txBody>
          <a:bodyPr anchor="ctr">
            <a:noAutofit/>
          </a:bodyPr>
          <a:p>
            <a:pPr>
              <a:lnSpc>
                <a:spcPct val="100000"/>
              </a:lnSpc>
              <a:buNone/>
            </a:pPr>
            <a:r>
              <a:rPr b="0" lang="en-US" sz="1100" spc="-1" strike="noStrike">
                <a:solidFill>
                  <a:srgbClr val="000000"/>
                </a:solidFill>
                <a:latin typeface="Euphemia"/>
              </a:rPr>
              <a:t>Add a footer</a:t>
            </a:r>
            <a:endParaRPr b="0" lang="en-IN" sz="1100" spc="-1" strike="noStrike">
              <a:latin typeface="Times New Roman"/>
            </a:endParaRPr>
          </a:p>
        </p:txBody>
      </p:sp>
      <p:sp>
        <p:nvSpPr>
          <p:cNvPr id="50" name="PlaceHolder 4"/>
          <p:cNvSpPr>
            <a:spLocks noGrp="1"/>
          </p:cNvSpPr>
          <p:nvPr>
            <p:ph type="dt"/>
          </p:nvPr>
        </p:nvSpPr>
        <p:spPr>
          <a:xfrm>
            <a:off x="7618320" y="6518160"/>
            <a:ext cx="1676160" cy="320400"/>
          </a:xfrm>
          <a:prstGeom prst="rect">
            <a:avLst/>
          </a:prstGeom>
          <a:noFill/>
          <a:ln w="0">
            <a:noFill/>
          </a:ln>
        </p:spPr>
        <p:txBody>
          <a:bodyPr anchor="ctr">
            <a:noAutofit/>
          </a:bodyPr>
          <a:p>
            <a:pPr algn="r">
              <a:lnSpc>
                <a:spcPct val="100000"/>
              </a:lnSpc>
              <a:buNone/>
            </a:pPr>
            <a:fld id="{409DF666-C15A-4389-AD52-B4E4619B4D2E}" type="datetime">
              <a:rPr b="0" lang="en-US" sz="1100" spc="-1" strike="noStrike">
                <a:solidFill>
                  <a:srgbClr val="000000"/>
                </a:solidFill>
                <a:latin typeface="Euphemia"/>
              </a:rPr>
              <a:t>4/11/22</a:t>
            </a:fld>
            <a:endParaRPr b="0" lang="en-IN" sz="1100" spc="-1" strike="noStrike">
              <a:latin typeface="Times New Roman"/>
            </a:endParaRPr>
          </a:p>
        </p:txBody>
      </p:sp>
      <p:sp>
        <p:nvSpPr>
          <p:cNvPr id="51" name="PlaceHolder 5"/>
          <p:cNvSpPr>
            <a:spLocks noGrp="1"/>
          </p:cNvSpPr>
          <p:nvPr>
            <p:ph type="sldNum"/>
          </p:nvPr>
        </p:nvSpPr>
        <p:spPr>
          <a:xfrm>
            <a:off x="9523440" y="6518160"/>
            <a:ext cx="1142640" cy="320400"/>
          </a:xfrm>
          <a:prstGeom prst="rect">
            <a:avLst/>
          </a:prstGeom>
          <a:noFill/>
          <a:ln w="0">
            <a:noFill/>
          </a:ln>
        </p:spPr>
        <p:txBody>
          <a:bodyPr anchor="ctr">
            <a:noAutofit/>
          </a:bodyPr>
          <a:p>
            <a:pPr algn="r">
              <a:lnSpc>
                <a:spcPct val="100000"/>
              </a:lnSpc>
              <a:buNone/>
            </a:pPr>
            <a:fld id="{CA4CF51A-5B48-4292-9A74-BFEDEDC90078}" type="slidenum">
              <a:rPr b="0" lang="en-US" sz="1100" spc="-1" strike="noStrike">
                <a:solidFill>
                  <a:srgbClr val="000000"/>
                </a:solidFill>
                <a:latin typeface="Euphemia"/>
              </a:rPr>
              <a:t>&lt;number&gt;</a:t>
            </a:fld>
            <a:endParaRPr b="0" lang="en-IN"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6d2da"/>
        </a:solidFill>
      </p:bgPr>
    </p:bg>
    <p:spTree>
      <p:nvGrpSpPr>
        <p:cNvPr id="1" name=""/>
        <p:cNvGrpSpPr/>
        <p:nvPr/>
      </p:nvGrpSpPr>
      <p:grpSpPr>
        <a:xfrm>
          <a:off x="0" y="0"/>
          <a:ext cx="0" cy="0"/>
          <a:chOff x="0" y="0"/>
          <a:chExt cx="0" cy="0"/>
        </a:xfrm>
      </p:grpSpPr>
      <p:sp>
        <p:nvSpPr>
          <p:cNvPr id="88" name="Rectangle 12"/>
          <p:cNvSpPr/>
          <p:nvPr/>
        </p:nvSpPr>
        <p:spPr>
          <a:xfrm>
            <a:off x="0" y="0"/>
            <a:ext cx="12188520" cy="1870560"/>
          </a:xfrm>
          <a:custGeom>
            <a:avLst/>
            <a:gdLst/>
            <a:ah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89" name="Rectangle 12"/>
          <p:cNvSpPr/>
          <p:nvPr/>
        </p:nvSpPr>
        <p:spPr>
          <a:xfrm>
            <a:off x="0" y="0"/>
            <a:ext cx="12188520" cy="1812240"/>
          </a:xfrm>
          <a:custGeom>
            <a:avLst/>
            <a:gdLst/>
            <a:ah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90" name="Rectangle 7"/>
          <p:cNvSpPr/>
          <p:nvPr/>
        </p:nvSpPr>
        <p:spPr>
          <a:xfrm>
            <a:off x="0" y="6354360"/>
            <a:ext cx="12188520" cy="503280"/>
          </a:xfrm>
          <a:custGeom>
            <a:avLst/>
            <a:gdLst/>
            <a:ah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1" name="PlaceHolder 1"/>
          <p:cNvSpPr>
            <a:spLocks noGrp="1"/>
          </p:cNvSpPr>
          <p:nvPr>
            <p:ph type="title"/>
          </p:nvPr>
        </p:nvSpPr>
        <p:spPr>
          <a:xfrm>
            <a:off x="2417040" y="802440"/>
            <a:ext cx="8634600" cy="2541240"/>
          </a:xfrm>
          <a:prstGeom prst="rect">
            <a:avLst/>
          </a:prstGeom>
          <a:noFill/>
          <a:ln w="0">
            <a:noFill/>
          </a:ln>
        </p:spPr>
        <p:txBody>
          <a:bodyPr bIns="0" anchor="b">
            <a:normAutofit/>
          </a:bodyPr>
          <a:p>
            <a:pPr>
              <a:lnSpc>
                <a:spcPct val="90000"/>
              </a:lnSpc>
              <a:buNone/>
            </a:pPr>
            <a:r>
              <a:rPr b="0" lang="en-US" sz="6600" spc="-1" strike="noStrike">
                <a:solidFill>
                  <a:srgbClr val="ffffff"/>
                </a:solidFill>
                <a:latin typeface="Euphemia"/>
              </a:rPr>
              <a:t>Click to edit Master title style</a:t>
            </a:r>
            <a:endParaRPr b="0" lang="en-US" sz="6600" spc="-1" strike="noStrike">
              <a:solidFill>
                <a:srgbClr val="000000"/>
              </a:solidFill>
              <a:latin typeface="Euphemia"/>
            </a:endParaRPr>
          </a:p>
        </p:txBody>
      </p:sp>
      <p:sp>
        <p:nvSpPr>
          <p:cNvPr id="92" name="PlaceHolder 2"/>
          <p:cNvSpPr>
            <a:spLocks noGrp="1"/>
          </p:cNvSpPr>
          <p:nvPr>
            <p:ph type="dt"/>
          </p:nvPr>
        </p:nvSpPr>
        <p:spPr>
          <a:xfrm>
            <a:off x="7618320" y="6518160"/>
            <a:ext cx="1676160" cy="320400"/>
          </a:xfrm>
          <a:prstGeom prst="rect">
            <a:avLst/>
          </a:prstGeom>
          <a:noFill/>
          <a:ln w="0">
            <a:noFill/>
          </a:ln>
        </p:spPr>
        <p:txBody>
          <a:bodyPr anchor="ctr">
            <a:noAutofit/>
          </a:bodyPr>
          <a:p>
            <a:pPr algn="r">
              <a:lnSpc>
                <a:spcPct val="100000"/>
              </a:lnSpc>
              <a:buNone/>
            </a:pPr>
            <a:fld id="{AB5E3619-C255-43BC-AC32-6FF6EBD076A8}" type="datetime">
              <a:rPr b="0" lang="en-IN" sz="1100" spc="-1" strike="noStrike">
                <a:solidFill>
                  <a:srgbClr val="000000"/>
                </a:solidFill>
                <a:latin typeface="Euphemia"/>
              </a:rPr>
              <a:t>11/04/22</a:t>
            </a:fld>
            <a:endParaRPr b="0" lang="en-IN" sz="1100" spc="-1" strike="noStrike">
              <a:latin typeface="Times New Roman"/>
            </a:endParaRPr>
          </a:p>
        </p:txBody>
      </p:sp>
      <p:sp>
        <p:nvSpPr>
          <p:cNvPr id="93" name="PlaceHolder 3"/>
          <p:cNvSpPr>
            <a:spLocks noGrp="1"/>
          </p:cNvSpPr>
          <p:nvPr>
            <p:ph type="ftr"/>
          </p:nvPr>
        </p:nvSpPr>
        <p:spPr>
          <a:xfrm>
            <a:off x="2415960" y="329400"/>
            <a:ext cx="4972320" cy="308880"/>
          </a:xfrm>
          <a:prstGeom prst="rect">
            <a:avLst/>
          </a:prstGeom>
          <a:noFill/>
          <a:ln w="0">
            <a:noFill/>
          </a:ln>
        </p:spPr>
        <p:txBody>
          <a:bodyPr anchor="ctr">
            <a:noAutofit/>
          </a:bodyPr>
          <a:p>
            <a:endParaRPr b="0" lang="en-IN" sz="2400" spc="-1" strike="noStrike">
              <a:latin typeface="Times New Roman"/>
            </a:endParaRPr>
          </a:p>
        </p:txBody>
      </p:sp>
      <p:sp>
        <p:nvSpPr>
          <p:cNvPr id="94" name="PlaceHolder 4"/>
          <p:cNvSpPr>
            <a:spLocks noGrp="1"/>
          </p:cNvSpPr>
          <p:nvPr>
            <p:ph type="sldNum"/>
          </p:nvPr>
        </p:nvSpPr>
        <p:spPr>
          <a:xfrm>
            <a:off x="1437120" y="798840"/>
            <a:ext cx="810360" cy="503280"/>
          </a:xfrm>
          <a:prstGeom prst="rect">
            <a:avLst/>
          </a:prstGeom>
          <a:noFill/>
          <a:ln w="0">
            <a:noFill/>
          </a:ln>
        </p:spPr>
        <p:txBody>
          <a:bodyPr anchor="ctr">
            <a:noAutofit/>
          </a:bodyPr>
          <a:p>
            <a:pPr algn="r">
              <a:lnSpc>
                <a:spcPct val="100000"/>
              </a:lnSpc>
              <a:buNone/>
            </a:pPr>
            <a:fld id="{8D57B9B3-DAE5-4172-BA04-150757E1E745}" type="slidenum">
              <a:rPr b="0" lang="en-IN" sz="1100" spc="-1" strike="noStrike">
                <a:solidFill>
                  <a:srgbClr val="000000"/>
                </a:solidFill>
                <a:latin typeface="Euphemia"/>
              </a:rPr>
              <a:t>&lt;number&gt;</a:t>
            </a:fld>
            <a:endParaRPr b="0" lang="en-IN" sz="1100" spc="-1" strike="noStrike">
              <a:latin typeface="Times New Roman"/>
            </a:endParaRPr>
          </a:p>
        </p:txBody>
      </p:sp>
      <p:sp>
        <p:nvSpPr>
          <p:cNvPr id="95" name="Straight Connector 14"/>
          <p:cNvSpPr/>
          <p:nvPr/>
        </p:nvSpPr>
        <p:spPr>
          <a:xfrm>
            <a:off x="2417040" y="3528360"/>
            <a:ext cx="8634600" cy="360"/>
          </a:xfrm>
          <a:prstGeom prst="line">
            <a:avLst/>
          </a:prstGeom>
          <a:ln w="31750">
            <a:solidFill>
              <a:srgbClr val="00b1c5"/>
            </a:solidFill>
            <a:round/>
          </a:ln>
        </p:spPr>
        <p:style>
          <a:lnRef idx="3">
            <a:schemeClr val="accent1"/>
          </a:lnRef>
          <a:fillRef idx="0">
            <a:schemeClr val="accent1"/>
          </a:fillRef>
          <a:effectRef idx="2">
            <a:schemeClr val="accent1"/>
          </a:effectRef>
          <a:fontRef idx="minor"/>
        </p:style>
      </p:sp>
      <p:sp>
        <p:nvSpPr>
          <p:cNvPr id="96" name="PlaceHolder 5"/>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Euphemia"/>
              </a:rPr>
              <a:t>Click to edit the outline text </a:t>
            </a:r>
            <a:r>
              <a:rPr b="0" lang="en-US" sz="2000" spc="-1" strike="noStrike">
                <a:solidFill>
                  <a:srgbClr val="000000"/>
                </a:solidFill>
                <a:latin typeface="Euphemia"/>
              </a:rPr>
              <a:t>format</a:t>
            </a:r>
            <a:endParaRPr b="0" lang="en-US" sz="2000" spc="-1" strike="noStrike">
              <a:solidFill>
                <a:srgbClr val="000000"/>
              </a:solidFill>
              <a:latin typeface="Euphemia"/>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Euphemia"/>
              </a:rPr>
              <a:t>Second Outline Level</a:t>
            </a:r>
            <a:endParaRPr b="0" lang="en-US" sz="1600" spc="-1" strike="noStrike">
              <a:solidFill>
                <a:srgbClr val="000000"/>
              </a:solidFill>
              <a:latin typeface="Euphemia"/>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Euphemia"/>
              </a:rPr>
              <a:t>Third Outline Level</a:t>
            </a:r>
            <a:endParaRPr b="0" lang="en-US" sz="1400" spc="-1" strike="noStrike">
              <a:solidFill>
                <a:srgbClr val="000000"/>
              </a:solidFill>
              <a:latin typeface="Euphemia"/>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Euphemia"/>
              </a:rPr>
              <a:t>Fourth Outline Level</a:t>
            </a:r>
            <a:endParaRPr b="0" lang="en-US" sz="1400" spc="-1" strike="noStrike">
              <a:solidFill>
                <a:srgbClr val="000000"/>
              </a:solidFill>
              <a:latin typeface="Euphemi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Euphemia"/>
              </a:rPr>
              <a:t>Fifth Outline </a:t>
            </a:r>
            <a:r>
              <a:rPr b="0" lang="en-US" sz="2000" spc="-1" strike="noStrike">
                <a:solidFill>
                  <a:srgbClr val="000000"/>
                </a:solidFill>
                <a:latin typeface="Euphemia"/>
              </a:rPr>
              <a:t>Level</a:t>
            </a:r>
            <a:endParaRPr b="0" lang="en-US" sz="2000" spc="-1" strike="noStrike">
              <a:solidFill>
                <a:srgbClr val="000000"/>
              </a:solidFill>
              <a:latin typeface="Euphemi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Euphemia"/>
              </a:rPr>
              <a:t>Sixth Outline </a:t>
            </a:r>
            <a:r>
              <a:rPr b="0" lang="en-US" sz="2000" spc="-1" strike="noStrike">
                <a:solidFill>
                  <a:srgbClr val="000000"/>
                </a:solidFill>
                <a:latin typeface="Euphemia"/>
              </a:rPr>
              <a:t>Level</a:t>
            </a:r>
            <a:endParaRPr b="0" lang="en-US" sz="2000" spc="-1" strike="noStrike">
              <a:solidFill>
                <a:srgbClr val="000000"/>
              </a:solidFill>
              <a:latin typeface="Euphemi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Euphemia"/>
              </a:rPr>
              <a:t>Seventh </a:t>
            </a:r>
            <a:r>
              <a:rPr b="0" lang="en-US" sz="2000" spc="-1" strike="noStrike">
                <a:solidFill>
                  <a:srgbClr val="000000"/>
                </a:solidFill>
                <a:latin typeface="Euphemia"/>
              </a:rPr>
              <a:t>Outline </a:t>
            </a:r>
            <a:r>
              <a:rPr b="0" lang="en-US" sz="2000" spc="-1" strike="noStrike">
                <a:solidFill>
                  <a:srgbClr val="000000"/>
                </a:solidFill>
                <a:latin typeface="Euphemia"/>
              </a:rPr>
              <a:t>Level</a:t>
            </a:r>
            <a:endParaRPr b="0" lang="en-US" sz="2000" spc="-1" strike="noStrike">
              <a:solidFill>
                <a:srgbClr val="000000"/>
              </a:solidFill>
              <a:latin typeface="Euphemia"/>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6d2da"/>
        </a:solidFill>
      </p:bgPr>
    </p:bg>
    <p:spTree>
      <p:nvGrpSpPr>
        <p:cNvPr id="1" name=""/>
        <p:cNvGrpSpPr/>
        <p:nvPr/>
      </p:nvGrpSpPr>
      <p:grpSpPr>
        <a:xfrm>
          <a:off x="0" y="0"/>
          <a:ext cx="0" cy="0"/>
          <a:chOff x="0" y="0"/>
          <a:chExt cx="0" cy="0"/>
        </a:xfrm>
      </p:grpSpPr>
      <p:sp>
        <p:nvSpPr>
          <p:cNvPr id="133" name="Rectangle 12" hidden="1"/>
          <p:cNvSpPr/>
          <p:nvPr/>
        </p:nvSpPr>
        <p:spPr>
          <a:xfrm>
            <a:off x="0" y="0"/>
            <a:ext cx="12188520" cy="1870560"/>
          </a:xfrm>
          <a:custGeom>
            <a:avLst/>
            <a:gdLst/>
            <a:ah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134" name="Rectangle 12" hidden="1"/>
          <p:cNvSpPr/>
          <p:nvPr/>
        </p:nvSpPr>
        <p:spPr>
          <a:xfrm>
            <a:off x="0" y="0"/>
            <a:ext cx="12188520" cy="1812240"/>
          </a:xfrm>
          <a:custGeom>
            <a:avLst/>
            <a:gdLst/>
            <a:ah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135" name="Rectangle 7" hidden="1"/>
          <p:cNvSpPr/>
          <p:nvPr/>
        </p:nvSpPr>
        <p:spPr>
          <a:xfrm>
            <a:off x="0" y="6354360"/>
            <a:ext cx="12188520" cy="503280"/>
          </a:xfrm>
          <a:custGeom>
            <a:avLst/>
            <a:gdLst/>
            <a:ah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6" name="Rectangle 11"/>
          <p:cNvSpPr/>
          <p:nvPr/>
        </p:nvSpPr>
        <p:spPr>
          <a:xfrm>
            <a:off x="0" y="0"/>
            <a:ext cx="12188520" cy="4449600"/>
          </a:xfrm>
          <a:custGeom>
            <a:avLst/>
            <a:gdLst/>
            <a:ahLst/>
            <a:rect l="l" t="t" r="r" b="b"/>
            <a:pathLst>
              <a:path w="12188825" h="4449836">
                <a:moveTo>
                  <a:pt x="0" y="0"/>
                </a:moveTo>
                <a:lnTo>
                  <a:pt x="12188825" y="0"/>
                </a:lnTo>
                <a:lnTo>
                  <a:pt x="12188825" y="4181566"/>
                </a:lnTo>
                <a:cubicBezTo>
                  <a:pt x="10420785" y="4351787"/>
                  <a:pt x="8336850" y="4449836"/>
                  <a:pt x="6105607" y="4449836"/>
                </a:cubicBezTo>
                <a:cubicBezTo>
                  <a:pt x="3864934" y="4449836"/>
                  <a:pt x="1772815" y="4350957"/>
                  <a:pt x="1" y="4179342"/>
                </a:cubicBezTo>
                <a:cubicBezTo>
                  <a:pt x="1" y="2786228"/>
                  <a:pt x="0" y="1393114"/>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137" name="Rectangle 12"/>
          <p:cNvSpPr/>
          <p:nvPr/>
        </p:nvSpPr>
        <p:spPr>
          <a:xfrm flipV="1">
            <a:off x="0" y="4178880"/>
            <a:ext cx="12188520" cy="1784880"/>
          </a:xfrm>
          <a:custGeom>
            <a:avLst/>
            <a:gdLst/>
            <a:ah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38" name="Rectangle 16"/>
          <p:cNvSpPr/>
          <p:nvPr/>
        </p:nvSpPr>
        <p:spPr>
          <a:xfrm flipV="1">
            <a:off x="0" y="4232160"/>
            <a:ext cx="12188520" cy="2625120"/>
          </a:xfrm>
          <a:custGeom>
            <a:avLst/>
            <a:gdLst/>
            <a:ahLst/>
            <a:rect l="l" t="t" r="r" b="b"/>
            <a:pathLst>
              <a:path w="12188825" h="2625332">
                <a:moveTo>
                  <a:pt x="12188819" y="2625332"/>
                </a:moveTo>
                <a:lnTo>
                  <a:pt x="12188819" y="1143000"/>
                </a:lnTo>
                <a:lnTo>
                  <a:pt x="12188819" y="1066800"/>
                </a:lnTo>
                <a:lnTo>
                  <a:pt x="12188825" y="1066800"/>
                </a:lnTo>
                <a:lnTo>
                  <a:pt x="12188825" y="0"/>
                </a:lnTo>
                <a:lnTo>
                  <a:pt x="1" y="0"/>
                </a:lnTo>
                <a:lnTo>
                  <a:pt x="1" y="762000"/>
                </a:lnTo>
                <a:lnTo>
                  <a:pt x="1" y="893566"/>
                </a:lnTo>
                <a:lnTo>
                  <a:pt x="0" y="893566"/>
                </a:lnTo>
                <a:lnTo>
                  <a:pt x="0" y="2417303"/>
                </a:lnTo>
                <a:cubicBezTo>
                  <a:pt x="1730673" y="2256633"/>
                  <a:pt x="3842817" y="2181652"/>
                  <a:pt x="6121030" y="2221419"/>
                </a:cubicBezTo>
                <a:cubicBezTo>
                  <a:pt x="8380478" y="2260858"/>
                  <a:pt x="10472741" y="2407392"/>
                  <a:pt x="12188819" y="2625332"/>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9" name="PlaceHolder 1"/>
          <p:cNvSpPr>
            <a:spLocks noGrp="1"/>
          </p:cNvSpPr>
          <p:nvPr>
            <p:ph type="title"/>
          </p:nvPr>
        </p:nvSpPr>
        <p:spPr>
          <a:xfrm>
            <a:off x="1522440" y="1371600"/>
            <a:ext cx="9143640" cy="2742840"/>
          </a:xfrm>
          <a:prstGeom prst="rect">
            <a:avLst/>
          </a:prstGeom>
          <a:noFill/>
          <a:ln w="0">
            <a:noFill/>
          </a:ln>
        </p:spPr>
        <p:txBody>
          <a:bodyPr anchor="b">
            <a:noAutofit/>
          </a:bodyPr>
          <a:p>
            <a:pPr>
              <a:lnSpc>
                <a:spcPct val="85000"/>
              </a:lnSpc>
              <a:buNone/>
            </a:pPr>
            <a:r>
              <a:rPr b="0" lang="en-US" sz="6600" spc="-1" strike="noStrike">
                <a:solidFill>
                  <a:srgbClr val="ffffff"/>
                </a:solidFill>
                <a:latin typeface="Euphemia"/>
              </a:rPr>
              <a:t>Click to edit Master title style</a:t>
            </a:r>
            <a:endParaRPr b="0" lang="en-US" sz="6600" spc="-1" strike="noStrike">
              <a:solidFill>
                <a:srgbClr val="000000"/>
              </a:solidFill>
              <a:latin typeface="Euphemia"/>
            </a:endParaRPr>
          </a:p>
        </p:txBody>
      </p:sp>
      <p:sp>
        <p:nvSpPr>
          <p:cNvPr id="140" name="PlaceHolder 2"/>
          <p:cNvSpPr>
            <a:spLocks noGrp="1"/>
          </p:cNvSpPr>
          <p:nvPr>
            <p:ph type="body"/>
          </p:nvPr>
        </p:nvSpPr>
        <p:spPr>
          <a:xfrm>
            <a:off x="1499760" y="4800600"/>
            <a:ext cx="7333200" cy="1371240"/>
          </a:xfrm>
          <a:prstGeom prst="rect">
            <a:avLst/>
          </a:prstGeom>
          <a:noFill/>
          <a:ln w="0">
            <a:noFill/>
          </a:ln>
        </p:spPr>
        <p:txBody>
          <a:bodyPr anchor="t">
            <a:noAutofit/>
          </a:bodyPr>
          <a:p>
            <a:pPr>
              <a:lnSpc>
                <a:spcPct val="90000"/>
              </a:lnSpc>
              <a:buNone/>
              <a:tabLst>
                <a:tab algn="l" pos="0"/>
              </a:tabLst>
            </a:pPr>
            <a:r>
              <a:rPr b="0" lang="en-US" sz="2000" spc="-1" strike="noStrike">
                <a:solidFill>
                  <a:srgbClr val="000000"/>
                </a:solidFill>
                <a:latin typeface="Euphemia"/>
              </a:rPr>
              <a:t>Click to edit Master text styles</a:t>
            </a:r>
            <a:endParaRPr b="0" lang="en-US" sz="2000" spc="-1" strike="noStrike">
              <a:solidFill>
                <a:srgbClr val="000000"/>
              </a:solidFill>
              <a:latin typeface="Euphemia"/>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6d2da"/>
        </a:solidFill>
      </p:bgPr>
    </p:bg>
    <p:spTree>
      <p:nvGrpSpPr>
        <p:cNvPr id="1" name=""/>
        <p:cNvGrpSpPr/>
        <p:nvPr/>
      </p:nvGrpSpPr>
      <p:grpSpPr>
        <a:xfrm>
          <a:off x="0" y="0"/>
          <a:ext cx="0" cy="0"/>
          <a:chOff x="0" y="0"/>
          <a:chExt cx="0" cy="0"/>
        </a:xfrm>
      </p:grpSpPr>
      <p:sp>
        <p:nvSpPr>
          <p:cNvPr id="177" name="Rectangle 12"/>
          <p:cNvSpPr/>
          <p:nvPr/>
        </p:nvSpPr>
        <p:spPr>
          <a:xfrm>
            <a:off x="0" y="0"/>
            <a:ext cx="12188520" cy="1870560"/>
          </a:xfrm>
          <a:custGeom>
            <a:avLst/>
            <a:gdLst/>
            <a:ah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178" name="Rectangle 12"/>
          <p:cNvSpPr/>
          <p:nvPr/>
        </p:nvSpPr>
        <p:spPr>
          <a:xfrm>
            <a:off x="0" y="0"/>
            <a:ext cx="12188520" cy="1812240"/>
          </a:xfrm>
          <a:custGeom>
            <a:avLst/>
            <a:gdLst/>
            <a:ah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179" name="Rectangle 7"/>
          <p:cNvSpPr/>
          <p:nvPr/>
        </p:nvSpPr>
        <p:spPr>
          <a:xfrm>
            <a:off x="0" y="6354360"/>
            <a:ext cx="12188520" cy="503280"/>
          </a:xfrm>
          <a:custGeom>
            <a:avLst/>
            <a:gdLst/>
            <a:ah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80" name="PlaceHolder 1"/>
          <p:cNvSpPr>
            <a:spLocks noGrp="1"/>
          </p:cNvSpPr>
          <p:nvPr>
            <p:ph type="title"/>
          </p:nvPr>
        </p:nvSpPr>
        <p:spPr>
          <a:xfrm>
            <a:off x="1522440" y="274680"/>
            <a:ext cx="9143640" cy="1096560"/>
          </a:xfrm>
          <a:prstGeom prst="rect">
            <a:avLst/>
          </a:prstGeom>
          <a:noFill/>
          <a:ln w="0">
            <a:noFill/>
          </a:ln>
        </p:spPr>
        <p:txBody>
          <a:bodyPr anchor="b">
            <a:noAutofit/>
          </a:bodyPr>
          <a:p>
            <a:pPr>
              <a:lnSpc>
                <a:spcPct val="90000"/>
              </a:lnSpc>
              <a:buNone/>
            </a:pPr>
            <a:r>
              <a:rPr b="0" lang="en-US" sz="3200" spc="-1" strike="noStrike">
                <a:solidFill>
                  <a:srgbClr val="ffffff"/>
                </a:solidFill>
                <a:latin typeface="Euphemia"/>
              </a:rPr>
              <a:t>Click to edit Master title style</a:t>
            </a:r>
            <a:endParaRPr b="0" lang="en-US" sz="3200" spc="-1" strike="noStrike">
              <a:solidFill>
                <a:srgbClr val="000000"/>
              </a:solidFill>
              <a:latin typeface="Euphemia"/>
            </a:endParaRPr>
          </a:p>
        </p:txBody>
      </p:sp>
      <p:sp>
        <p:nvSpPr>
          <p:cNvPr id="181" name="PlaceHolder 2"/>
          <p:cNvSpPr>
            <a:spLocks noGrp="1"/>
          </p:cNvSpPr>
          <p:nvPr>
            <p:ph type="body"/>
          </p:nvPr>
        </p:nvSpPr>
        <p:spPr>
          <a:xfrm>
            <a:off x="1522440" y="1905120"/>
            <a:ext cx="4419360" cy="4266720"/>
          </a:xfrm>
          <a:prstGeom prst="rect">
            <a:avLst/>
          </a:prstGeom>
          <a:noFill/>
          <a:ln w="0">
            <a:noFill/>
          </a:ln>
        </p:spPr>
        <p:txBody>
          <a:bodyPr anchor="t">
            <a:normAutofit/>
          </a:bodyPr>
          <a:p>
            <a:pPr marL="228600" indent="-228600">
              <a:lnSpc>
                <a:spcPct val="90000"/>
              </a:lnSpc>
              <a:spcBef>
                <a:spcPts val="1800"/>
              </a:spcBef>
              <a:buClr>
                <a:srgbClr val="000000"/>
              </a:buClr>
              <a:buFont typeface="Arial"/>
              <a:buChar char="▪"/>
            </a:pPr>
            <a:r>
              <a:rPr b="0" lang="en-US" sz="2000" spc="-1" strike="noStrike">
                <a:solidFill>
                  <a:srgbClr val="000000"/>
                </a:solidFill>
                <a:latin typeface="Euphemia"/>
              </a:rPr>
              <a:t>Click to edit Master text styles</a:t>
            </a:r>
            <a:endParaRPr b="0" lang="en-US" sz="2000" spc="-1" strike="noStrike">
              <a:solidFill>
                <a:srgbClr val="000000"/>
              </a:solidFill>
              <a:latin typeface="Euphemia"/>
            </a:endParaRPr>
          </a:p>
          <a:p>
            <a:pPr lvl="1" marL="502920" indent="-223920">
              <a:lnSpc>
                <a:spcPct val="90000"/>
              </a:lnSpc>
              <a:spcBef>
                <a:spcPts val="1001"/>
              </a:spcBef>
              <a:buClr>
                <a:srgbClr val="000000"/>
              </a:buClr>
              <a:buSzPct val="90000"/>
              <a:buFont typeface="Arial"/>
              <a:buChar char="–"/>
            </a:pPr>
            <a:r>
              <a:rPr b="0" lang="en-US" sz="1800" spc="-1" strike="noStrike">
                <a:solidFill>
                  <a:srgbClr val="000000"/>
                </a:solidFill>
                <a:latin typeface="Euphemia"/>
              </a:rPr>
              <a:t>Second level</a:t>
            </a:r>
            <a:endParaRPr b="0" lang="en-US" sz="1800" spc="-1" strike="noStrike">
              <a:solidFill>
                <a:srgbClr val="000000"/>
              </a:solidFill>
              <a:latin typeface="Euphemia"/>
            </a:endParaRPr>
          </a:p>
          <a:p>
            <a:pPr lvl="2" marL="685800" indent="-182880">
              <a:lnSpc>
                <a:spcPct val="90000"/>
              </a:lnSpc>
              <a:spcBef>
                <a:spcPts val="799"/>
              </a:spcBef>
              <a:buClr>
                <a:srgbClr val="000000"/>
              </a:buClr>
              <a:buFont typeface="Arial"/>
              <a:buChar char="▪"/>
            </a:pPr>
            <a:r>
              <a:rPr b="0" lang="en-US" sz="1600" spc="-1" strike="noStrike">
                <a:solidFill>
                  <a:srgbClr val="000000"/>
                </a:solidFill>
                <a:latin typeface="Euphemia"/>
              </a:rPr>
              <a:t>Third level</a:t>
            </a:r>
            <a:endParaRPr b="0" lang="en-US" sz="1600" spc="-1" strike="noStrike">
              <a:solidFill>
                <a:srgbClr val="000000"/>
              </a:solidFill>
              <a:latin typeface="Euphemia"/>
            </a:endParaRPr>
          </a:p>
          <a:p>
            <a:pPr lvl="3" marL="868680" indent="-182880">
              <a:lnSpc>
                <a:spcPct val="90000"/>
              </a:lnSpc>
              <a:spcBef>
                <a:spcPts val="601"/>
              </a:spcBef>
              <a:buClr>
                <a:srgbClr val="000000"/>
              </a:buClr>
              <a:buSzPct val="90000"/>
              <a:buFont typeface="Arial"/>
              <a:buChar char="–"/>
            </a:pPr>
            <a:r>
              <a:rPr b="0" lang="en-US" sz="1400" spc="-1" strike="noStrike">
                <a:solidFill>
                  <a:srgbClr val="000000"/>
                </a:solidFill>
                <a:latin typeface="Euphemia"/>
              </a:rPr>
              <a:t>Fourth level</a:t>
            </a:r>
            <a:endParaRPr b="0" lang="en-US" sz="1400" spc="-1" strike="noStrike">
              <a:solidFill>
                <a:srgbClr val="000000"/>
              </a:solidFill>
              <a:latin typeface="Euphemia"/>
            </a:endParaRPr>
          </a:p>
          <a:p>
            <a:pPr lvl="4" marL="1051560" indent="-182880">
              <a:lnSpc>
                <a:spcPct val="90000"/>
              </a:lnSpc>
              <a:spcBef>
                <a:spcPts val="601"/>
              </a:spcBef>
              <a:buClr>
                <a:srgbClr val="000000"/>
              </a:buClr>
              <a:buFont typeface="Arial"/>
              <a:buChar char="▪"/>
            </a:pPr>
            <a:r>
              <a:rPr b="0" lang="en-US" sz="1400" spc="-1" strike="noStrike">
                <a:solidFill>
                  <a:srgbClr val="000000"/>
                </a:solidFill>
                <a:latin typeface="Euphemia"/>
              </a:rPr>
              <a:t>Fifth level</a:t>
            </a:r>
            <a:endParaRPr b="0" lang="en-US" sz="1400" spc="-1" strike="noStrike">
              <a:solidFill>
                <a:srgbClr val="000000"/>
              </a:solidFill>
              <a:latin typeface="Euphemia"/>
            </a:endParaRPr>
          </a:p>
        </p:txBody>
      </p:sp>
      <p:sp>
        <p:nvSpPr>
          <p:cNvPr id="182" name="PlaceHolder 3"/>
          <p:cNvSpPr>
            <a:spLocks noGrp="1"/>
          </p:cNvSpPr>
          <p:nvPr>
            <p:ph type="body"/>
          </p:nvPr>
        </p:nvSpPr>
        <p:spPr>
          <a:xfrm>
            <a:off x="6249960" y="1905120"/>
            <a:ext cx="4416120" cy="4266720"/>
          </a:xfrm>
          <a:prstGeom prst="rect">
            <a:avLst/>
          </a:prstGeom>
          <a:noFill/>
          <a:ln w="0">
            <a:noFill/>
          </a:ln>
        </p:spPr>
        <p:txBody>
          <a:bodyPr anchor="t">
            <a:normAutofit/>
          </a:bodyPr>
          <a:p>
            <a:pPr marL="228600" indent="-228600">
              <a:lnSpc>
                <a:spcPct val="90000"/>
              </a:lnSpc>
              <a:spcBef>
                <a:spcPts val="1800"/>
              </a:spcBef>
              <a:buClr>
                <a:srgbClr val="000000"/>
              </a:buClr>
              <a:buFont typeface="Arial"/>
              <a:buChar char="▪"/>
            </a:pPr>
            <a:r>
              <a:rPr b="0" lang="en-US" sz="2000" spc="-1" strike="noStrike">
                <a:solidFill>
                  <a:srgbClr val="000000"/>
                </a:solidFill>
                <a:latin typeface="Euphemia"/>
              </a:rPr>
              <a:t>Click to edit Master text styles</a:t>
            </a:r>
            <a:endParaRPr b="0" lang="en-US" sz="2000" spc="-1" strike="noStrike">
              <a:solidFill>
                <a:srgbClr val="000000"/>
              </a:solidFill>
              <a:latin typeface="Euphemia"/>
            </a:endParaRPr>
          </a:p>
          <a:p>
            <a:pPr lvl="1" marL="502920" indent="-223920">
              <a:lnSpc>
                <a:spcPct val="90000"/>
              </a:lnSpc>
              <a:spcBef>
                <a:spcPts val="1001"/>
              </a:spcBef>
              <a:buClr>
                <a:srgbClr val="000000"/>
              </a:buClr>
              <a:buSzPct val="90000"/>
              <a:buFont typeface="Arial"/>
              <a:buChar char="–"/>
            </a:pPr>
            <a:r>
              <a:rPr b="0" lang="en-US" sz="1800" spc="-1" strike="noStrike">
                <a:solidFill>
                  <a:srgbClr val="000000"/>
                </a:solidFill>
                <a:latin typeface="Euphemia"/>
              </a:rPr>
              <a:t>Second level</a:t>
            </a:r>
            <a:endParaRPr b="0" lang="en-US" sz="1800" spc="-1" strike="noStrike">
              <a:solidFill>
                <a:srgbClr val="000000"/>
              </a:solidFill>
              <a:latin typeface="Euphemia"/>
            </a:endParaRPr>
          </a:p>
          <a:p>
            <a:pPr lvl="2" marL="685800" indent="-182880">
              <a:lnSpc>
                <a:spcPct val="90000"/>
              </a:lnSpc>
              <a:spcBef>
                <a:spcPts val="799"/>
              </a:spcBef>
              <a:buClr>
                <a:srgbClr val="000000"/>
              </a:buClr>
              <a:buFont typeface="Arial"/>
              <a:buChar char="▪"/>
            </a:pPr>
            <a:r>
              <a:rPr b="0" lang="en-US" sz="1600" spc="-1" strike="noStrike">
                <a:solidFill>
                  <a:srgbClr val="000000"/>
                </a:solidFill>
                <a:latin typeface="Euphemia"/>
              </a:rPr>
              <a:t>Third level</a:t>
            </a:r>
            <a:endParaRPr b="0" lang="en-US" sz="1600" spc="-1" strike="noStrike">
              <a:solidFill>
                <a:srgbClr val="000000"/>
              </a:solidFill>
              <a:latin typeface="Euphemia"/>
            </a:endParaRPr>
          </a:p>
          <a:p>
            <a:pPr lvl="3" marL="868680" indent="-182880">
              <a:lnSpc>
                <a:spcPct val="90000"/>
              </a:lnSpc>
              <a:spcBef>
                <a:spcPts val="601"/>
              </a:spcBef>
              <a:buClr>
                <a:srgbClr val="000000"/>
              </a:buClr>
              <a:buSzPct val="90000"/>
              <a:buFont typeface="Arial"/>
              <a:buChar char="–"/>
            </a:pPr>
            <a:r>
              <a:rPr b="0" lang="en-US" sz="1400" spc="-1" strike="noStrike">
                <a:solidFill>
                  <a:srgbClr val="000000"/>
                </a:solidFill>
                <a:latin typeface="Euphemia"/>
              </a:rPr>
              <a:t>Fourth level</a:t>
            </a:r>
            <a:endParaRPr b="0" lang="en-US" sz="1400" spc="-1" strike="noStrike">
              <a:solidFill>
                <a:srgbClr val="000000"/>
              </a:solidFill>
              <a:latin typeface="Euphemia"/>
            </a:endParaRPr>
          </a:p>
          <a:p>
            <a:pPr lvl="4" marL="1051560" indent="-182880">
              <a:lnSpc>
                <a:spcPct val="90000"/>
              </a:lnSpc>
              <a:spcBef>
                <a:spcPts val="601"/>
              </a:spcBef>
              <a:buClr>
                <a:srgbClr val="000000"/>
              </a:buClr>
              <a:buFont typeface="Arial"/>
              <a:buChar char="▪"/>
            </a:pPr>
            <a:r>
              <a:rPr b="0" lang="en-US" sz="1400" spc="-1" strike="noStrike">
                <a:solidFill>
                  <a:srgbClr val="000000"/>
                </a:solidFill>
                <a:latin typeface="Euphemia"/>
              </a:rPr>
              <a:t>Fifth level</a:t>
            </a:r>
            <a:endParaRPr b="0" lang="en-US" sz="1400" spc="-1" strike="noStrike">
              <a:solidFill>
                <a:srgbClr val="000000"/>
              </a:solidFill>
              <a:latin typeface="Euphemia"/>
            </a:endParaRPr>
          </a:p>
        </p:txBody>
      </p:sp>
      <p:sp>
        <p:nvSpPr>
          <p:cNvPr id="183" name="PlaceHolder 4"/>
          <p:cNvSpPr>
            <a:spLocks noGrp="1"/>
          </p:cNvSpPr>
          <p:nvPr>
            <p:ph type="ftr"/>
          </p:nvPr>
        </p:nvSpPr>
        <p:spPr>
          <a:xfrm>
            <a:off x="1524960" y="6518160"/>
            <a:ext cx="5864400" cy="320400"/>
          </a:xfrm>
          <a:prstGeom prst="rect">
            <a:avLst/>
          </a:prstGeom>
          <a:noFill/>
          <a:ln w="0">
            <a:noFill/>
          </a:ln>
        </p:spPr>
        <p:txBody>
          <a:bodyPr anchor="ctr">
            <a:noAutofit/>
          </a:bodyPr>
          <a:p>
            <a:pPr>
              <a:lnSpc>
                <a:spcPct val="100000"/>
              </a:lnSpc>
              <a:buNone/>
            </a:pPr>
            <a:r>
              <a:rPr b="0" lang="en-US" sz="1100" spc="-1" strike="noStrike">
                <a:solidFill>
                  <a:srgbClr val="000000"/>
                </a:solidFill>
                <a:latin typeface="Euphemia"/>
              </a:rPr>
              <a:t>Add a footer</a:t>
            </a:r>
            <a:endParaRPr b="0" lang="en-IN" sz="1100" spc="-1" strike="noStrike">
              <a:latin typeface="Times New Roman"/>
            </a:endParaRPr>
          </a:p>
        </p:txBody>
      </p:sp>
      <p:sp>
        <p:nvSpPr>
          <p:cNvPr id="184" name="PlaceHolder 5"/>
          <p:cNvSpPr>
            <a:spLocks noGrp="1"/>
          </p:cNvSpPr>
          <p:nvPr>
            <p:ph type="dt"/>
          </p:nvPr>
        </p:nvSpPr>
        <p:spPr>
          <a:xfrm>
            <a:off x="7618320" y="6518160"/>
            <a:ext cx="1676160" cy="320400"/>
          </a:xfrm>
          <a:prstGeom prst="rect">
            <a:avLst/>
          </a:prstGeom>
          <a:noFill/>
          <a:ln w="0">
            <a:noFill/>
          </a:ln>
        </p:spPr>
        <p:txBody>
          <a:bodyPr anchor="ctr">
            <a:noAutofit/>
          </a:bodyPr>
          <a:p>
            <a:pPr algn="r">
              <a:lnSpc>
                <a:spcPct val="100000"/>
              </a:lnSpc>
              <a:buNone/>
            </a:pPr>
            <a:fld id="{6A57A5FE-DE57-4873-9274-E0D7A5EA4121}" type="datetime">
              <a:rPr b="0" lang="en-US" sz="1100" spc="-1" strike="noStrike">
                <a:solidFill>
                  <a:srgbClr val="000000"/>
                </a:solidFill>
                <a:latin typeface="Euphemia"/>
              </a:rPr>
              <a:t>4/11/22</a:t>
            </a:fld>
            <a:endParaRPr b="0" lang="en-IN" sz="1100" spc="-1" strike="noStrike">
              <a:latin typeface="Times New Roman"/>
            </a:endParaRPr>
          </a:p>
        </p:txBody>
      </p:sp>
      <p:sp>
        <p:nvSpPr>
          <p:cNvPr id="185" name="PlaceHolder 6"/>
          <p:cNvSpPr>
            <a:spLocks noGrp="1"/>
          </p:cNvSpPr>
          <p:nvPr>
            <p:ph type="sldNum"/>
          </p:nvPr>
        </p:nvSpPr>
        <p:spPr>
          <a:xfrm>
            <a:off x="9523440" y="6518160"/>
            <a:ext cx="1142640" cy="320400"/>
          </a:xfrm>
          <a:prstGeom prst="rect">
            <a:avLst/>
          </a:prstGeom>
          <a:noFill/>
          <a:ln w="0">
            <a:noFill/>
          </a:ln>
        </p:spPr>
        <p:txBody>
          <a:bodyPr anchor="ctr">
            <a:noAutofit/>
          </a:bodyPr>
          <a:p>
            <a:pPr algn="r">
              <a:lnSpc>
                <a:spcPct val="100000"/>
              </a:lnSpc>
              <a:buNone/>
            </a:pPr>
            <a:fld id="{CA9D0849-2356-48B9-81EB-05E47B8EE275}" type="slidenum">
              <a:rPr b="0" lang="en-US" sz="1100" spc="-1" strike="noStrike">
                <a:solidFill>
                  <a:srgbClr val="000000"/>
                </a:solidFill>
                <a:latin typeface="Euphemia"/>
              </a:rPr>
              <a:t>&lt;number&gt;</a:t>
            </a:fld>
            <a:endParaRPr b="0" lang="en-IN"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6d2da"/>
        </a:solidFill>
      </p:bgPr>
    </p:bg>
    <p:spTree>
      <p:nvGrpSpPr>
        <p:cNvPr id="1" name=""/>
        <p:cNvGrpSpPr/>
        <p:nvPr/>
      </p:nvGrpSpPr>
      <p:grpSpPr>
        <a:xfrm>
          <a:off x="0" y="0"/>
          <a:ext cx="0" cy="0"/>
          <a:chOff x="0" y="0"/>
          <a:chExt cx="0" cy="0"/>
        </a:xfrm>
      </p:grpSpPr>
      <p:sp>
        <p:nvSpPr>
          <p:cNvPr id="222" name="Rectangle 12" hidden="1"/>
          <p:cNvSpPr/>
          <p:nvPr/>
        </p:nvSpPr>
        <p:spPr>
          <a:xfrm>
            <a:off x="0" y="0"/>
            <a:ext cx="12188520" cy="1870560"/>
          </a:xfrm>
          <a:custGeom>
            <a:avLst/>
            <a:gdLst/>
            <a:ah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223" name="Rectangle 12" hidden="1"/>
          <p:cNvSpPr/>
          <p:nvPr/>
        </p:nvSpPr>
        <p:spPr>
          <a:xfrm>
            <a:off x="0" y="0"/>
            <a:ext cx="12188520" cy="1812240"/>
          </a:xfrm>
          <a:custGeom>
            <a:avLst/>
            <a:gdLst/>
            <a:ah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224" name="Rectangle 7" hidden="1"/>
          <p:cNvSpPr/>
          <p:nvPr/>
        </p:nvSpPr>
        <p:spPr>
          <a:xfrm>
            <a:off x="0" y="6354360"/>
            <a:ext cx="12188520" cy="503280"/>
          </a:xfrm>
          <a:custGeom>
            <a:avLst/>
            <a:gdLst/>
            <a:ah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25" name="Rectangle 12"/>
          <p:cNvSpPr/>
          <p:nvPr/>
        </p:nvSpPr>
        <p:spPr>
          <a:xfrm flipV="1">
            <a:off x="0" y="6095520"/>
            <a:ext cx="12188520" cy="761760"/>
          </a:xfrm>
          <a:custGeom>
            <a:avLst/>
            <a:gdLst/>
            <a:ah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226" name="Rectangle 12"/>
          <p:cNvSpPr/>
          <p:nvPr/>
        </p:nvSpPr>
        <p:spPr>
          <a:xfrm flipV="1">
            <a:off x="0" y="6157800"/>
            <a:ext cx="12188520" cy="698760"/>
          </a:xfrm>
          <a:custGeom>
            <a:avLst/>
            <a:gdLst/>
            <a:ah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227" name="PlaceHolder 1"/>
          <p:cNvSpPr>
            <a:spLocks noGrp="1"/>
          </p:cNvSpPr>
          <p:nvPr>
            <p:ph type="ftr"/>
          </p:nvPr>
        </p:nvSpPr>
        <p:spPr>
          <a:xfrm>
            <a:off x="1524960" y="6518160"/>
            <a:ext cx="5864400" cy="320400"/>
          </a:xfrm>
          <a:prstGeom prst="rect">
            <a:avLst/>
          </a:prstGeom>
          <a:noFill/>
          <a:ln w="0">
            <a:noFill/>
          </a:ln>
        </p:spPr>
        <p:txBody>
          <a:bodyPr anchor="ctr">
            <a:noAutofit/>
          </a:bodyPr>
          <a:p>
            <a:pPr>
              <a:lnSpc>
                <a:spcPct val="100000"/>
              </a:lnSpc>
              <a:buNone/>
            </a:pPr>
            <a:r>
              <a:rPr b="0" lang="en-US" sz="1100" spc="-1" strike="noStrike">
                <a:solidFill>
                  <a:srgbClr val="ffffff"/>
                </a:solidFill>
                <a:latin typeface="Euphemia"/>
              </a:rPr>
              <a:t>Add a footer</a:t>
            </a:r>
            <a:endParaRPr b="0" lang="en-IN" sz="1100" spc="-1" strike="noStrike">
              <a:latin typeface="Times New Roman"/>
            </a:endParaRPr>
          </a:p>
        </p:txBody>
      </p:sp>
      <p:sp>
        <p:nvSpPr>
          <p:cNvPr id="228" name="PlaceHolder 2"/>
          <p:cNvSpPr>
            <a:spLocks noGrp="1"/>
          </p:cNvSpPr>
          <p:nvPr>
            <p:ph type="dt"/>
          </p:nvPr>
        </p:nvSpPr>
        <p:spPr>
          <a:xfrm>
            <a:off x="7618320" y="6518160"/>
            <a:ext cx="1676160" cy="320400"/>
          </a:xfrm>
          <a:prstGeom prst="rect">
            <a:avLst/>
          </a:prstGeom>
          <a:noFill/>
          <a:ln w="0">
            <a:noFill/>
          </a:ln>
        </p:spPr>
        <p:txBody>
          <a:bodyPr anchor="ctr">
            <a:noAutofit/>
          </a:bodyPr>
          <a:p>
            <a:pPr algn="r">
              <a:lnSpc>
                <a:spcPct val="100000"/>
              </a:lnSpc>
              <a:buNone/>
            </a:pPr>
            <a:fld id="{AF5C4DDA-7EC1-47B4-957C-EBB052FCB054}" type="datetime">
              <a:rPr b="0" lang="en-US" sz="1100" spc="-1" strike="noStrike">
                <a:solidFill>
                  <a:srgbClr val="ffffff"/>
                </a:solidFill>
                <a:latin typeface="Euphemia"/>
              </a:rPr>
              <a:t>4/11/22</a:t>
            </a:fld>
            <a:endParaRPr b="0" lang="en-IN" sz="1100" spc="-1" strike="noStrike">
              <a:latin typeface="Times New Roman"/>
            </a:endParaRPr>
          </a:p>
        </p:txBody>
      </p:sp>
      <p:sp>
        <p:nvSpPr>
          <p:cNvPr id="229" name="PlaceHolder 3"/>
          <p:cNvSpPr>
            <a:spLocks noGrp="1"/>
          </p:cNvSpPr>
          <p:nvPr>
            <p:ph type="sldNum"/>
          </p:nvPr>
        </p:nvSpPr>
        <p:spPr>
          <a:xfrm>
            <a:off x="9523440" y="6518160"/>
            <a:ext cx="1142640" cy="320400"/>
          </a:xfrm>
          <a:prstGeom prst="rect">
            <a:avLst/>
          </a:prstGeom>
          <a:noFill/>
          <a:ln w="0">
            <a:noFill/>
          </a:ln>
        </p:spPr>
        <p:txBody>
          <a:bodyPr anchor="ctr">
            <a:noAutofit/>
          </a:bodyPr>
          <a:p>
            <a:pPr algn="r">
              <a:lnSpc>
                <a:spcPct val="100000"/>
              </a:lnSpc>
              <a:buNone/>
            </a:pPr>
            <a:fld id="{52C8E64D-11F5-42E1-A13A-BD2114400761}" type="slidenum">
              <a:rPr b="0" lang="en-US" sz="1100" spc="-1" strike="noStrike">
                <a:solidFill>
                  <a:srgbClr val="ffffff"/>
                </a:solidFill>
                <a:latin typeface="Euphemia"/>
              </a:rPr>
              <a:t>&lt;number&gt;</a:t>
            </a:fld>
            <a:endParaRPr b="0" lang="en-IN" sz="1100" spc="-1" strike="noStrike">
              <a:latin typeface="Times New Roman"/>
            </a:endParaRPr>
          </a:p>
        </p:txBody>
      </p:sp>
      <p:sp>
        <p:nvSpPr>
          <p:cNvPr id="230" name="PlaceHolder 4"/>
          <p:cNvSpPr>
            <a:spLocks noGrp="1"/>
          </p:cNvSpPr>
          <p:nvPr>
            <p:ph type="title"/>
          </p:nvPr>
        </p:nvSpPr>
        <p:spPr>
          <a:xfrm>
            <a:off x="609120" y="273600"/>
            <a:ext cx="10969560" cy="1144800"/>
          </a:xfrm>
          <a:prstGeom prst="rect">
            <a:avLst/>
          </a:prstGeom>
          <a:noFill/>
          <a:ln w="0">
            <a:noFill/>
          </a:ln>
        </p:spPr>
        <p:txBody>
          <a:bodyPr lIns="0" rIns="0" tIns="0" bIns="0" anchor="ctr">
            <a:noAutofit/>
          </a:bodyPr>
          <a:p>
            <a:r>
              <a:rPr b="0" lang="en-US" sz="1800" spc="-1" strike="noStrike">
                <a:solidFill>
                  <a:srgbClr val="000000"/>
                </a:solidFill>
                <a:latin typeface="Euphemia"/>
              </a:rPr>
              <a:t>Click to edit the title text format</a:t>
            </a:r>
            <a:endParaRPr b="0" lang="en-US" sz="1800" spc="-1" strike="noStrike">
              <a:solidFill>
                <a:srgbClr val="000000"/>
              </a:solidFill>
              <a:latin typeface="Euphemia"/>
            </a:endParaRPr>
          </a:p>
        </p:txBody>
      </p:sp>
      <p:sp>
        <p:nvSpPr>
          <p:cNvPr id="231" name="PlaceHolder 5"/>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Euphemia"/>
              </a:rPr>
              <a:t>Click to edit the outline text format</a:t>
            </a:r>
            <a:endParaRPr b="0" lang="en-US" sz="2000" spc="-1" strike="noStrike">
              <a:solidFill>
                <a:srgbClr val="000000"/>
              </a:solidFill>
              <a:latin typeface="Euphemia"/>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Euphemia"/>
              </a:rPr>
              <a:t>Second Outline Level</a:t>
            </a:r>
            <a:endParaRPr b="0" lang="en-US" sz="1600" spc="-1" strike="noStrike">
              <a:solidFill>
                <a:srgbClr val="000000"/>
              </a:solidFill>
              <a:latin typeface="Euphemia"/>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Euphemia"/>
              </a:rPr>
              <a:t>Third Outline Level</a:t>
            </a:r>
            <a:endParaRPr b="0" lang="en-US" sz="1400" spc="-1" strike="noStrike">
              <a:solidFill>
                <a:srgbClr val="000000"/>
              </a:solidFill>
              <a:latin typeface="Euphemia"/>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Euphemia"/>
              </a:rPr>
              <a:t>Fourth Outline Level</a:t>
            </a:r>
            <a:endParaRPr b="0" lang="en-US" sz="1400" spc="-1" strike="noStrike">
              <a:solidFill>
                <a:srgbClr val="000000"/>
              </a:solidFill>
              <a:latin typeface="Euphemi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Euphemia"/>
              </a:rPr>
              <a:t>Fifth Outline Level</a:t>
            </a:r>
            <a:endParaRPr b="0" lang="en-US" sz="2000" spc="-1" strike="noStrike">
              <a:solidFill>
                <a:srgbClr val="000000"/>
              </a:solidFill>
              <a:latin typeface="Euphemi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Euphemia"/>
              </a:rPr>
              <a:t>Sixth Outline Level</a:t>
            </a:r>
            <a:endParaRPr b="0" lang="en-US" sz="2000" spc="-1" strike="noStrike">
              <a:solidFill>
                <a:srgbClr val="000000"/>
              </a:solidFill>
              <a:latin typeface="Euphemi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Euphemia"/>
              </a:rPr>
              <a:t>Seventh Outline Level</a:t>
            </a:r>
            <a:endParaRPr b="0" lang="en-US" sz="2000" spc="-1" strike="noStrike">
              <a:solidFill>
                <a:srgbClr val="000000"/>
              </a:solidFill>
              <a:latin typeface="Euphemia"/>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52.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5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gif"/><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52.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1522440" y="3505320"/>
            <a:ext cx="9143640" cy="1908000"/>
          </a:xfrm>
          <a:prstGeom prst="rect">
            <a:avLst/>
          </a:prstGeom>
          <a:noFill/>
          <a:ln w="0">
            <a:noFill/>
          </a:ln>
        </p:spPr>
        <p:txBody>
          <a:bodyPr anchor="b">
            <a:noAutofit/>
          </a:bodyPr>
          <a:p>
            <a:pPr>
              <a:lnSpc>
                <a:spcPct val="85000"/>
              </a:lnSpc>
              <a:buNone/>
            </a:pPr>
            <a:r>
              <a:rPr b="0" lang="en-US" sz="6600" spc="-1" strike="noStrike">
                <a:solidFill>
                  <a:srgbClr val="ffffff"/>
                </a:solidFill>
                <a:latin typeface="Euphemia"/>
              </a:rPr>
              <a:t>ELECTRONIC PIANO</a:t>
            </a:r>
            <a:endParaRPr b="0" lang="en-US" sz="6600" spc="-1" strike="noStrike">
              <a:solidFill>
                <a:srgbClr val="000000"/>
              </a:solidFill>
              <a:latin typeface="Euphemia"/>
            </a:endParaRPr>
          </a:p>
        </p:txBody>
      </p:sp>
      <p:sp>
        <p:nvSpPr>
          <p:cNvPr id="269" name="Picture Placeholder 9"/>
          <p:cNvSpPr/>
          <p:nvPr/>
        </p:nvSpPr>
        <p:spPr>
          <a:xfrm>
            <a:off x="0" y="0"/>
            <a:ext cx="12188520" cy="3141000"/>
          </a:xfrm>
          <a:custGeom>
            <a:avLst/>
            <a:gdLst/>
            <a:ahLst/>
            <a:rect l="l" t="t" r="r" b="b"/>
            <a:pathLst>
              <a:path w="12188825" h="3141318">
                <a:moveTo>
                  <a:pt x="0" y="0"/>
                </a:moveTo>
                <a:lnTo>
                  <a:pt x="12188825" y="0"/>
                </a:lnTo>
                <a:cubicBezTo>
                  <a:pt x="12188825" y="939689"/>
                  <a:pt x="12188824" y="1879377"/>
                  <a:pt x="12188824" y="2819066"/>
                </a:cubicBezTo>
                <a:cubicBezTo>
                  <a:pt x="10416010" y="2990681"/>
                  <a:pt x="8565431" y="3141318"/>
                  <a:pt x="6324758" y="3141318"/>
                </a:cubicBezTo>
                <a:cubicBezTo>
                  <a:pt x="4093515" y="3141318"/>
                  <a:pt x="1768040" y="3077775"/>
                  <a:pt x="0" y="2907554"/>
                </a:cubicBezTo>
                <a:lnTo>
                  <a:pt x="0" y="0"/>
                </a:lnTo>
                <a:close/>
              </a:path>
            </a:pathLst>
          </a:custGeom>
          <a:blipFill rotWithShape="0">
            <a:blip r:embed="rId1"/>
            <a:srcRect/>
            <a:stretch/>
          </a:blipFill>
          <a:ln w="0">
            <a:noFill/>
          </a:ln>
        </p:spPr>
        <p:style>
          <a:lnRef idx="0"/>
          <a:fillRef idx="0"/>
          <a:effectRef idx="0"/>
          <a:fontRef idx="minor"/>
        </p:style>
      </p:sp>
      <p:sp>
        <p:nvSpPr>
          <p:cNvPr id="270" name="PlaceHolder 2"/>
          <p:cNvSpPr>
            <a:spLocks noGrp="1"/>
          </p:cNvSpPr>
          <p:nvPr>
            <p:ph type="subTitle"/>
          </p:nvPr>
        </p:nvSpPr>
        <p:spPr>
          <a:xfrm>
            <a:off x="1501920" y="5562720"/>
            <a:ext cx="7335360" cy="837720"/>
          </a:xfrm>
          <a:prstGeom prst="rect">
            <a:avLst/>
          </a:prstGeom>
          <a:noFill/>
          <a:ln w="0">
            <a:noFill/>
          </a:ln>
        </p:spPr>
        <p:txBody>
          <a:bodyPr anchor="t">
            <a:noAutofit/>
          </a:bodyPr>
          <a:p>
            <a:pPr>
              <a:lnSpc>
                <a:spcPct val="90000"/>
              </a:lnSpc>
              <a:buNone/>
              <a:tabLst>
                <a:tab algn="l" pos="0"/>
              </a:tabLst>
            </a:pPr>
            <a:r>
              <a:rPr b="0" lang="en-IN" sz="2000" spc="-1" strike="noStrike">
                <a:solidFill>
                  <a:srgbClr val="96d2da"/>
                </a:solidFill>
                <a:latin typeface="Euphemia"/>
              </a:rPr>
              <a:t>2020102032       </a:t>
            </a:r>
            <a:endParaRPr b="0" lang="en-IN" sz="2000" spc="-1" strike="noStrike">
              <a:latin typeface="Arial"/>
            </a:endParaRPr>
          </a:p>
          <a:p>
            <a:pPr>
              <a:lnSpc>
                <a:spcPct val="90000"/>
              </a:lnSpc>
              <a:buNone/>
              <a:tabLst>
                <a:tab algn="l" pos="0"/>
              </a:tabLst>
            </a:pPr>
            <a:r>
              <a:rPr b="0" lang="en-IN" sz="2000" spc="-1" strike="noStrike">
                <a:solidFill>
                  <a:srgbClr val="96d2da"/>
                </a:solidFill>
                <a:latin typeface="Euphemia"/>
              </a:rPr>
              <a:t>2020102056</a:t>
            </a:r>
            <a:endParaRPr b="0" lang="en-IN"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p:nvPr>
        </p:nvSpPr>
        <p:spPr>
          <a:xfrm>
            <a:off x="6249960" y="1905120"/>
            <a:ext cx="5316840" cy="4266720"/>
          </a:xfrm>
          <a:prstGeom prst="rect">
            <a:avLst/>
          </a:prstGeom>
          <a:noFill/>
          <a:ln w="0">
            <a:noFill/>
          </a:ln>
        </p:spPr>
        <p:txBody>
          <a:bodyPr anchor="t">
            <a:normAutofit fontScale="81000"/>
          </a:bodyPr>
          <a:p>
            <a:pPr marL="228600" indent="-228600">
              <a:lnSpc>
                <a:spcPct val="90000"/>
              </a:lnSpc>
              <a:spcBef>
                <a:spcPts val="1800"/>
              </a:spcBef>
              <a:buClr>
                <a:srgbClr val="000000"/>
              </a:buClr>
              <a:buFont typeface="Arial"/>
              <a:buChar char="▪"/>
            </a:pPr>
            <a:r>
              <a:rPr b="0" lang="en-US" sz="2000" spc="-1" strike="noStrike">
                <a:solidFill>
                  <a:srgbClr val="000000"/>
                </a:solidFill>
                <a:latin typeface="Euphemia"/>
              </a:rPr>
              <a:t>Carefully bend the leads of one of the 1kΩ resistors (brown-black-red) and connect it between pin 7 of the 555 and the +9 volt row at the top.</a:t>
            </a:r>
            <a:endParaRPr b="0" lang="en-US" sz="2000" spc="-1" strike="noStrike">
              <a:solidFill>
                <a:srgbClr val="000000"/>
              </a:solidFill>
              <a:latin typeface="Euphemia"/>
            </a:endParaRPr>
          </a:p>
          <a:p>
            <a:pPr marL="228600" indent="-228600">
              <a:lnSpc>
                <a:spcPct val="90000"/>
              </a:lnSpc>
              <a:spcBef>
                <a:spcPts val="1800"/>
              </a:spcBef>
              <a:buClr>
                <a:srgbClr val="000000"/>
              </a:buClr>
              <a:buFont typeface="Arial"/>
              <a:buChar char="▪"/>
            </a:pPr>
            <a:r>
              <a:rPr b="0" lang="en-US" sz="2000" spc="-1" strike="noStrike">
                <a:solidFill>
                  <a:srgbClr val="000000"/>
                </a:solidFill>
                <a:latin typeface="Euphemia"/>
              </a:rPr>
              <a:t>Connect the capacitor between pins 1 and 2 of the 555.</a:t>
            </a:r>
            <a:endParaRPr b="0" lang="en-US" sz="2000" spc="-1" strike="noStrike">
              <a:solidFill>
                <a:srgbClr val="000000"/>
              </a:solidFill>
              <a:latin typeface="Euphemia"/>
            </a:endParaRPr>
          </a:p>
          <a:p>
            <a:pPr marL="228600" indent="-228600">
              <a:lnSpc>
                <a:spcPct val="90000"/>
              </a:lnSpc>
              <a:spcBef>
                <a:spcPts val="1800"/>
              </a:spcBef>
              <a:buClr>
                <a:srgbClr val="000000"/>
              </a:buClr>
              <a:buFont typeface="Arial"/>
              <a:buChar char="▪"/>
            </a:pPr>
            <a:r>
              <a:rPr b="0" lang="en-US" sz="2000" spc="-1" strike="noStrike">
                <a:solidFill>
                  <a:srgbClr val="000000"/>
                </a:solidFill>
                <a:latin typeface="Euphemia"/>
              </a:rPr>
              <a:t>If the piezo buzzer that you have has bendable wires, then connect the positive (red) wire to pin 3 of the 555 timer. Connect the negative (black) wire to the ground row at the bottom. Otherwise, if your piezo has rigid pins, then place it over the breadboard to the right of the 555 with the negative pin somewhere on the ground row. Locate where the positive pin will connect with the breadboard, and put a hookup wire to connect that column with pin 3 of the 555. Then press the piezo in place.</a:t>
            </a:r>
            <a:endParaRPr b="0" lang="en-US" sz="2000" spc="-1" strike="noStrike">
              <a:solidFill>
                <a:srgbClr val="000000"/>
              </a:solidFill>
              <a:latin typeface="Euphemia"/>
            </a:endParaRPr>
          </a:p>
          <a:p>
            <a:pPr>
              <a:lnSpc>
                <a:spcPct val="90000"/>
              </a:lnSpc>
              <a:spcBef>
                <a:spcPts val="1800"/>
              </a:spcBef>
              <a:buNone/>
            </a:pPr>
            <a:endParaRPr b="0" lang="en-US" sz="2000" spc="-1" strike="noStrike">
              <a:solidFill>
                <a:srgbClr val="000000"/>
              </a:solidFill>
              <a:latin typeface="Euphemia"/>
            </a:endParaRPr>
          </a:p>
        </p:txBody>
      </p:sp>
      <p:sp>
        <p:nvSpPr>
          <p:cNvPr id="297" name="Title 1"/>
          <p:cNvSpPr/>
          <p:nvPr/>
        </p:nvSpPr>
        <p:spPr>
          <a:xfrm>
            <a:off x="549720" y="1440"/>
            <a:ext cx="9143640" cy="973440"/>
          </a:xfrm>
          <a:prstGeom prst="rect">
            <a:avLst/>
          </a:prstGeom>
          <a:noFill/>
          <a:ln w="0">
            <a:noFill/>
          </a:ln>
        </p:spPr>
        <p:style>
          <a:lnRef idx="0"/>
          <a:fillRef idx="0"/>
          <a:effectRef idx="0"/>
          <a:fontRef idx="minor"/>
        </p:style>
        <p:txBody>
          <a:bodyPr anchor="b">
            <a:normAutofit/>
          </a:bodyPr>
          <a:p>
            <a:pPr>
              <a:lnSpc>
                <a:spcPct val="90000"/>
              </a:lnSpc>
              <a:buNone/>
            </a:pPr>
            <a:r>
              <a:rPr b="0" lang="en-US" sz="3200" spc="-1" strike="noStrike">
                <a:solidFill>
                  <a:srgbClr val="ffffff"/>
                </a:solidFill>
                <a:latin typeface="Aharoni"/>
              </a:rPr>
              <a:t>CONSTRUCTION</a:t>
            </a:r>
            <a:endParaRPr b="0" lang="en-IN" sz="3200" spc="-1" strike="noStrike">
              <a:latin typeface="Arial"/>
            </a:endParaRPr>
          </a:p>
        </p:txBody>
      </p:sp>
      <p:pic>
        <p:nvPicPr>
          <p:cNvPr id="298" name="Picture 2" descr="A picture containing table&#10;&#10;Description automatically generated"/>
          <p:cNvPicPr/>
          <p:nvPr/>
        </p:nvPicPr>
        <p:blipFill>
          <a:blip r:embed="rId1"/>
          <a:stretch/>
        </p:blipFill>
        <p:spPr>
          <a:xfrm>
            <a:off x="396360" y="1834920"/>
            <a:ext cx="5508360" cy="36720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p:nvPr>
        </p:nvSpPr>
        <p:spPr>
          <a:xfrm>
            <a:off x="6249960" y="1905120"/>
            <a:ext cx="5316840" cy="4266720"/>
          </a:xfrm>
          <a:prstGeom prst="rect">
            <a:avLst/>
          </a:prstGeom>
          <a:noFill/>
          <a:ln w="0">
            <a:noFill/>
          </a:ln>
        </p:spPr>
        <p:txBody>
          <a:bodyPr anchor="t">
            <a:normAutofit fontScale="82000"/>
          </a:bodyPr>
          <a:p>
            <a:pPr marL="228600" indent="-228600">
              <a:lnSpc>
                <a:spcPct val="90000"/>
              </a:lnSpc>
              <a:spcBef>
                <a:spcPts val="1800"/>
              </a:spcBef>
              <a:buClr>
                <a:srgbClr val="000000"/>
              </a:buClr>
              <a:buFont typeface="Arial"/>
              <a:buChar char="▪"/>
            </a:pPr>
            <a:r>
              <a:rPr b="0" lang="en-US" sz="1600" spc="-1" strike="noStrike">
                <a:solidFill>
                  <a:srgbClr val="000000"/>
                </a:solidFill>
                <a:latin typeface="Aharoni"/>
              </a:rPr>
              <a:t>Now each of the remaining buttons are added from right-to-left. Connect the resistor from the column of the previous resistor to where the next button will be (4 rows to the left in the pictures above). Place the next button in place with the top-right pin at the other end of the resistor. Connect a small hookup wire between the lower-left pin of this button and the lower-left pin of the button to the right. Do this for all of the buttons. The resistors in order from right to left will be:</a:t>
            </a:r>
            <a:endParaRPr b="0" lang="en-US" sz="1600" spc="-1" strike="noStrike">
              <a:solidFill>
                <a:srgbClr val="000000"/>
              </a:solidFill>
              <a:latin typeface="Euphemia"/>
            </a:endParaRPr>
          </a:p>
          <a:p>
            <a:pPr marL="228600" indent="-228600">
              <a:lnSpc>
                <a:spcPct val="90000"/>
              </a:lnSpc>
              <a:spcBef>
                <a:spcPts val="1800"/>
              </a:spcBef>
              <a:buClr>
                <a:srgbClr val="000000"/>
              </a:buClr>
              <a:buFont typeface="Arial"/>
              <a:buChar char="▪"/>
            </a:pPr>
            <a:r>
              <a:rPr b="1" lang="en-US" sz="1600" spc="-1" strike="noStrike">
                <a:solidFill>
                  <a:srgbClr val="000000"/>
                </a:solidFill>
                <a:latin typeface="Aharoni"/>
              </a:rPr>
              <a:t>390Ω (orange-white-brown)</a:t>
            </a:r>
            <a:endParaRPr b="0" lang="en-US" sz="1600" spc="-1" strike="noStrike">
              <a:solidFill>
                <a:srgbClr val="000000"/>
              </a:solidFill>
              <a:latin typeface="Euphemia"/>
            </a:endParaRPr>
          </a:p>
          <a:p>
            <a:pPr marL="228600" indent="-228600">
              <a:lnSpc>
                <a:spcPct val="90000"/>
              </a:lnSpc>
              <a:spcBef>
                <a:spcPts val="1800"/>
              </a:spcBef>
              <a:buClr>
                <a:srgbClr val="000000"/>
              </a:buClr>
              <a:buFont typeface="Arial"/>
              <a:buChar char="▪"/>
            </a:pPr>
            <a:r>
              <a:rPr b="1" lang="en-US" sz="1600" spc="-1" strike="noStrike">
                <a:solidFill>
                  <a:srgbClr val="000000"/>
                </a:solidFill>
                <a:latin typeface="Aharoni"/>
              </a:rPr>
              <a:t>910Ω (white-brown-brown)</a:t>
            </a:r>
            <a:endParaRPr b="0" lang="en-US" sz="1600" spc="-1" strike="noStrike">
              <a:solidFill>
                <a:srgbClr val="000000"/>
              </a:solidFill>
              <a:latin typeface="Euphemia"/>
            </a:endParaRPr>
          </a:p>
          <a:p>
            <a:pPr marL="228600" indent="-228600">
              <a:lnSpc>
                <a:spcPct val="90000"/>
              </a:lnSpc>
              <a:spcBef>
                <a:spcPts val="1800"/>
              </a:spcBef>
              <a:buClr>
                <a:srgbClr val="000000"/>
              </a:buClr>
              <a:buFont typeface="Arial"/>
              <a:buChar char="▪"/>
            </a:pPr>
            <a:r>
              <a:rPr b="1" lang="en-US" sz="1600" spc="-1" strike="noStrike">
                <a:solidFill>
                  <a:srgbClr val="000000"/>
                </a:solidFill>
                <a:latin typeface="Aharoni"/>
              </a:rPr>
              <a:t>1kΩ (brown-black-red)</a:t>
            </a:r>
            <a:endParaRPr b="0" lang="en-US" sz="1600" spc="-1" strike="noStrike">
              <a:solidFill>
                <a:srgbClr val="000000"/>
              </a:solidFill>
              <a:latin typeface="Euphemia"/>
            </a:endParaRPr>
          </a:p>
          <a:p>
            <a:pPr marL="228600" indent="-228600">
              <a:lnSpc>
                <a:spcPct val="90000"/>
              </a:lnSpc>
              <a:spcBef>
                <a:spcPts val="1800"/>
              </a:spcBef>
              <a:buClr>
                <a:srgbClr val="000000"/>
              </a:buClr>
              <a:buFont typeface="Arial"/>
              <a:buChar char="▪"/>
            </a:pPr>
            <a:r>
              <a:rPr b="1" lang="en-US" sz="1600" spc="-1" strike="noStrike">
                <a:solidFill>
                  <a:srgbClr val="000000"/>
                </a:solidFill>
                <a:latin typeface="Aharoni"/>
              </a:rPr>
              <a:t>1.1kΩ (brown-brown-red)</a:t>
            </a:r>
            <a:endParaRPr b="0" lang="en-US" sz="1600" spc="-1" strike="noStrike">
              <a:solidFill>
                <a:srgbClr val="000000"/>
              </a:solidFill>
              <a:latin typeface="Euphemia"/>
            </a:endParaRPr>
          </a:p>
          <a:p>
            <a:pPr marL="228600" indent="-228600">
              <a:lnSpc>
                <a:spcPct val="90000"/>
              </a:lnSpc>
              <a:spcBef>
                <a:spcPts val="1800"/>
              </a:spcBef>
              <a:buClr>
                <a:srgbClr val="000000"/>
              </a:buClr>
              <a:buFont typeface="Arial"/>
              <a:buChar char="▪"/>
            </a:pPr>
            <a:r>
              <a:rPr b="1" lang="en-US" sz="1600" spc="-1" strike="noStrike">
                <a:solidFill>
                  <a:srgbClr val="000000"/>
                </a:solidFill>
                <a:latin typeface="Aharoni"/>
              </a:rPr>
              <a:t>620Ω (blue-red-brown)</a:t>
            </a:r>
            <a:endParaRPr b="0" lang="en-US" sz="1600" spc="-1" strike="noStrike">
              <a:solidFill>
                <a:srgbClr val="000000"/>
              </a:solidFill>
              <a:latin typeface="Euphemia"/>
            </a:endParaRPr>
          </a:p>
          <a:p>
            <a:pPr marL="228600" indent="-228600">
              <a:lnSpc>
                <a:spcPct val="90000"/>
              </a:lnSpc>
              <a:spcBef>
                <a:spcPts val="1800"/>
              </a:spcBef>
              <a:buClr>
                <a:srgbClr val="000000"/>
              </a:buClr>
              <a:buFont typeface="Arial"/>
              <a:buChar char="▪"/>
            </a:pPr>
            <a:r>
              <a:rPr b="1" lang="en-US" sz="1600" spc="-1" strike="noStrike">
                <a:solidFill>
                  <a:srgbClr val="000000"/>
                </a:solidFill>
                <a:latin typeface="Aharoni"/>
              </a:rPr>
              <a:t>1.3kΩ (brown-orange-red)</a:t>
            </a:r>
            <a:endParaRPr b="0" lang="en-US" sz="1600" spc="-1" strike="noStrike">
              <a:solidFill>
                <a:srgbClr val="000000"/>
              </a:solidFill>
              <a:latin typeface="Euphemia"/>
            </a:endParaRPr>
          </a:p>
          <a:p>
            <a:pPr marL="228600" indent="-228600">
              <a:lnSpc>
                <a:spcPct val="90000"/>
              </a:lnSpc>
              <a:spcBef>
                <a:spcPts val="1800"/>
              </a:spcBef>
              <a:buClr>
                <a:srgbClr val="000000"/>
              </a:buClr>
              <a:buFont typeface="Arial"/>
              <a:buChar char="▪"/>
            </a:pPr>
            <a:r>
              <a:rPr b="1" lang="en-US" sz="1600" spc="-1" strike="noStrike">
                <a:solidFill>
                  <a:srgbClr val="000000"/>
                </a:solidFill>
                <a:latin typeface="Aharoni"/>
              </a:rPr>
              <a:t>1.5kΩ (brown-green-red)</a:t>
            </a:r>
            <a:endParaRPr b="0" lang="en-US" sz="1600" spc="-1" strike="noStrike">
              <a:solidFill>
                <a:srgbClr val="000000"/>
              </a:solidFill>
              <a:latin typeface="Euphemia"/>
            </a:endParaRPr>
          </a:p>
        </p:txBody>
      </p:sp>
      <p:sp>
        <p:nvSpPr>
          <p:cNvPr id="300" name="Title 1"/>
          <p:cNvSpPr/>
          <p:nvPr/>
        </p:nvSpPr>
        <p:spPr>
          <a:xfrm>
            <a:off x="549720" y="1440"/>
            <a:ext cx="9143640" cy="973440"/>
          </a:xfrm>
          <a:prstGeom prst="rect">
            <a:avLst/>
          </a:prstGeom>
          <a:noFill/>
          <a:ln w="0">
            <a:noFill/>
          </a:ln>
        </p:spPr>
        <p:style>
          <a:lnRef idx="0"/>
          <a:fillRef idx="0"/>
          <a:effectRef idx="0"/>
          <a:fontRef idx="minor"/>
        </p:style>
        <p:txBody>
          <a:bodyPr anchor="b">
            <a:normAutofit/>
          </a:bodyPr>
          <a:p>
            <a:pPr>
              <a:lnSpc>
                <a:spcPct val="90000"/>
              </a:lnSpc>
              <a:buNone/>
            </a:pPr>
            <a:r>
              <a:rPr b="0" lang="en-US" sz="3200" spc="-1" strike="noStrike">
                <a:solidFill>
                  <a:srgbClr val="ffffff"/>
                </a:solidFill>
                <a:latin typeface="Aharoni"/>
              </a:rPr>
              <a:t>CONSTRUCTION</a:t>
            </a:r>
            <a:endParaRPr b="0" lang="en-IN" sz="3200" spc="-1" strike="noStrike">
              <a:latin typeface="Arial"/>
            </a:endParaRPr>
          </a:p>
        </p:txBody>
      </p:sp>
      <p:pic>
        <p:nvPicPr>
          <p:cNvPr id="301" name="Picture 5" descr="A close up of a device&#10;&#10;Description automatically generated"/>
          <p:cNvPicPr/>
          <p:nvPr/>
        </p:nvPicPr>
        <p:blipFill>
          <a:blip r:embed="rId1"/>
          <a:stretch/>
        </p:blipFill>
        <p:spPr>
          <a:xfrm>
            <a:off x="366120" y="2061000"/>
            <a:ext cx="5714640" cy="38095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Rectangle 1"/>
          <p:cNvSpPr/>
          <p:nvPr/>
        </p:nvSpPr>
        <p:spPr>
          <a:xfrm>
            <a:off x="4006080" y="1340640"/>
            <a:ext cx="6092640" cy="3015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9600" spc="-1" strike="noStrike">
                <a:solidFill>
                  <a:srgbClr val="555555"/>
                </a:solidFill>
                <a:latin typeface="Nunito"/>
              </a:rPr>
              <a:t>THE END</a:t>
            </a:r>
            <a:endParaRPr b="0" lang="en-IN" sz="9600" spc="-1" strike="noStrike">
              <a:latin typeface="Arial"/>
            </a:endParaRPr>
          </a:p>
        </p:txBody>
      </p:sp>
      <p:sp>
        <p:nvSpPr>
          <p:cNvPr id="303" name="Subtitle 2"/>
          <p:cNvSpPr/>
          <p:nvPr/>
        </p:nvSpPr>
        <p:spPr>
          <a:xfrm>
            <a:off x="405720" y="5013000"/>
            <a:ext cx="7335360" cy="83772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90000"/>
              </a:lnSpc>
              <a:spcBef>
                <a:spcPts val="1800"/>
              </a:spcBef>
              <a:buClr>
                <a:srgbClr val="000000"/>
              </a:buClr>
              <a:buFont typeface="Arial"/>
              <a:buChar char="▪"/>
            </a:pPr>
            <a:r>
              <a:rPr b="0" lang="en-IN" sz="2000" spc="-1" strike="noStrike">
                <a:solidFill>
                  <a:srgbClr val="000000"/>
                </a:solidFill>
                <a:latin typeface="Euphemia"/>
              </a:rPr>
              <a:t>2020102032 – Aryan Singhal </a:t>
            </a:r>
            <a:endParaRPr b="0" lang="en-IN" sz="2000" spc="-1" strike="noStrike">
              <a:latin typeface="Arial"/>
            </a:endParaRPr>
          </a:p>
          <a:p>
            <a:pPr marL="228600" indent="-228600">
              <a:lnSpc>
                <a:spcPct val="90000"/>
              </a:lnSpc>
              <a:spcBef>
                <a:spcPts val="1800"/>
              </a:spcBef>
              <a:buClr>
                <a:srgbClr val="000000"/>
              </a:buClr>
              <a:buFont typeface="Arial"/>
              <a:buChar char="▪"/>
            </a:pPr>
            <a:r>
              <a:rPr b="0" lang="en-IN" sz="2000" spc="-1" strike="noStrike">
                <a:solidFill>
                  <a:srgbClr val="000000"/>
                </a:solidFill>
                <a:latin typeface="Euphemia"/>
              </a:rPr>
              <a:t>2020102056 – Tarun Jindal</a:t>
            </a:r>
            <a:endParaRPr b="0" lang="en-IN"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261720" y="332640"/>
            <a:ext cx="7920360" cy="1007640"/>
          </a:xfrm>
          <a:prstGeom prst="rect">
            <a:avLst/>
          </a:prstGeom>
          <a:noFill/>
          <a:ln w="0">
            <a:noFill/>
          </a:ln>
        </p:spPr>
        <p:txBody>
          <a:bodyPr anchor="b">
            <a:noAutofit/>
          </a:bodyPr>
          <a:p>
            <a:pPr>
              <a:lnSpc>
                <a:spcPct val="85000"/>
              </a:lnSpc>
              <a:buNone/>
            </a:pPr>
            <a:r>
              <a:rPr b="0" lang="en-US" sz="6600" spc="-1" strike="noStrike">
                <a:solidFill>
                  <a:srgbClr val="ffffff"/>
                </a:solidFill>
                <a:latin typeface="Euphemia"/>
              </a:rPr>
              <a:t>Motivation and use</a:t>
            </a:r>
            <a:endParaRPr b="0" lang="en-US" sz="6600" spc="-1" strike="noStrike">
              <a:solidFill>
                <a:srgbClr val="000000"/>
              </a:solidFill>
              <a:latin typeface="Euphemia"/>
            </a:endParaRPr>
          </a:p>
        </p:txBody>
      </p:sp>
      <p:sp>
        <p:nvSpPr>
          <p:cNvPr id="272" name="PlaceHolder 2"/>
          <p:cNvSpPr>
            <a:spLocks noGrp="1"/>
          </p:cNvSpPr>
          <p:nvPr>
            <p:ph type="subTitle"/>
          </p:nvPr>
        </p:nvSpPr>
        <p:spPr>
          <a:xfrm>
            <a:off x="554400" y="3573000"/>
            <a:ext cx="8852040" cy="2160000"/>
          </a:xfrm>
          <a:prstGeom prst="rect">
            <a:avLst/>
          </a:prstGeom>
          <a:noFill/>
          <a:ln w="0">
            <a:noFill/>
          </a:ln>
        </p:spPr>
        <p:txBody>
          <a:bodyPr anchor="t">
            <a:normAutofit fontScale="88000"/>
          </a:bodyPr>
          <a:p>
            <a:pPr>
              <a:lnSpc>
                <a:spcPct val="90000"/>
              </a:lnSpc>
              <a:buNone/>
              <a:tabLst>
                <a:tab algn="l" pos="0"/>
              </a:tabLst>
            </a:pPr>
            <a:r>
              <a:rPr b="0" lang="en-US" sz="2400" spc="-1" strike="noStrike">
                <a:solidFill>
                  <a:srgbClr val="96d2da"/>
                </a:solidFill>
                <a:latin typeface="Euphemia"/>
              </a:rPr>
              <a:t>We decided to make this project because we decided to make something fun and interesting which we could also use in our leisure time as our electronic workshop project</a:t>
            </a:r>
            <a:r>
              <a:rPr b="0" lang="en-IN" sz="2400" spc="-1" strike="noStrike">
                <a:solidFill>
                  <a:srgbClr val="96d2da"/>
                </a:solidFill>
                <a:latin typeface="Euphemia"/>
              </a:rPr>
              <a:t>.</a:t>
            </a:r>
            <a:endParaRPr b="0" lang="en-IN" sz="2400" spc="-1" strike="noStrike">
              <a:latin typeface="Arial"/>
            </a:endParaRPr>
          </a:p>
          <a:p>
            <a:pPr>
              <a:lnSpc>
                <a:spcPct val="90000"/>
              </a:lnSpc>
              <a:buNone/>
              <a:tabLst>
                <a:tab algn="l" pos="0"/>
              </a:tabLst>
            </a:pPr>
            <a:endParaRPr b="0" lang="en-IN" sz="2400" spc="-1" strike="noStrike">
              <a:latin typeface="Arial"/>
            </a:endParaRPr>
          </a:p>
          <a:p>
            <a:pPr>
              <a:lnSpc>
                <a:spcPct val="90000"/>
              </a:lnSpc>
              <a:buNone/>
              <a:tabLst>
                <a:tab algn="l" pos="0"/>
              </a:tabLst>
            </a:pPr>
            <a:r>
              <a:rPr b="0" lang="en-IN" sz="2400" spc="-1" strike="noStrike">
                <a:solidFill>
                  <a:srgbClr val="96d2da"/>
                </a:solidFill>
                <a:latin typeface="Euphemia"/>
              </a:rPr>
              <a:t>The electronic piano is highly portable and could be used anywhere. And due to my interest in music we decided to go ahead with it.</a:t>
            </a:r>
            <a:endParaRPr b="0" lang="en-IN"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1522440" y="274680"/>
            <a:ext cx="9143640" cy="1096560"/>
          </a:xfrm>
          <a:prstGeom prst="rect">
            <a:avLst/>
          </a:prstGeom>
          <a:noFill/>
          <a:ln w="0">
            <a:noFill/>
          </a:ln>
        </p:spPr>
        <p:txBody>
          <a:bodyPr anchor="b">
            <a:noAutofit/>
          </a:bodyPr>
          <a:p>
            <a:pPr>
              <a:lnSpc>
                <a:spcPct val="90000"/>
              </a:lnSpc>
              <a:buNone/>
            </a:pPr>
            <a:r>
              <a:rPr b="1" lang="en-IN" sz="3200" spc="-1" strike="noStrike">
                <a:solidFill>
                  <a:srgbClr val="ffffff"/>
                </a:solidFill>
                <a:latin typeface="Euphemia"/>
              </a:rPr>
              <a:t>A Little Background</a:t>
            </a:r>
            <a:endParaRPr b="0" lang="en-US" sz="3200" spc="-1" strike="noStrike">
              <a:solidFill>
                <a:srgbClr val="000000"/>
              </a:solidFill>
              <a:latin typeface="Euphemia"/>
            </a:endParaRPr>
          </a:p>
        </p:txBody>
      </p:sp>
      <p:sp>
        <p:nvSpPr>
          <p:cNvPr id="274" name="AutoShape 2"/>
          <p:cNvSpPr/>
          <p:nvPr/>
        </p:nvSpPr>
        <p:spPr>
          <a:xfrm>
            <a:off x="5942160" y="3276720"/>
            <a:ext cx="304560" cy="304560"/>
          </a:xfrm>
          <a:prstGeom prst="rect">
            <a:avLst/>
          </a:prstGeom>
          <a:noFill/>
          <a:ln w="0">
            <a:noFill/>
          </a:ln>
        </p:spPr>
        <p:style>
          <a:lnRef idx="0"/>
          <a:fillRef idx="0"/>
          <a:effectRef idx="0"/>
          <a:fontRef idx="minor"/>
        </p:style>
      </p:sp>
      <p:pic>
        <p:nvPicPr>
          <p:cNvPr id="275" name="Content Placeholder 7" descr=""/>
          <p:cNvPicPr/>
          <p:nvPr/>
        </p:nvPicPr>
        <p:blipFill>
          <a:blip r:embed="rId1"/>
          <a:stretch/>
        </p:blipFill>
        <p:spPr>
          <a:xfrm>
            <a:off x="180000" y="2880000"/>
            <a:ext cx="2986560" cy="1991160"/>
          </a:xfrm>
          <a:prstGeom prst="rect">
            <a:avLst/>
          </a:prstGeom>
          <a:ln w="0">
            <a:noFill/>
          </a:ln>
        </p:spPr>
      </p:pic>
      <p:sp>
        <p:nvSpPr>
          <p:cNvPr id="276" name="TextBox 10"/>
          <p:cNvSpPr/>
          <p:nvPr/>
        </p:nvSpPr>
        <p:spPr>
          <a:xfrm>
            <a:off x="3790080" y="2052360"/>
            <a:ext cx="7632360" cy="3144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Euphemia"/>
              </a:rPr>
              <a:t>This piano uses the astable mode of a common 555 timer integrated circuit to produce the tone that drives the speaker (piezo buzzer).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00000"/>
                </a:solidFill>
                <a:latin typeface="Euphemia"/>
              </a:rPr>
              <a:t>Each musical note has a </a:t>
            </a:r>
            <a:r>
              <a:rPr b="1" lang="en-US" sz="1800" spc="-1" strike="noStrike">
                <a:solidFill>
                  <a:srgbClr val="ff0000"/>
                </a:solidFill>
                <a:latin typeface="Euphemia"/>
              </a:rPr>
              <a:t>main frequency</a:t>
            </a:r>
            <a:r>
              <a:rPr b="1" lang="en-US" sz="1800" spc="-1" strike="noStrike">
                <a:solidFill>
                  <a:srgbClr val="000000"/>
                </a:solidFill>
                <a:latin typeface="Euphemia"/>
              </a:rPr>
              <a:t>, which is how many times per second the thing producing the sound vibrates back and forth per second. The frequency produced by a 555 timer in astable mode relies on the values of the capacitor (C) and two resistors (R</a:t>
            </a:r>
            <a:r>
              <a:rPr b="1" lang="en-US" sz="1800" spc="-1" strike="noStrike" baseline="-25000">
                <a:solidFill>
                  <a:srgbClr val="000000"/>
                </a:solidFill>
                <a:latin typeface="Euphemia"/>
              </a:rPr>
              <a:t>A</a:t>
            </a:r>
            <a:r>
              <a:rPr b="1" lang="en-US" sz="1800" spc="-1" strike="noStrike">
                <a:solidFill>
                  <a:srgbClr val="000000"/>
                </a:solidFill>
                <a:latin typeface="Euphemia"/>
              </a:rPr>
              <a:t> &amp; R</a:t>
            </a:r>
            <a:r>
              <a:rPr b="1" lang="en-US" sz="1800" spc="-1" strike="noStrike" baseline="-25000">
                <a:solidFill>
                  <a:srgbClr val="000000"/>
                </a:solidFill>
                <a:latin typeface="Euphemia"/>
              </a:rPr>
              <a:t>B</a:t>
            </a:r>
            <a:r>
              <a:rPr b="1" lang="en-US" sz="1800" spc="-1" strike="noStrike">
                <a:solidFill>
                  <a:srgbClr val="000000"/>
                </a:solidFill>
                <a:latin typeface="Euphemia"/>
              </a:rPr>
              <a:t>). This relationship is</a:t>
            </a:r>
            <a:endParaRPr b="0" lang="en-IN" sz="1800" spc="-1" strike="noStrike">
              <a:latin typeface="Arial"/>
            </a:endParaRPr>
          </a:p>
          <a:p>
            <a:pPr>
              <a:lnSpc>
                <a:spcPct val="100000"/>
              </a:lnSpc>
              <a:buNone/>
            </a:pPr>
            <a:endParaRPr b="0" lang="en-IN" sz="1800" spc="-1" strike="noStrike">
              <a:latin typeface="Arial"/>
            </a:endParaRPr>
          </a:p>
        </p:txBody>
      </p:sp>
      <p:pic>
        <p:nvPicPr>
          <p:cNvPr id="277" name="Picture 4" descr=""/>
          <p:cNvPicPr/>
          <p:nvPr/>
        </p:nvPicPr>
        <p:blipFill>
          <a:blip r:embed="rId2"/>
          <a:stretch/>
        </p:blipFill>
        <p:spPr>
          <a:xfrm>
            <a:off x="5806440" y="5191920"/>
            <a:ext cx="3918600" cy="6804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125640" y="137160"/>
            <a:ext cx="7322040" cy="1037520"/>
          </a:xfrm>
          <a:prstGeom prst="rect">
            <a:avLst/>
          </a:prstGeom>
          <a:noFill/>
          <a:ln w="0">
            <a:noFill/>
          </a:ln>
        </p:spPr>
        <p:txBody>
          <a:bodyPr bIns="0" anchor="b">
            <a:normAutofit fontScale="74000"/>
          </a:bodyPr>
          <a:p>
            <a:pPr>
              <a:lnSpc>
                <a:spcPct val="90000"/>
              </a:lnSpc>
              <a:buNone/>
            </a:pPr>
            <a:r>
              <a:rPr b="1" lang="en-IN" sz="6600" spc="-1" strike="noStrike">
                <a:solidFill>
                  <a:srgbClr val="ffffff"/>
                </a:solidFill>
                <a:latin typeface="Aharoni"/>
              </a:rPr>
              <a:t>ELECTRONIC PIANO</a:t>
            </a:r>
            <a:endParaRPr b="0" lang="en-US" sz="6600" spc="-1" strike="noStrike">
              <a:solidFill>
                <a:srgbClr val="000000"/>
              </a:solidFill>
              <a:latin typeface="Euphemia"/>
            </a:endParaRPr>
          </a:p>
        </p:txBody>
      </p:sp>
      <p:sp>
        <p:nvSpPr>
          <p:cNvPr id="279" name="PlaceHolder 2"/>
          <p:cNvSpPr>
            <a:spLocks noGrp="1"/>
          </p:cNvSpPr>
          <p:nvPr>
            <p:ph type="subTitle"/>
          </p:nvPr>
        </p:nvSpPr>
        <p:spPr>
          <a:xfrm>
            <a:off x="125640" y="883440"/>
            <a:ext cx="4937760" cy="922680"/>
          </a:xfrm>
          <a:prstGeom prst="rect">
            <a:avLst/>
          </a:prstGeom>
          <a:noFill/>
          <a:ln w="0">
            <a:noFill/>
          </a:ln>
        </p:spPr>
        <p:txBody>
          <a:bodyPr tIns="91440" bIns="91440" anchor="t">
            <a:normAutofit/>
          </a:bodyPr>
          <a:p>
            <a:pPr>
              <a:lnSpc>
                <a:spcPct val="90000"/>
              </a:lnSpc>
              <a:spcBef>
                <a:spcPts val="1800"/>
              </a:spcBef>
              <a:buNone/>
              <a:tabLst>
                <a:tab algn="l" pos="0"/>
              </a:tabLst>
            </a:pPr>
            <a:r>
              <a:rPr b="1" lang="en-IN" sz="1600" spc="-1" strike="noStrike" cap="all">
                <a:solidFill>
                  <a:srgbClr val="000000"/>
                </a:solidFill>
                <a:latin typeface="Euphemia"/>
              </a:rPr>
              <a:t>AMAR GWARI &amp; ABHAY BIRADAR</a:t>
            </a:r>
            <a:endParaRPr b="0" lang="en-IN" sz="1600" spc="-1" strike="noStrike">
              <a:latin typeface="Arial"/>
            </a:endParaRPr>
          </a:p>
        </p:txBody>
      </p:sp>
      <p:pic>
        <p:nvPicPr>
          <p:cNvPr id="280" name="Picture 5" descr="A close up of a device&#10;&#10;Description automatically generated"/>
          <p:cNvPicPr/>
          <p:nvPr/>
        </p:nvPicPr>
        <p:blipFill>
          <a:blip r:embed="rId1"/>
          <a:stretch/>
        </p:blipFill>
        <p:spPr>
          <a:xfrm>
            <a:off x="273240" y="2521440"/>
            <a:ext cx="4181760" cy="3520800"/>
          </a:xfrm>
          <a:prstGeom prst="rect">
            <a:avLst/>
          </a:prstGeom>
          <a:ln w="0">
            <a:noFill/>
          </a:ln>
        </p:spPr>
      </p:pic>
      <p:sp>
        <p:nvSpPr>
          <p:cNvPr id="281" name="TextBox 6"/>
          <p:cNvSpPr/>
          <p:nvPr/>
        </p:nvSpPr>
        <p:spPr>
          <a:xfrm>
            <a:off x="6977160" y="1806480"/>
            <a:ext cx="3621240" cy="4753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IN" sz="1800" spc="-1" strike="noStrike">
                <a:solidFill>
                  <a:srgbClr val="000000"/>
                </a:solidFill>
                <a:latin typeface="Euphemia"/>
              </a:rPr>
              <a:t>Here's everything you'll need:</a:t>
            </a:r>
            <a:endParaRPr b="0" lang="en-IN" sz="1800" spc="-1" strike="noStrike">
              <a:latin typeface="Arial"/>
            </a:endParaRPr>
          </a:p>
          <a:p>
            <a:pPr marL="285840" indent="-285840">
              <a:lnSpc>
                <a:spcPct val="100000"/>
              </a:lnSpc>
              <a:buClr>
                <a:srgbClr val="000000"/>
              </a:buClr>
              <a:buFont typeface="Arial"/>
              <a:buChar char="•"/>
            </a:pPr>
            <a:r>
              <a:rPr b="1" lang="en-IN" sz="1800" spc="-1" strike="noStrike">
                <a:solidFill>
                  <a:srgbClr val="000000"/>
                </a:solidFill>
                <a:latin typeface="Euphemia"/>
              </a:rPr>
              <a:t>1 x 555 timer </a:t>
            </a:r>
            <a:endParaRPr b="0" lang="en-IN" sz="1800" spc="-1" strike="noStrike">
              <a:latin typeface="Arial"/>
            </a:endParaRPr>
          </a:p>
          <a:p>
            <a:pPr marL="285840" indent="-285840">
              <a:lnSpc>
                <a:spcPct val="100000"/>
              </a:lnSpc>
              <a:buClr>
                <a:srgbClr val="000000"/>
              </a:buClr>
              <a:buFont typeface="Arial"/>
              <a:buChar char="•"/>
            </a:pPr>
            <a:r>
              <a:rPr b="1" lang="en-IN" sz="1800" spc="-1" strike="noStrike">
                <a:solidFill>
                  <a:srgbClr val="000000"/>
                </a:solidFill>
                <a:latin typeface="Euphemia"/>
              </a:rPr>
              <a:t>8 x pushbuttons </a:t>
            </a:r>
            <a:endParaRPr b="0" lang="en-IN" sz="1800" spc="-1" strike="noStrike">
              <a:latin typeface="Arial"/>
            </a:endParaRPr>
          </a:p>
          <a:p>
            <a:pPr marL="285840" indent="-285840">
              <a:lnSpc>
                <a:spcPct val="100000"/>
              </a:lnSpc>
              <a:buClr>
                <a:srgbClr val="000000"/>
              </a:buClr>
              <a:buFont typeface="Arial"/>
              <a:buChar char="•"/>
            </a:pPr>
            <a:r>
              <a:rPr b="1" lang="en-IN" sz="1800" spc="-1" strike="noStrike">
                <a:solidFill>
                  <a:srgbClr val="000000"/>
                </a:solidFill>
                <a:latin typeface="Euphemia"/>
              </a:rPr>
              <a:t>1 x 100 nF capacitor</a:t>
            </a:r>
            <a:endParaRPr b="0" lang="en-IN" sz="1800" spc="-1" strike="noStrike">
              <a:latin typeface="Arial"/>
            </a:endParaRPr>
          </a:p>
          <a:p>
            <a:pPr marL="285840" indent="-285840">
              <a:lnSpc>
                <a:spcPct val="100000"/>
              </a:lnSpc>
              <a:buClr>
                <a:srgbClr val="000000"/>
              </a:buClr>
              <a:buFont typeface="Arial"/>
              <a:buChar char="•"/>
            </a:pPr>
            <a:r>
              <a:rPr b="1" lang="en-IN" sz="1800" spc="-1" strike="noStrike">
                <a:solidFill>
                  <a:srgbClr val="000000"/>
                </a:solidFill>
                <a:latin typeface="Euphemia"/>
              </a:rPr>
              <a:t>1 x Resistor assortment - 390</a:t>
            </a:r>
            <a:r>
              <a:rPr b="1" lang="el-GR" sz="1800" spc="-1" strike="noStrike">
                <a:solidFill>
                  <a:srgbClr val="000000"/>
                </a:solidFill>
                <a:latin typeface="Euphemia"/>
              </a:rPr>
              <a:t>Ω, 620Ω, 910Ω, 2 </a:t>
            </a:r>
            <a:r>
              <a:rPr b="1" lang="en-IN" sz="1800" spc="-1" strike="noStrike">
                <a:solidFill>
                  <a:srgbClr val="000000"/>
                </a:solidFill>
                <a:latin typeface="Euphemia"/>
              </a:rPr>
              <a:t>x 1k</a:t>
            </a:r>
            <a:r>
              <a:rPr b="1" lang="el-GR" sz="1800" spc="-1" strike="noStrike">
                <a:solidFill>
                  <a:srgbClr val="000000"/>
                </a:solidFill>
                <a:latin typeface="Euphemia"/>
              </a:rPr>
              <a:t>Ω, 1.1</a:t>
            </a:r>
            <a:r>
              <a:rPr b="1" lang="en-IN" sz="1800" spc="-1" strike="noStrike">
                <a:solidFill>
                  <a:srgbClr val="000000"/>
                </a:solidFill>
                <a:latin typeface="Euphemia"/>
              </a:rPr>
              <a:t>k</a:t>
            </a:r>
            <a:r>
              <a:rPr b="1" lang="el-GR" sz="1800" spc="-1" strike="noStrike">
                <a:solidFill>
                  <a:srgbClr val="000000"/>
                </a:solidFill>
                <a:latin typeface="Euphemia"/>
              </a:rPr>
              <a:t>Ω, 1.3</a:t>
            </a:r>
            <a:r>
              <a:rPr b="1" lang="en-IN" sz="1800" spc="-1" strike="noStrike">
                <a:solidFill>
                  <a:srgbClr val="000000"/>
                </a:solidFill>
                <a:latin typeface="Euphemia"/>
              </a:rPr>
              <a:t>k</a:t>
            </a:r>
            <a:r>
              <a:rPr b="1" lang="el-GR" sz="1800" spc="-1" strike="noStrike">
                <a:solidFill>
                  <a:srgbClr val="000000"/>
                </a:solidFill>
                <a:latin typeface="Euphemia"/>
              </a:rPr>
              <a:t>Ω, 1.5</a:t>
            </a:r>
            <a:r>
              <a:rPr b="1" lang="en-IN" sz="1800" spc="-1" strike="noStrike">
                <a:solidFill>
                  <a:srgbClr val="000000"/>
                </a:solidFill>
                <a:latin typeface="Euphemia"/>
              </a:rPr>
              <a:t>k</a:t>
            </a:r>
            <a:r>
              <a:rPr b="1" lang="el-GR" sz="1800" spc="-1" strike="noStrike">
                <a:solidFill>
                  <a:srgbClr val="000000"/>
                </a:solidFill>
                <a:latin typeface="Euphemia"/>
              </a:rPr>
              <a:t>Ω, 6.2</a:t>
            </a:r>
            <a:r>
              <a:rPr b="1" lang="en-IN" sz="1800" spc="-1" strike="noStrike">
                <a:solidFill>
                  <a:srgbClr val="000000"/>
                </a:solidFill>
                <a:latin typeface="Euphemia"/>
              </a:rPr>
              <a:t>k</a:t>
            </a:r>
            <a:r>
              <a:rPr b="1" lang="el-GR" sz="1800" spc="-1" strike="noStrike">
                <a:solidFill>
                  <a:srgbClr val="000000"/>
                </a:solidFill>
                <a:latin typeface="Euphemia"/>
              </a:rPr>
              <a:t>Ω </a:t>
            </a:r>
            <a:r>
              <a:rPr b="1" lang="en-IN" sz="1800" spc="-1" strike="noStrike">
                <a:solidFill>
                  <a:srgbClr val="000000"/>
                </a:solidFill>
                <a:latin typeface="Euphemia"/>
              </a:rPr>
              <a:t>1 x Piezo buzzer </a:t>
            </a:r>
            <a:endParaRPr b="0" lang="en-IN" sz="1800" spc="-1" strike="noStrike">
              <a:latin typeface="Arial"/>
            </a:endParaRPr>
          </a:p>
          <a:p>
            <a:pPr marL="285840" indent="-285840">
              <a:lnSpc>
                <a:spcPct val="100000"/>
              </a:lnSpc>
              <a:buClr>
                <a:srgbClr val="000000"/>
              </a:buClr>
              <a:buFont typeface="Arial"/>
              <a:buChar char="•"/>
            </a:pPr>
            <a:r>
              <a:rPr b="1" lang="en-IN" sz="1800" spc="-1" strike="noStrike">
                <a:solidFill>
                  <a:srgbClr val="000000"/>
                </a:solidFill>
                <a:latin typeface="Euphemia"/>
              </a:rPr>
              <a:t>22 AWG hookup wire </a:t>
            </a:r>
            <a:endParaRPr b="0" lang="en-IN" sz="1800" spc="-1" strike="noStrike">
              <a:latin typeface="Arial"/>
            </a:endParaRPr>
          </a:p>
          <a:p>
            <a:pPr marL="285840" indent="-285840">
              <a:lnSpc>
                <a:spcPct val="100000"/>
              </a:lnSpc>
              <a:buClr>
                <a:srgbClr val="000000"/>
              </a:buClr>
              <a:buFont typeface="Arial"/>
              <a:buChar char="•"/>
            </a:pPr>
            <a:r>
              <a:rPr b="1" lang="en-IN" sz="1800" spc="-1" strike="noStrike">
                <a:solidFill>
                  <a:srgbClr val="000000"/>
                </a:solidFill>
                <a:latin typeface="Euphemia"/>
              </a:rPr>
              <a:t>1 x 9V battery connector</a:t>
            </a:r>
            <a:endParaRPr b="0" lang="en-IN" sz="1800" spc="-1" strike="noStrike">
              <a:latin typeface="Arial"/>
            </a:endParaRPr>
          </a:p>
          <a:p>
            <a:pPr marL="285840" indent="-285840">
              <a:lnSpc>
                <a:spcPct val="100000"/>
              </a:lnSpc>
              <a:buClr>
                <a:srgbClr val="000000"/>
              </a:buClr>
              <a:buFont typeface="Arial"/>
              <a:buChar char="•"/>
            </a:pPr>
            <a:r>
              <a:rPr b="1" lang="en-IN" sz="1800" spc="-1" strike="noStrike">
                <a:solidFill>
                  <a:srgbClr val="000000"/>
                </a:solidFill>
                <a:latin typeface="Euphemia"/>
              </a:rPr>
              <a:t>1 x Solderless breadboard</a:t>
            </a:r>
            <a:endParaRPr b="0" lang="en-IN" sz="1800" spc="-1" strike="noStrike">
              <a:latin typeface="Arial"/>
            </a:endParaRPr>
          </a:p>
          <a:p>
            <a:pPr marL="285840" indent="-285840">
              <a:lnSpc>
                <a:spcPct val="100000"/>
              </a:lnSpc>
              <a:buClr>
                <a:srgbClr val="000000"/>
              </a:buClr>
              <a:buFont typeface="Arial"/>
              <a:buChar char="•"/>
            </a:pPr>
            <a:r>
              <a:rPr b="1" lang="en-IN" sz="1800" spc="-1" strike="noStrike">
                <a:solidFill>
                  <a:srgbClr val="000000"/>
                </a:solidFill>
                <a:latin typeface="Euphemia"/>
              </a:rPr>
              <a:t>1 x 9V battery</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1522440" y="3141000"/>
            <a:ext cx="9143640" cy="973440"/>
          </a:xfrm>
          <a:prstGeom prst="rect">
            <a:avLst/>
          </a:prstGeom>
          <a:noFill/>
          <a:ln w="0">
            <a:noFill/>
          </a:ln>
        </p:spPr>
        <p:txBody>
          <a:bodyPr anchor="b">
            <a:noAutofit/>
          </a:bodyPr>
          <a:p>
            <a:pPr>
              <a:lnSpc>
                <a:spcPct val="85000"/>
              </a:lnSpc>
              <a:buNone/>
            </a:pPr>
            <a:r>
              <a:rPr b="0" lang="en-US" sz="6600" spc="-1" strike="noStrike">
                <a:solidFill>
                  <a:srgbClr val="ffffff"/>
                </a:solidFill>
                <a:latin typeface="Aharoni"/>
              </a:rPr>
              <a:t>CONSTRUCTION</a:t>
            </a:r>
            <a:endParaRPr b="0" lang="en-US" sz="6600" spc="-1" strike="noStrike">
              <a:solidFill>
                <a:srgbClr val="000000"/>
              </a:solidFill>
              <a:latin typeface="Euphemia"/>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AutoShape 2"/>
          <p:cNvSpPr/>
          <p:nvPr/>
        </p:nvSpPr>
        <p:spPr>
          <a:xfrm>
            <a:off x="5942160" y="3276720"/>
            <a:ext cx="304560" cy="304560"/>
          </a:xfrm>
          <a:prstGeom prst="rect">
            <a:avLst/>
          </a:prstGeom>
          <a:noFill/>
          <a:ln w="0">
            <a:noFill/>
          </a:ln>
        </p:spPr>
        <p:style>
          <a:lnRef idx="0"/>
          <a:fillRef idx="0"/>
          <a:effectRef idx="0"/>
          <a:fontRef idx="minor"/>
        </p:style>
      </p:sp>
      <p:sp>
        <p:nvSpPr>
          <p:cNvPr id="284" name="PlaceHolder 1"/>
          <p:cNvSpPr>
            <a:spLocks noGrp="1"/>
          </p:cNvSpPr>
          <p:nvPr>
            <p:ph/>
          </p:nvPr>
        </p:nvSpPr>
        <p:spPr>
          <a:xfrm>
            <a:off x="477720" y="1845000"/>
            <a:ext cx="4571640" cy="4266720"/>
          </a:xfrm>
          <a:prstGeom prst="rect">
            <a:avLst/>
          </a:prstGeom>
          <a:noFill/>
          <a:ln w="0">
            <a:noFill/>
          </a:ln>
        </p:spPr>
        <p:txBody>
          <a:bodyPr anchor="t">
            <a:noAutofit/>
          </a:bodyPr>
          <a:p>
            <a:pPr marL="228600" indent="-228600">
              <a:lnSpc>
                <a:spcPct val="90000"/>
              </a:lnSpc>
              <a:spcBef>
                <a:spcPts val="1800"/>
              </a:spcBef>
              <a:buClr>
                <a:srgbClr val="000000"/>
              </a:buClr>
              <a:buFont typeface="Arial"/>
              <a:buChar char="▪"/>
            </a:pPr>
            <a:r>
              <a:rPr b="0" lang="en-US" sz="2000" spc="-1" strike="noStrike">
                <a:solidFill>
                  <a:srgbClr val="000000"/>
                </a:solidFill>
                <a:latin typeface="Euphemia"/>
              </a:rPr>
              <a:t>The way this thing is wired, for any particular button R</a:t>
            </a:r>
            <a:r>
              <a:rPr b="0" lang="en-US" sz="2000" spc="-1" strike="noStrike" baseline="-25000">
                <a:solidFill>
                  <a:srgbClr val="000000"/>
                </a:solidFill>
                <a:latin typeface="Euphemia"/>
              </a:rPr>
              <a:t>B</a:t>
            </a:r>
            <a:r>
              <a:rPr b="0" lang="en-US" sz="2000" spc="-1" strike="noStrike">
                <a:solidFill>
                  <a:srgbClr val="000000"/>
                </a:solidFill>
                <a:latin typeface="Euphemia"/>
              </a:rPr>
              <a:t> is the value of all of the resistors from the button to the end of the resistor chain to the right added together. So it was a matter of finding the right chain of resistors to make this work. The following table shows how the resistors were chosen. Starting with the highest note, R</a:t>
            </a:r>
            <a:r>
              <a:rPr b="0" lang="en-US" sz="2000" spc="-1" strike="noStrike" baseline="-25000">
                <a:solidFill>
                  <a:srgbClr val="000000"/>
                </a:solidFill>
                <a:latin typeface="Euphemia"/>
              </a:rPr>
              <a:t>B</a:t>
            </a:r>
            <a:r>
              <a:rPr b="0" lang="en-US" sz="2000" spc="-1" strike="noStrike">
                <a:solidFill>
                  <a:srgbClr val="000000"/>
                </a:solidFill>
                <a:latin typeface="Euphemia"/>
              </a:rPr>
              <a:t> was calculated for each note, and commonly available resistors were chosen to approximate R</a:t>
            </a:r>
            <a:r>
              <a:rPr b="0" lang="en-US" sz="2000" spc="-1" strike="noStrike" baseline="-25000">
                <a:solidFill>
                  <a:srgbClr val="000000"/>
                </a:solidFill>
                <a:latin typeface="Euphemia"/>
              </a:rPr>
              <a:t>B</a:t>
            </a:r>
            <a:r>
              <a:rPr b="0" lang="en-US" sz="2000" spc="-1" strike="noStrike">
                <a:solidFill>
                  <a:srgbClr val="000000"/>
                </a:solidFill>
                <a:latin typeface="Euphemia"/>
              </a:rPr>
              <a:t>.</a:t>
            </a:r>
            <a:endParaRPr b="0" lang="en-US" sz="2000" spc="-1" strike="noStrike">
              <a:solidFill>
                <a:srgbClr val="000000"/>
              </a:solidFill>
              <a:latin typeface="Euphemia"/>
            </a:endParaRPr>
          </a:p>
        </p:txBody>
      </p:sp>
      <p:pic>
        <p:nvPicPr>
          <p:cNvPr id="285" name="Picture 6" descr=""/>
          <p:cNvPicPr/>
          <p:nvPr/>
        </p:nvPicPr>
        <p:blipFill>
          <a:blip r:embed="rId1"/>
          <a:stretch/>
        </p:blipFill>
        <p:spPr>
          <a:xfrm>
            <a:off x="5760000" y="1187640"/>
            <a:ext cx="5651280" cy="51123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1522440" y="-75960"/>
            <a:ext cx="9143640" cy="1096560"/>
          </a:xfrm>
          <a:prstGeom prst="rect">
            <a:avLst/>
          </a:prstGeom>
          <a:noFill/>
          <a:ln w="0">
            <a:noFill/>
          </a:ln>
        </p:spPr>
        <p:txBody>
          <a:bodyPr anchor="b">
            <a:noAutofit/>
          </a:bodyPr>
          <a:p>
            <a:pPr>
              <a:lnSpc>
                <a:spcPct val="90000"/>
              </a:lnSpc>
              <a:buNone/>
            </a:pPr>
            <a:r>
              <a:rPr b="1" lang="en-IN" sz="3200" spc="-1" strike="noStrike">
                <a:solidFill>
                  <a:srgbClr val="ffffff"/>
                </a:solidFill>
                <a:latin typeface="Euphemia"/>
              </a:rPr>
              <a:t>Putting It Together</a:t>
            </a:r>
            <a:endParaRPr b="0" lang="en-US" sz="3200" spc="-1" strike="noStrike">
              <a:solidFill>
                <a:srgbClr val="000000"/>
              </a:solidFill>
              <a:latin typeface="Euphemia"/>
            </a:endParaRPr>
          </a:p>
        </p:txBody>
      </p:sp>
      <p:sp>
        <p:nvSpPr>
          <p:cNvPr id="287" name="AutoShape 2"/>
          <p:cNvSpPr/>
          <p:nvPr/>
        </p:nvSpPr>
        <p:spPr>
          <a:xfrm>
            <a:off x="5942160" y="3276720"/>
            <a:ext cx="304560" cy="304560"/>
          </a:xfrm>
          <a:prstGeom prst="rect">
            <a:avLst/>
          </a:prstGeom>
          <a:noFill/>
          <a:ln w="0">
            <a:noFill/>
          </a:ln>
        </p:spPr>
        <p:style>
          <a:lnRef idx="0"/>
          <a:fillRef idx="0"/>
          <a:effectRef idx="0"/>
          <a:fontRef idx="minor"/>
        </p:style>
      </p:sp>
      <p:sp>
        <p:nvSpPr>
          <p:cNvPr id="288" name="TextBox 10"/>
          <p:cNvSpPr/>
          <p:nvPr/>
        </p:nvSpPr>
        <p:spPr>
          <a:xfrm>
            <a:off x="3934080" y="1772640"/>
            <a:ext cx="7632360" cy="4753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Euphemia"/>
              </a:rPr>
              <a:t>The long rows at the top and bottom of the breadboard are intended to to connect power (+9 volts and ground) from the battery to the rest of the circuit. These rows are electrically connected all of the way across and act as a wire between components pressed in their holes.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Euphemia"/>
              </a:rPr>
              <a:t>Eventually, the black wire (ground) will be connected to the row at the bottom, and the red wire (+9 volts) will be connected to the row at the top. Don't do this yet. You will connect the battery last.</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Euphemia"/>
              </a:rPr>
              <a:t>Similarly, each column of 5 holes in the center area is electrically connected. So any two things plugged into the same column are connected as if by a wire. Note that the columns above and below the empty area in the middle are electrically separate.</a:t>
            </a:r>
            <a:endParaRPr b="0" lang="en-IN" sz="1800" spc="-1" strike="noStrike">
              <a:latin typeface="Arial"/>
            </a:endParaRPr>
          </a:p>
          <a:p>
            <a:pPr>
              <a:lnSpc>
                <a:spcPct val="100000"/>
              </a:lnSpc>
              <a:buNone/>
            </a:pPr>
            <a:endParaRPr b="0" lang="en-IN" sz="1800" spc="-1" strike="noStrike">
              <a:latin typeface="Arial"/>
            </a:endParaRPr>
          </a:p>
        </p:txBody>
      </p:sp>
      <p:pic>
        <p:nvPicPr>
          <p:cNvPr id="289" name="Picture 11" descr=""/>
          <p:cNvPicPr/>
          <p:nvPr/>
        </p:nvPicPr>
        <p:blipFill>
          <a:blip r:embed="rId1"/>
          <a:stretch/>
        </p:blipFill>
        <p:spPr>
          <a:xfrm rot="5400000">
            <a:off x="-737280" y="3060360"/>
            <a:ext cx="5046840" cy="18950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p:nvPr>
        </p:nvSpPr>
        <p:spPr>
          <a:xfrm>
            <a:off x="6249960" y="1905120"/>
            <a:ext cx="5316840" cy="4266720"/>
          </a:xfrm>
          <a:prstGeom prst="rect">
            <a:avLst/>
          </a:prstGeom>
          <a:noFill/>
          <a:ln w="0">
            <a:noFill/>
          </a:ln>
        </p:spPr>
        <p:txBody>
          <a:bodyPr anchor="t">
            <a:normAutofit fontScale="73000"/>
          </a:bodyPr>
          <a:p>
            <a:pPr marL="228600" indent="-228600">
              <a:lnSpc>
                <a:spcPct val="90000"/>
              </a:lnSpc>
              <a:spcBef>
                <a:spcPts val="1800"/>
              </a:spcBef>
              <a:buClr>
                <a:srgbClr val="000000"/>
              </a:buClr>
              <a:buFont typeface="Arial"/>
              <a:buChar char="▪"/>
            </a:pPr>
            <a:r>
              <a:rPr b="0" lang="en-US" sz="2000" spc="-1" strike="noStrike">
                <a:solidFill>
                  <a:srgbClr val="000000"/>
                </a:solidFill>
                <a:latin typeface="Euphemia"/>
              </a:rPr>
              <a:t>Start off by placing the 555 timer chip in the breadboard. It will be aligned so that the dot on top of it (pin 1 indicator) is in the lower left when you are looking at it. Place it toward the right side of the breadboard so that the pins straddle the empty channel running down the center of the breadboard. Carefully press it down with even pressure until all of the pins have entered their holes and the chip sits flat on the surface of the breadboard.</a:t>
            </a:r>
            <a:endParaRPr b="0" lang="en-US" sz="2000" spc="-1" strike="noStrike">
              <a:solidFill>
                <a:srgbClr val="000000"/>
              </a:solidFill>
              <a:latin typeface="Euphemia"/>
            </a:endParaRPr>
          </a:p>
          <a:p>
            <a:pPr marL="228600" indent="-228600">
              <a:lnSpc>
                <a:spcPct val="90000"/>
              </a:lnSpc>
              <a:spcBef>
                <a:spcPts val="1800"/>
              </a:spcBef>
              <a:buClr>
                <a:srgbClr val="000000"/>
              </a:buClr>
              <a:buFont typeface="Arial"/>
              <a:buChar char="▪"/>
            </a:pPr>
            <a:r>
              <a:rPr b="0" lang="en-US" sz="2000" spc="-1" strike="noStrike">
                <a:solidFill>
                  <a:srgbClr val="000000"/>
                </a:solidFill>
                <a:latin typeface="Euphemia"/>
              </a:rPr>
              <a:t>The pins of the 555 are numbered 1, 2, 3, 4 on the bottom from left-to-right and 5, 6, 7, 8 on the top from right-to-left. They run counter-clockwise starting at the lower left.</a:t>
            </a:r>
            <a:endParaRPr b="0" lang="en-US" sz="2000" spc="-1" strike="noStrike">
              <a:solidFill>
                <a:srgbClr val="000000"/>
              </a:solidFill>
              <a:latin typeface="Euphemia"/>
            </a:endParaRPr>
          </a:p>
          <a:p>
            <a:pPr marL="228600" indent="-228600">
              <a:lnSpc>
                <a:spcPct val="90000"/>
              </a:lnSpc>
              <a:spcBef>
                <a:spcPts val="1800"/>
              </a:spcBef>
              <a:buClr>
                <a:srgbClr val="000000"/>
              </a:buClr>
              <a:buFont typeface="Arial"/>
              <a:buChar char="▪"/>
            </a:pPr>
            <a:r>
              <a:rPr b="0" lang="en-US" sz="2000" spc="-1" strike="noStrike">
                <a:solidFill>
                  <a:srgbClr val="000000"/>
                </a:solidFill>
                <a:latin typeface="Euphemia"/>
              </a:rPr>
              <a:t>Connect pin 2 to pin 6 of the 555 using an appropriate length of hookup wire. You can see this as the green wire in the pictures above. Connect pin 1 to the ground row at the bottom. Connect pins 4 and 8 to the +9 volts row at the top of the board.</a:t>
            </a:r>
            <a:endParaRPr b="0" lang="en-US" sz="2000" spc="-1" strike="noStrike">
              <a:solidFill>
                <a:srgbClr val="000000"/>
              </a:solidFill>
              <a:latin typeface="Euphemia"/>
            </a:endParaRPr>
          </a:p>
          <a:p>
            <a:pPr>
              <a:lnSpc>
                <a:spcPct val="90000"/>
              </a:lnSpc>
              <a:spcBef>
                <a:spcPts val="1800"/>
              </a:spcBef>
              <a:buNone/>
            </a:pPr>
            <a:endParaRPr b="0" lang="en-US" sz="2000" spc="-1" strike="noStrike">
              <a:solidFill>
                <a:srgbClr val="000000"/>
              </a:solidFill>
              <a:latin typeface="Euphemia"/>
            </a:endParaRPr>
          </a:p>
        </p:txBody>
      </p:sp>
      <p:pic>
        <p:nvPicPr>
          <p:cNvPr id="291" name="Picture 6" descr="A close up of a computer&#10;&#10;Description automatically generated"/>
          <p:cNvPicPr/>
          <p:nvPr/>
        </p:nvPicPr>
        <p:blipFill>
          <a:blip r:embed="rId1"/>
          <a:stretch/>
        </p:blipFill>
        <p:spPr>
          <a:xfrm>
            <a:off x="429840" y="2133000"/>
            <a:ext cx="5480280" cy="3653280"/>
          </a:xfrm>
          <a:prstGeom prst="rect">
            <a:avLst/>
          </a:prstGeom>
          <a:ln w="0">
            <a:noFill/>
          </a:ln>
        </p:spPr>
      </p:pic>
      <p:sp>
        <p:nvSpPr>
          <p:cNvPr id="292" name="Title 1"/>
          <p:cNvSpPr/>
          <p:nvPr/>
        </p:nvSpPr>
        <p:spPr>
          <a:xfrm>
            <a:off x="401760" y="97560"/>
            <a:ext cx="9143640" cy="973440"/>
          </a:xfrm>
          <a:prstGeom prst="rect">
            <a:avLst/>
          </a:prstGeom>
          <a:noFill/>
          <a:ln w="0">
            <a:noFill/>
          </a:ln>
        </p:spPr>
        <p:style>
          <a:lnRef idx="0"/>
          <a:fillRef idx="0"/>
          <a:effectRef idx="0"/>
          <a:fontRef idx="minor"/>
        </p:style>
        <p:txBody>
          <a:bodyPr anchor="b">
            <a:normAutofit/>
          </a:bodyPr>
          <a:p>
            <a:pPr>
              <a:lnSpc>
                <a:spcPct val="90000"/>
              </a:lnSpc>
              <a:buNone/>
            </a:pPr>
            <a:r>
              <a:rPr b="0" lang="en-US" sz="3200" spc="-1" strike="noStrike">
                <a:solidFill>
                  <a:srgbClr val="ffffff"/>
                </a:solidFill>
                <a:latin typeface="Aharoni"/>
              </a:rPr>
              <a:t>CONSTRUCTION</a:t>
            </a:r>
            <a:endParaRPr b="0" lang="en-IN" sz="3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p:nvPr>
        </p:nvSpPr>
        <p:spPr>
          <a:xfrm>
            <a:off x="6249960" y="1905120"/>
            <a:ext cx="5316840" cy="4266720"/>
          </a:xfrm>
          <a:prstGeom prst="rect">
            <a:avLst/>
          </a:prstGeom>
          <a:noFill/>
          <a:ln w="0">
            <a:noFill/>
          </a:ln>
        </p:spPr>
        <p:txBody>
          <a:bodyPr anchor="t">
            <a:normAutofit fontScale="88000"/>
          </a:bodyPr>
          <a:p>
            <a:pPr marL="228600" indent="-228600">
              <a:lnSpc>
                <a:spcPct val="90000"/>
              </a:lnSpc>
              <a:spcBef>
                <a:spcPts val="1800"/>
              </a:spcBef>
              <a:buClr>
                <a:srgbClr val="000000"/>
              </a:buClr>
              <a:buFont typeface="Arial"/>
              <a:buChar char="▪"/>
            </a:pPr>
            <a:r>
              <a:rPr b="0" lang="en-US" sz="2000" spc="-1" strike="noStrike">
                <a:solidFill>
                  <a:srgbClr val="000000"/>
                </a:solidFill>
                <a:latin typeface="Euphemia"/>
              </a:rPr>
              <a:t>Now, for the buttons. Start by putting a small hookup wire between pin 7 of the 555 and some column to the left (see the orange wire in the picture above). Locate the 6.2kΩ resistor (blue-red-red) and connect it between the other end of this hookup wire and another column to the left.</a:t>
            </a:r>
            <a:endParaRPr b="0" lang="en-US" sz="2000" spc="-1" strike="noStrike">
              <a:solidFill>
                <a:srgbClr val="000000"/>
              </a:solidFill>
              <a:latin typeface="Euphemia"/>
            </a:endParaRPr>
          </a:p>
          <a:p>
            <a:pPr marL="228600" indent="-228600">
              <a:lnSpc>
                <a:spcPct val="90000"/>
              </a:lnSpc>
              <a:spcBef>
                <a:spcPts val="1800"/>
              </a:spcBef>
              <a:buClr>
                <a:srgbClr val="000000"/>
              </a:buClr>
              <a:buFont typeface="Arial"/>
              <a:buChar char="▪"/>
            </a:pPr>
            <a:r>
              <a:rPr b="0" lang="en-US" sz="2000" spc="-1" strike="noStrike">
                <a:solidFill>
                  <a:srgbClr val="000000"/>
                </a:solidFill>
                <a:latin typeface="Euphemia"/>
              </a:rPr>
              <a:t>Place one of the pushbuttons so that it straddles the channel in the middle of the breadboard with the top-right pin on the same column as the resistor. Carefully push it into place so that it is fully seated in the breadboard. Connect an appropriate length hookup wire between the lower right pin of the button and pin 2 of the 555.</a:t>
            </a:r>
            <a:endParaRPr b="0" lang="en-US" sz="2000" spc="-1" strike="noStrike">
              <a:solidFill>
                <a:srgbClr val="000000"/>
              </a:solidFill>
              <a:latin typeface="Euphemia"/>
            </a:endParaRPr>
          </a:p>
        </p:txBody>
      </p:sp>
      <p:sp>
        <p:nvSpPr>
          <p:cNvPr id="294" name="Title 1"/>
          <p:cNvSpPr/>
          <p:nvPr/>
        </p:nvSpPr>
        <p:spPr>
          <a:xfrm>
            <a:off x="401760" y="97560"/>
            <a:ext cx="9143640" cy="973440"/>
          </a:xfrm>
          <a:prstGeom prst="rect">
            <a:avLst/>
          </a:prstGeom>
          <a:noFill/>
          <a:ln w="0">
            <a:noFill/>
          </a:ln>
        </p:spPr>
        <p:style>
          <a:lnRef idx="0"/>
          <a:fillRef idx="0"/>
          <a:effectRef idx="0"/>
          <a:fontRef idx="minor"/>
        </p:style>
        <p:txBody>
          <a:bodyPr anchor="b">
            <a:normAutofit/>
          </a:bodyPr>
          <a:p>
            <a:pPr>
              <a:lnSpc>
                <a:spcPct val="90000"/>
              </a:lnSpc>
              <a:buNone/>
            </a:pPr>
            <a:r>
              <a:rPr b="0" lang="en-US" sz="3200" spc="-1" strike="noStrike">
                <a:solidFill>
                  <a:srgbClr val="ffffff"/>
                </a:solidFill>
                <a:latin typeface="Aharoni"/>
              </a:rPr>
              <a:t>CONSTRUCTION</a:t>
            </a:r>
            <a:endParaRPr b="0" lang="en-IN" sz="3200" spc="-1" strike="noStrike">
              <a:latin typeface="Arial"/>
            </a:endParaRPr>
          </a:p>
        </p:txBody>
      </p:sp>
      <p:pic>
        <p:nvPicPr>
          <p:cNvPr id="295" name="Picture 2" descr="A circuit board&#10;&#10;Description automatically generated"/>
          <p:cNvPicPr/>
          <p:nvPr/>
        </p:nvPicPr>
        <p:blipFill>
          <a:blip r:embed="rId1"/>
          <a:stretch/>
        </p:blipFill>
        <p:spPr>
          <a:xfrm>
            <a:off x="568800" y="2079720"/>
            <a:ext cx="5508360" cy="36720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Musical curves presentation (widescreen)</Template>
  <TotalTime>102</TotalTime>
  <Application>LibreOffice/7.2.6.2$Linux_X86_64 LibreOffice_project/20$Build-2</Application>
  <AppVersion>15.0000</AppVersion>
  <Words>1081</Words>
  <Paragraphs>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2019-10-30T16:15:17Z</dcterms:created>
  <dc:creator>abhay</dc:creator>
  <dc:description/>
  <dc:language>en-IN</dc:language>
  <cp:lastModifiedBy/>
  <dcterms:modified xsi:type="dcterms:W3CDTF">2022-04-11T15:29:19Z</dcterms:modified>
  <cp:revision>10</cp:revision>
  <dc:subject/>
  <dc:title>ELECTRONIC PIANO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PresentationFormat">
    <vt:lpwstr>Custom</vt:lpwstr>
  </property>
  <property fmtid="{D5CDD505-2E9C-101B-9397-08002B2CF9AE}" pid="4" name="Slides">
    <vt:i4>12</vt:i4>
  </property>
</Properties>
</file>