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2"/>
  </p:notesMasterIdLst>
  <p:handoutMasterIdLst>
    <p:handoutMasterId r:id="rId13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0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69" d="100"/>
          <a:sy n="69" d="100"/>
        </p:scale>
        <p:origin x="484" y="44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12/29/2023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12/29/2023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12/29/2023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3400089" cy="861497"/>
          </a:xfrm>
        </p:spPr>
        <p:txBody>
          <a:bodyPr/>
          <a:lstStyle/>
          <a:p>
            <a:pPr algn="r"/>
            <a:r>
              <a:rPr lang="en-US" b="0" dirty="0" smtClean="0">
                <a:solidFill>
                  <a:schemeClr val="tx1"/>
                </a:solidFill>
              </a:rPr>
              <a:t>[Student Name ]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3"/>
            <a:ext cx="4998720" cy="743448"/>
          </a:xfrm>
        </p:spPr>
        <p:txBody>
          <a:bodyPr>
            <a:normAutofit/>
          </a:bodyPr>
          <a:lstStyle/>
          <a:p>
            <a:r>
              <a:rPr lang="en-GB" sz="3200" dirty="0" smtClean="0"/>
              <a:t>Project Title -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Project Description</a:t>
            </a:r>
            <a:br>
              <a:rPr lang="en-GB" dirty="0" smtClean="0"/>
            </a:br>
            <a:r>
              <a:rPr lang="en-GB" dirty="0" smtClean="0"/>
              <a:t>[write detail description about your project ] </a:t>
            </a:r>
            <a:r>
              <a:rPr lang="en-GB" dirty="0"/>
              <a:t/>
            </a: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IN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618" y="1432560"/>
            <a:ext cx="9027702" cy="5243448"/>
          </a:xfrm>
        </p:spPr>
        <p:txBody>
          <a:bodyPr/>
          <a:lstStyle/>
          <a:p>
            <a:pPr lvl="1">
              <a:lnSpc>
                <a:spcPct val="150000"/>
              </a:lnSpc>
            </a:pP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[Add screen shots of your code 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Thank you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5013" y="3962573"/>
            <a:ext cx="2139696" cy="344312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549</TotalTime>
  <Words>36</Words>
  <Application>Microsoft Office PowerPoint</Application>
  <PresentationFormat>Widescreen</PresentationFormat>
  <Paragraphs>13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Wingdings 3</vt:lpstr>
      <vt:lpstr>Facet</vt:lpstr>
      <vt:lpstr>Project Title -</vt:lpstr>
      <vt:lpstr>PROBLEM  STATEMENT</vt:lpstr>
      <vt:lpstr>Project Description [write detail description about your project ]  </vt:lpstr>
      <vt:lpstr>WHO ARE THE END USERS?</vt:lpstr>
      <vt:lpstr>Technology Used</vt:lpstr>
      <vt:lpstr>RESULTS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hp</cp:lastModifiedBy>
  <cp:revision>73</cp:revision>
  <dcterms:created xsi:type="dcterms:W3CDTF">2021-07-11T13:13:15Z</dcterms:created>
  <dcterms:modified xsi:type="dcterms:W3CDTF">2023-12-29T05:01:43Z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