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7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59FD2-D9CA-4790-9B45-73C071D3723A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F8038-B022-40D1-AEEB-2F4F6C80A6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988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7C4BC-1CCD-4864-AB9E-46D1B60D7F93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F8038-B022-40D1-AEEB-2F4F6C80A6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617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7C4BC-1CCD-4864-AB9E-46D1B60D7F93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F8038-B022-40D1-AEEB-2F4F6C80A6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9295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3429000"/>
            <a:ext cx="7772400" cy="1066799"/>
          </a:xfrm>
          <a:prstGeom prst="rect">
            <a:avLst/>
          </a:prstGeom>
          <a:ln w="19050" cap="sq" cmpd="thinThick">
            <a:solidFill>
              <a:schemeClr val="tx1"/>
            </a:solidFill>
            <a:bevel/>
          </a:ln>
          <a:scene3d>
            <a:camera prst="orthographicFront"/>
            <a:lightRig rig="threePt" dir="t"/>
          </a:scene3d>
          <a:sp3d extrusionH="76200">
            <a:bevelT prst="relaxedInset"/>
            <a:extrusionClr>
              <a:schemeClr val="tx1"/>
            </a:extrusionClr>
          </a:sp3d>
        </p:spPr>
        <p:txBody>
          <a:bodyPr anchor="ctr"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fld id="{14A630DB-A698-4DDA-9DD9-6642713A094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CD1B79-BC54-4B3A-9401-042B5D10E3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489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59FD2-D9CA-4790-9B45-73C071D3723A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84B7E-BF74-4F2D-8560-F577C53DE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951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59FD2-D9CA-4790-9B45-73C071D3723A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F8038-B022-40D1-AEEB-2F4F6C80A6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906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59FD2-D9CA-4790-9B45-73C071D3723A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F8038-B022-40D1-AEEB-2F4F6C80A6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677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59FD2-D9CA-4790-9B45-73C071D3723A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F8038-B022-40D1-AEEB-2F4F6C80A6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323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59FD2-D9CA-4790-9B45-73C071D3723A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F8038-B022-40D1-AEEB-2F4F6C80A6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39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7C4BC-1CCD-4864-AB9E-46D1B60D7F93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F8038-B022-40D1-AEEB-2F4F6C80A6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269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7C4BC-1CCD-4864-AB9E-46D1B60D7F93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F8038-B022-40D1-AEEB-2F4F6C80A6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656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7C4BC-1CCD-4864-AB9E-46D1B60D7F93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F8038-B022-40D1-AEEB-2F4F6C80A6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741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59FD2-D9CA-4790-9B45-73C071D3723A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4F8038-B022-40D1-AEEB-2F4F6C80A6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605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C82732-5FD6-49D4-8085-F9E4A1CA75B6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12291" name="Subtitle 14"/>
          <p:cNvSpPr txBox="1">
            <a:spLocks/>
          </p:cNvSpPr>
          <p:nvPr/>
        </p:nvSpPr>
        <p:spPr bwMode="auto">
          <a:xfrm>
            <a:off x="1905000" y="2971800"/>
            <a:ext cx="61722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endParaRPr lang="en-IN" sz="3600">
              <a:latin typeface="Cambria" pitchFamily="18" charset="0"/>
            </a:endParaRPr>
          </a:p>
        </p:txBody>
      </p:sp>
      <p:sp>
        <p:nvSpPr>
          <p:cNvPr id="6" name="Title 12"/>
          <p:cNvSpPr txBox="1">
            <a:spLocks/>
          </p:cNvSpPr>
          <p:nvPr/>
        </p:nvSpPr>
        <p:spPr>
          <a:xfrm>
            <a:off x="1905000" y="4114800"/>
            <a:ext cx="6172200" cy="1512888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algn="ctr" fontAlgn="auto">
              <a:spcAft>
                <a:spcPts val="1200"/>
              </a:spcAft>
              <a:defRPr/>
            </a:pPr>
            <a:endParaRPr lang="en-US" sz="2000" b="1" cap="small" dirty="0" smtClean="0">
              <a:latin typeface="Century" pitchFamily="18" charset="0"/>
              <a:ea typeface="+mj-ea"/>
              <a:cs typeface="+mj-cs"/>
            </a:endParaRPr>
          </a:p>
        </p:txBody>
      </p:sp>
      <p:sp>
        <p:nvSpPr>
          <p:cNvPr id="12293" name="TextBox 6"/>
          <p:cNvSpPr txBox="1">
            <a:spLocks noChangeArrowheads="1"/>
          </p:cNvSpPr>
          <p:nvPr/>
        </p:nvSpPr>
        <p:spPr bwMode="auto">
          <a:xfrm>
            <a:off x="1524000" y="1219200"/>
            <a:ext cx="6934200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  <a:latin typeface="Century" pitchFamily="18" charset="0"/>
              </a:rPr>
              <a:t>CRYPTOGRAPHY AND </a:t>
            </a:r>
            <a:r>
              <a:rPr lang="en-US" sz="2800" b="1">
                <a:solidFill>
                  <a:srgbClr val="C00000"/>
                </a:solidFill>
                <a:latin typeface="Century" pitchFamily="18" charset="0"/>
              </a:rPr>
              <a:t>NETWORK </a:t>
            </a:r>
            <a:r>
              <a:rPr lang="en-US" sz="2800" b="1" smtClean="0">
                <a:solidFill>
                  <a:srgbClr val="C00000"/>
                </a:solidFill>
                <a:latin typeface="Century" pitchFamily="18" charset="0"/>
              </a:rPr>
              <a:t>SECURITY</a:t>
            </a:r>
            <a:endParaRPr lang="en-US" sz="2800" b="1" dirty="0">
              <a:solidFill>
                <a:srgbClr val="C00000"/>
              </a:solidFill>
              <a:latin typeface="Century" pitchFamily="18" charset="0"/>
            </a:endParaRPr>
          </a:p>
        </p:txBody>
      </p:sp>
      <p:sp>
        <p:nvSpPr>
          <p:cNvPr id="12294" name="TextBox 7"/>
          <p:cNvSpPr txBox="1">
            <a:spLocks noChangeArrowheads="1"/>
          </p:cNvSpPr>
          <p:nvPr/>
        </p:nvSpPr>
        <p:spPr bwMode="auto">
          <a:xfrm>
            <a:off x="2286000" y="3084513"/>
            <a:ext cx="586740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endParaRPr lang="en-US" sz="2800" b="1" dirty="0" smtClean="0">
              <a:solidFill>
                <a:srgbClr val="C00000"/>
              </a:solidFill>
              <a:latin typeface="Century" pitchFamily="18" charset="0"/>
            </a:endParaRPr>
          </a:p>
          <a:p>
            <a:pPr algn="ctr"/>
            <a:r>
              <a:rPr lang="en-US" sz="2800" b="1" dirty="0" smtClean="0">
                <a:solidFill>
                  <a:srgbClr val="C00000"/>
                </a:solidFill>
                <a:latin typeface="Century" pitchFamily="18" charset="0"/>
              </a:rPr>
              <a:t>DES</a:t>
            </a:r>
          </a:p>
          <a:p>
            <a:pPr algn="ctr"/>
            <a:endParaRPr lang="en-US" sz="2800" b="1" dirty="0">
              <a:solidFill>
                <a:srgbClr val="C00000"/>
              </a:solidFill>
              <a:latin typeface="Century" pitchFamily="18" charset="0"/>
            </a:endParaRPr>
          </a:p>
          <a:p>
            <a:pPr algn="ctr"/>
            <a:endParaRPr lang="en-US" sz="2800" b="1" dirty="0">
              <a:solidFill>
                <a:srgbClr val="C00000"/>
              </a:solidFill>
              <a:latin typeface="Century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29407" y="2362200"/>
            <a:ext cx="7723992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CONTINUED…</a:t>
            </a:r>
            <a:endParaRPr lang="en-IN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1828800"/>
            <a:ext cx="82296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WEAKNESS IN DES 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PRONE TO BRUTE FORCE ATTACK</a:t>
            </a:r>
          </a:p>
          <a:p>
            <a:r>
              <a:rPr lang="en-US" dirty="0" smtClean="0"/>
              <a:t>KEY LENGTH WEAKNESS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smtClean="0"/>
              <a:t> Therefore </a:t>
            </a:r>
            <a:r>
              <a:rPr lang="en-US" dirty="0" smtClean="0"/>
              <a:t>TRIPLE DES IS INTRODUCED</a:t>
            </a:r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“Cryptography </a:t>
            </a:r>
            <a:r>
              <a:rPr lang="en-US" dirty="0"/>
              <a:t>and Network Security” by William Stallings</a:t>
            </a:r>
            <a:r>
              <a:rPr lang="en-US" dirty="0" smtClean="0"/>
              <a:t>.</a:t>
            </a:r>
          </a:p>
          <a:p>
            <a:r>
              <a:rPr lang="en-US" dirty="0"/>
              <a:t>Wade Trappe, Lawrence C Washington, “ Introduction to Cryptography with coding theory”, 2nd </a:t>
            </a:r>
            <a:r>
              <a:rPr lang="en-US" dirty="0" err="1"/>
              <a:t>ed</a:t>
            </a:r>
            <a:r>
              <a:rPr lang="en-US" dirty="0"/>
              <a:t>, Pearson, 2007.</a:t>
            </a:r>
          </a:p>
          <a:p>
            <a:r>
              <a:rPr lang="en-US" dirty="0"/>
              <a:t>W. Mao, “Modern Cryptography – Theory and Practice”, Pearson </a:t>
            </a:r>
            <a:r>
              <a:rPr lang="en-US" dirty="0" smtClean="0"/>
              <a:t>Education</a:t>
            </a:r>
          </a:p>
          <a:p>
            <a:r>
              <a:rPr lang="en-US" dirty="0" smtClean="0"/>
              <a:t>Charles </a:t>
            </a:r>
            <a:r>
              <a:rPr lang="en-US" dirty="0"/>
              <a:t>P. </a:t>
            </a:r>
            <a:r>
              <a:rPr lang="en-US" dirty="0" err="1"/>
              <a:t>Pfleeger</a:t>
            </a:r>
            <a:r>
              <a:rPr lang="en-US" dirty="0"/>
              <a:t>, Shari Lawrence </a:t>
            </a:r>
            <a:r>
              <a:rPr lang="en-US" dirty="0" err="1"/>
              <a:t>Pfleeger</a:t>
            </a:r>
            <a:r>
              <a:rPr lang="en-US" dirty="0"/>
              <a:t> – Security in computing Third Edition – Prentice Hall of India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021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0566" y="2286000"/>
            <a:ext cx="7650434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</a:t>
            </a:r>
            <a:r>
              <a:rPr lang="en-IN" b="1" dirty="0" smtClean="0"/>
              <a:t>Data Encryption Standard (DES) is a symmetric-key block cipher published by the National</a:t>
            </a:r>
          </a:p>
          <a:p>
            <a:r>
              <a:rPr lang="en-IN" b="1" dirty="0" smtClean="0"/>
              <a:t>Institute of Standards and Technology (NIST).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IN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2740" y="2209800"/>
            <a:ext cx="875266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ENCRYPTION AND DECRYPTION</a:t>
            </a:r>
            <a:endParaRPr lang="en-IN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25039" y="2209800"/>
            <a:ext cx="7814086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ROUNDS OF DES</a:t>
            </a:r>
            <a:endParaRPr lang="en-IN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1600200"/>
            <a:ext cx="78486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PERMUTATION</a:t>
            </a:r>
            <a:endParaRPr lang="en-IN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8838" y="2057400"/>
            <a:ext cx="8279362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ROUND OF DES</a:t>
            </a:r>
            <a:endParaRPr lang="en-IN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73418" y="1600200"/>
            <a:ext cx="7632382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17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96681" y="2133600"/>
            <a:ext cx="7709119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</TotalTime>
  <Words>131</Words>
  <Application>Microsoft Office PowerPoint</Application>
  <PresentationFormat>On-screen Show (4:3)</PresentationFormat>
  <Paragraphs>25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</vt:lpstr>
      <vt:lpstr>Century</vt:lpstr>
      <vt:lpstr>Office Theme</vt:lpstr>
      <vt:lpstr>PowerPoint Presentation</vt:lpstr>
      <vt:lpstr>OBJECTIVES</vt:lpstr>
      <vt:lpstr>DEFINATION</vt:lpstr>
      <vt:lpstr>HISTORY</vt:lpstr>
      <vt:lpstr>ENCRYPTION AND DECRYPTION</vt:lpstr>
      <vt:lpstr>ROUNDS OF DES</vt:lpstr>
      <vt:lpstr>INITIAL PERMUTATION</vt:lpstr>
      <vt:lpstr>ONE ROUND OF DES</vt:lpstr>
      <vt:lpstr>PowerPoint Presentation</vt:lpstr>
      <vt:lpstr>PowerPoint Presentation</vt:lpstr>
      <vt:lpstr>CONTINUED…</vt:lpstr>
      <vt:lpstr>WEAKNESS IN DES 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Hope Singhani</dc:creator>
  <cp:lastModifiedBy>Windows User</cp:lastModifiedBy>
  <cp:revision>29</cp:revision>
  <dcterms:created xsi:type="dcterms:W3CDTF">2016-12-17T17:45:06Z</dcterms:created>
  <dcterms:modified xsi:type="dcterms:W3CDTF">2018-09-03T11:28:10Z</dcterms:modified>
</cp:coreProperties>
</file>