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37160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IN" dirty="0" smtClean="0"/>
              <a:t>IRRIGATION AUTOMATION USING ARDUINO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23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838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209800"/>
            <a:ext cx="6400800" cy="4084320"/>
          </a:xfrm>
        </p:spPr>
        <p:txBody>
          <a:bodyPr/>
          <a:lstStyle/>
          <a:p>
            <a:r>
              <a:rPr lang="en-IN" dirty="0" smtClean="0"/>
              <a:t>Can we automatically water the plants when we are going out on vacation or do i need to bother my neighbours?</a:t>
            </a:r>
            <a:endParaRPr lang="en-IN" dirty="0"/>
          </a:p>
          <a:p>
            <a:r>
              <a:rPr lang="en-IN" dirty="0" smtClean="0"/>
              <a:t>Plants </a:t>
            </a:r>
            <a:r>
              <a:rPr lang="en-IN" dirty="0"/>
              <a:t>are precious and sensitive creations that may get destroyed by lack of water as well as by excess of it. </a:t>
            </a:r>
            <a:r>
              <a:rPr lang="en-IN"/>
              <a:t>Water </a:t>
            </a:r>
            <a:r>
              <a:rPr lang="en-IN" smtClean="0"/>
              <a:t>affects </a:t>
            </a:r>
            <a:r>
              <a:rPr lang="en-IN" dirty="0"/>
              <a:t>their growth and production</a:t>
            </a:r>
            <a:r>
              <a:rPr lang="en-IN" dirty="0" smtClean="0"/>
              <a:t>. So how do we really know if the soil needs to be watered? </a:t>
            </a:r>
            <a:endParaRPr lang="en-IN" dirty="0"/>
          </a:p>
          <a:p>
            <a:r>
              <a:rPr lang="en-IN" dirty="0" smtClean="0"/>
              <a:t>Can we manually water the plants from a remote </a:t>
            </a:r>
            <a:r>
              <a:rPr lang="en-IN" dirty="0" smtClean="0"/>
              <a:t>location</a:t>
            </a:r>
            <a:r>
              <a:rPr lang="en-IN" dirty="0" smtClean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8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Objective of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6400800" cy="4693920"/>
          </a:xfrm>
        </p:spPr>
        <p:txBody>
          <a:bodyPr/>
          <a:lstStyle/>
          <a:p>
            <a:r>
              <a:rPr lang="en-IN" dirty="0" smtClean="0"/>
              <a:t>The primary objective of the project is to minimize water wastage.</a:t>
            </a:r>
          </a:p>
          <a:p>
            <a:r>
              <a:rPr lang="en-IN" dirty="0" smtClean="0"/>
              <a:t>Moreover, it will be a help to not only the farmers but also to the people who love garden in their backward; its scope in vast.</a:t>
            </a:r>
          </a:p>
          <a:p>
            <a:r>
              <a:rPr lang="en-IN" dirty="0" smtClean="0"/>
              <a:t>It will facilitate the agricultural industry and also promote multitasking.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04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Materials needed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1905000"/>
            <a:ext cx="6400800" cy="4465320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IN" sz="2000" dirty="0" smtClean="0"/>
              <a:t>Arduino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 smtClean="0"/>
              <a:t>Soil moisture sensor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 smtClean="0"/>
              <a:t>Temperature sensor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 smtClean="0"/>
              <a:t>Water pump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 smtClean="0"/>
              <a:t>Pump controller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 smtClean="0"/>
              <a:t>Connecting pipes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 smtClean="0"/>
              <a:t>Transistor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 smtClean="0"/>
              <a:t>Resister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 smtClean="0"/>
              <a:t>Drip irrigation kit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2000" dirty="0" smtClean="0"/>
              <a:t>Cables for jumpers</a:t>
            </a:r>
          </a:p>
          <a:p>
            <a:pPr marL="45720" indent="0">
              <a:buNone/>
            </a:pPr>
            <a:endParaRPr lang="en-IN" sz="2000" dirty="0" smtClean="0"/>
          </a:p>
          <a:p>
            <a:pPr marL="50292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88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sz="3600" dirty="0" smtClean="0"/>
              <a:t>Project description and working principle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2133600"/>
            <a:ext cx="6629400" cy="423672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Irrigation automation using arduino is just a prototype of how we can automate the agricultural industry for watering the plantation. The automated irrigation will be done based on the Arduino microcontroller integrated with the proximity sensors.</a:t>
            </a:r>
          </a:p>
          <a:p>
            <a:r>
              <a:rPr lang="en-IN" sz="1800" dirty="0" smtClean="0"/>
              <a:t>Once the sensors conclude that the water level is low in the soil and the temperature is getting high, it will send a signal to the arduino, which will activate the water pump. </a:t>
            </a:r>
          </a:p>
          <a:p>
            <a:r>
              <a:rPr lang="en-IN" sz="1800" dirty="0" smtClean="0"/>
              <a:t>A smartphone might also come in handy in case you want to receive notification and want to water the plants at the push of a digital button. 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8972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Assembly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6400800" cy="4465320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IN" sz="1800" dirty="0" smtClean="0"/>
              <a:t>Connect the soil and temperature sensors to the arduino.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1800" dirty="0" smtClean="0"/>
              <a:t>Connect the pump controller board to the arduino.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1800" dirty="0" smtClean="0"/>
              <a:t>Write the code to be uploaded to the arduino.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1800" dirty="0" smtClean="0"/>
              <a:t>Setup the drip irrigation system.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1800" dirty="0" smtClean="0"/>
              <a:t>Place the pump it the water storage body.</a:t>
            </a:r>
          </a:p>
          <a:p>
            <a:pPr marL="502920" indent="-457200">
              <a:buFont typeface="+mj-lt"/>
              <a:buAutoNum type="arabicPeriod"/>
            </a:pPr>
            <a:r>
              <a:rPr lang="en-IN" sz="1800" dirty="0" smtClean="0"/>
              <a:t>Connect the arduino to the smartphone using an application.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214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Circuit diagram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5943600" cy="3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05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Presented by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981200"/>
            <a:ext cx="6400800" cy="3474720"/>
          </a:xfrm>
        </p:spPr>
        <p:txBody>
          <a:bodyPr/>
          <a:lstStyle/>
          <a:p>
            <a:r>
              <a:rPr lang="en-IN" dirty="0" err="1" smtClean="0"/>
              <a:t>Vyamesh</a:t>
            </a:r>
            <a:r>
              <a:rPr lang="en-IN" dirty="0" smtClean="0"/>
              <a:t> Kumar Mishra</a:t>
            </a:r>
          </a:p>
          <a:p>
            <a:r>
              <a:rPr lang="en-IN" dirty="0" err="1" smtClean="0"/>
              <a:t>Tarun</a:t>
            </a:r>
            <a:r>
              <a:rPr lang="en-IN" dirty="0" smtClean="0"/>
              <a:t> Bhatt</a:t>
            </a:r>
          </a:p>
          <a:p>
            <a:r>
              <a:rPr lang="en-IN" dirty="0" err="1" smtClean="0"/>
              <a:t>Ashutosh</a:t>
            </a:r>
            <a:r>
              <a:rPr lang="en-IN" dirty="0" smtClean="0"/>
              <a:t> Sharma</a:t>
            </a:r>
          </a:p>
          <a:p>
            <a:r>
              <a:rPr lang="en-IN" dirty="0" err="1" smtClean="0"/>
              <a:t>Shivam</a:t>
            </a:r>
            <a:r>
              <a:rPr lang="en-IN" dirty="0" smtClean="0"/>
              <a:t> Maggu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81681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70</TotalTime>
  <Words>335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Slipstream</vt:lpstr>
      <vt:lpstr>IRRIGATION AUTOMATION USING ARDUINO</vt:lpstr>
      <vt:lpstr>Problem statement</vt:lpstr>
      <vt:lpstr>Objective of project</vt:lpstr>
      <vt:lpstr>Materials needed</vt:lpstr>
      <vt:lpstr>Project description and working principle</vt:lpstr>
      <vt:lpstr>Assembly steps</vt:lpstr>
      <vt:lpstr>Circuit diagram</vt:lpstr>
      <vt:lpstr>Presented by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IRRIGATION AUTOMATION USING ARDUINO</dc:title>
  <dc:creator>Vyomesh</dc:creator>
  <cp:lastModifiedBy>Vyomesh</cp:lastModifiedBy>
  <cp:revision>10</cp:revision>
  <dcterms:created xsi:type="dcterms:W3CDTF">2006-08-16T00:00:00Z</dcterms:created>
  <dcterms:modified xsi:type="dcterms:W3CDTF">2018-02-04T10:12:43Z</dcterms:modified>
</cp:coreProperties>
</file>