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ddaff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ddaff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754d0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754d0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754d0e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754d0e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754d0e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754d0e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754d0e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754d0e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754d0e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1754d0e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754d0e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1754d0e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754d0e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754d0e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VIBE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May 3, 2021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rgia"/>
                <a:ea typeface="Georgia"/>
                <a:cs typeface="Georgia"/>
                <a:sym typeface="Georgia"/>
              </a:rPr>
              <a:t>What is the challenge?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586050" y="1774800"/>
            <a:ext cx="43836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Delay in publishing news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Scouting News - need more sources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Lead story delay in publishing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News fit unaligned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Communication within team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Newscycle 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journey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746475" y="1152475"/>
            <a:ext cx="60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9.30 am – 10.30 am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scout for </a:t>
            </a:r>
            <a:r>
              <a:rPr b="1" lang="en-GB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news 1</a:t>
            </a:r>
            <a:endParaRPr b="1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10.30 am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news 1 sheet shared with Yolande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11 am – 12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Pankaj works on images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12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publish DTV news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1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publish MTV news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4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scout for </a:t>
            </a:r>
            <a:r>
              <a:rPr b="1" lang="en-GB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news 2</a:t>
            </a:r>
            <a:endParaRPr b="1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5 pm news 2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sheet shared with Yolande 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5.30 pm -6.30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Pankaj works on images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7 pm </a:t>
            </a: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schedule news 2 for next day morning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48775" y="2571750"/>
            <a:ext cx="64395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* </a:t>
            </a: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5 news pieces each round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* News 2 is articles that can hold till next day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* Share website link for logo instead of just company name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641750" y="1527350"/>
            <a:ext cx="26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Some notes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Is it news?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For MTV or DTV?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207375" y="1509675"/>
            <a:ext cx="66249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What is the technology?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Which category and sub-category does it fit in?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Where is the company based?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If not ME, is it big enough that it affects the ME?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What is the implication for Middle East?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Is it a business story or a tech story?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Does this affect the data/martech industry?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Workflow for Lead stories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560875" y="1152475"/>
            <a:ext cx="62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Story starts with an IDEA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Lead stories should be OUTLINED (broadly) before writing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Then you WRITE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Story is EDITED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Ravi gives GOOD-TO-GO as a final approval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Story is SCHEDULED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IMAGE is created, Ravi gives GOOD-TO-GO here too 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Time to PUBLISH/ SCHEDULE FOR PUBLISH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Lead stories - Schedule &amp; Status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384125" y="1152475"/>
            <a:ext cx="64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Status report of Scheduled stories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Submitted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Edited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Pending with Ravi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Ravi approved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600">
                <a:latin typeface="Georgia"/>
                <a:ea typeface="Georgia"/>
                <a:cs typeface="Georgia"/>
                <a:sym typeface="Georgia"/>
              </a:rPr>
              <a:t>*WIP stories must not be in schedule list </a:t>
            </a:r>
            <a:endParaRPr i="1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600">
                <a:latin typeface="Georgia"/>
                <a:ea typeface="Georgia"/>
                <a:cs typeface="Georgia"/>
                <a:sym typeface="Georgia"/>
              </a:rPr>
              <a:t>* Suggested changes need to be implemented asap 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Let’s talk more...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357600" y="1152475"/>
            <a:ext cx="64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Editorial group should be noisy 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Drop a message when news sheet is updated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Ask if news hasn’t gone up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Ask for help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Offer assistance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Give feedback to everyone (even Ravi!)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Share your ideas. share news openly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010275" y="3100450"/>
            <a:ext cx="14229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latin typeface="Georgia"/>
                <a:ea typeface="Georgia"/>
                <a:cs typeface="Georgia"/>
                <a:sym typeface="Georgia"/>
              </a:rPr>
              <a:t>The end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