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71" r:id="rId5"/>
    <p:sldId id="266" r:id="rId6"/>
    <p:sldId id="265" r:id="rId7"/>
    <p:sldId id="264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microsoft.com/office/2007/relationships/hdphoto" Target="../media/image4.wdp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microsoft.com/office/2007/relationships/hdphoto" Target="../media/image2.wdp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image" Target="../media/image5.png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microsoft.com/office/2007/relationships/hdphoto" Target="../media/image4.wdp"/><Relationship Id="rId8" Type="http://schemas.openxmlformats.org/officeDocument/2006/relationships/image" Target="../media/image3.png"/><Relationship Id="rId7" Type="http://schemas.openxmlformats.org/officeDocument/2006/relationships/tags" Target="../tags/tag67.xml"/><Relationship Id="rId6" Type="http://schemas.microsoft.com/office/2007/relationships/hdphoto" Target="../media/image2.wdp"/><Relationship Id="rId5" Type="http://schemas.openxmlformats.org/officeDocument/2006/relationships/image" Target="../media/image1.png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image" Target="../media/image5.png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image" Target="../media/image8.png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tags" Target="../tags/tag17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image" Target="../media/image11.png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../media/image10.png"/><Relationship Id="rId4" Type="http://schemas.openxmlformats.org/officeDocument/2006/relationships/tags" Target="../tags/tag26.xml"/><Relationship Id="rId3" Type="http://schemas.openxmlformats.org/officeDocument/2006/relationships/image" Target="../media/image9.png"/><Relationship Id="rId2" Type="http://schemas.openxmlformats.org/officeDocument/2006/relationships/tags" Target="../tags/tag25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9000">
                <a:schemeClr val="bg2">
                  <a:alpha val="0"/>
                </a:schemeClr>
              </a:gs>
              <a:gs pos="0">
                <a:schemeClr val="bg2">
                  <a:alpha val="99000"/>
                </a:schemeClr>
              </a:gs>
              <a:gs pos="100000">
                <a:schemeClr val="bg2">
                  <a:lumMod val="90000"/>
                  <a:alpha val="2700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alphaModFix amt="28000"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43401"/>
            <a:ext cx="12192000" cy="440740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6" name="图片 5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3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067"/>
            <a:ext cx="12192000" cy="4410075"/>
          </a:xfrm>
          <a:prstGeom prst="rect">
            <a:avLst/>
          </a:prstGeom>
        </p:spPr>
      </p:pic>
      <p:sp>
        <p:nvSpPr>
          <p:cNvPr id="23" name="图形 21"/>
          <p:cNvSpPr/>
          <p:nvPr>
            <p:custDataLst>
              <p:tags r:id="rId9"/>
            </p:custDataLst>
          </p:nvPr>
        </p:nvSpPr>
        <p:spPr>
          <a:xfrm>
            <a:off x="2861210" y="3881380"/>
            <a:ext cx="9559390" cy="2840095"/>
          </a:xfrm>
          <a:custGeom>
            <a:avLst/>
            <a:gdLst>
              <a:gd name="connsiteX0" fmla="*/ 0 w 9464139"/>
              <a:gd name="connsiteY0" fmla="*/ 3103598 h 3103598"/>
              <a:gd name="connsiteX1" fmla="*/ 3653356 w 9464139"/>
              <a:gd name="connsiteY1" fmla="*/ 136216 h 3103598"/>
              <a:gd name="connsiteX2" fmla="*/ 8901332 w 9464139"/>
              <a:gd name="connsiteY2" fmla="*/ 0 h 3103598"/>
              <a:gd name="connsiteX3" fmla="*/ 9464140 w 9464139"/>
              <a:gd name="connsiteY3" fmla="*/ 2829536 h 3103598"/>
              <a:gd name="connsiteX0-1" fmla="*/ 0 w 7311490"/>
              <a:gd name="connsiteY0-2" fmla="*/ 1770098 h 2834342"/>
              <a:gd name="connsiteX1-3" fmla="*/ 1500706 w 7311490"/>
              <a:gd name="connsiteY1-4" fmla="*/ 136216 h 2834342"/>
              <a:gd name="connsiteX2-5" fmla="*/ 6748682 w 7311490"/>
              <a:gd name="connsiteY2-6" fmla="*/ 0 h 2834342"/>
              <a:gd name="connsiteX3-7" fmla="*/ 7311490 w 7311490"/>
              <a:gd name="connsiteY3-8" fmla="*/ 2829536 h 2834342"/>
              <a:gd name="connsiteX4" fmla="*/ 0 w 7311490"/>
              <a:gd name="connsiteY4" fmla="*/ 1770098 h 2834342"/>
              <a:gd name="connsiteX0-9" fmla="*/ 0 w 9997540"/>
              <a:gd name="connsiteY0-10" fmla="*/ 2874998 h 2874998"/>
              <a:gd name="connsiteX1-11" fmla="*/ 4186756 w 9997540"/>
              <a:gd name="connsiteY1-12" fmla="*/ 136216 h 2874998"/>
              <a:gd name="connsiteX2-13" fmla="*/ 9434732 w 9997540"/>
              <a:gd name="connsiteY2-14" fmla="*/ 0 h 2874998"/>
              <a:gd name="connsiteX3-15" fmla="*/ 9997540 w 9997540"/>
              <a:gd name="connsiteY3-16" fmla="*/ 2829536 h 2874998"/>
              <a:gd name="connsiteX4-17" fmla="*/ 0 w 9997540"/>
              <a:gd name="connsiteY4-18" fmla="*/ 2874998 h 2874998"/>
              <a:gd name="connsiteX0-19" fmla="*/ 0 w 9997540"/>
              <a:gd name="connsiteY0-20" fmla="*/ 2874998 h 2874998"/>
              <a:gd name="connsiteX1-21" fmla="*/ 4186756 w 9997540"/>
              <a:gd name="connsiteY1-22" fmla="*/ 136216 h 2874998"/>
              <a:gd name="connsiteX2-23" fmla="*/ 9434732 w 9997540"/>
              <a:gd name="connsiteY2-24" fmla="*/ 0 h 2874998"/>
              <a:gd name="connsiteX3-25" fmla="*/ 9997540 w 9997540"/>
              <a:gd name="connsiteY3-26" fmla="*/ 2829536 h 2874998"/>
              <a:gd name="connsiteX4-27" fmla="*/ 0 w 9997540"/>
              <a:gd name="connsiteY4-28" fmla="*/ 2874998 h 2874998"/>
              <a:gd name="connsiteX0-29" fmla="*/ 0 w 9787990"/>
              <a:gd name="connsiteY0-30" fmla="*/ 2874998 h 2874998"/>
              <a:gd name="connsiteX1-31" fmla="*/ 4186756 w 9787990"/>
              <a:gd name="connsiteY1-32" fmla="*/ 136216 h 2874998"/>
              <a:gd name="connsiteX2-33" fmla="*/ 9434732 w 9787990"/>
              <a:gd name="connsiteY2-34" fmla="*/ 0 h 2874998"/>
              <a:gd name="connsiteX3-35" fmla="*/ 9787990 w 9787990"/>
              <a:gd name="connsiteY3-36" fmla="*/ 2791436 h 2874998"/>
              <a:gd name="connsiteX4-37" fmla="*/ 0 w 9787990"/>
              <a:gd name="connsiteY4-38" fmla="*/ 2874998 h 2874998"/>
              <a:gd name="connsiteX0-39" fmla="*/ 0 w 9787990"/>
              <a:gd name="connsiteY0-40" fmla="*/ 2738782 h 2738782"/>
              <a:gd name="connsiteX1-41" fmla="*/ 4186756 w 9787990"/>
              <a:gd name="connsiteY1-42" fmla="*/ 0 h 2738782"/>
              <a:gd name="connsiteX2-43" fmla="*/ 9301382 w 9787990"/>
              <a:gd name="connsiteY2-44" fmla="*/ 35234 h 2738782"/>
              <a:gd name="connsiteX3-45" fmla="*/ 9787990 w 9787990"/>
              <a:gd name="connsiteY3-46" fmla="*/ 2655220 h 2738782"/>
              <a:gd name="connsiteX4-47" fmla="*/ 0 w 9787990"/>
              <a:gd name="connsiteY4-48" fmla="*/ 2738782 h 2738782"/>
              <a:gd name="connsiteX0-49" fmla="*/ 0 w 9787990"/>
              <a:gd name="connsiteY0-50" fmla="*/ 2703548 h 2703548"/>
              <a:gd name="connsiteX1-51" fmla="*/ 4434406 w 9787990"/>
              <a:gd name="connsiteY1-52" fmla="*/ 269566 h 2703548"/>
              <a:gd name="connsiteX2-53" fmla="*/ 9301382 w 9787990"/>
              <a:gd name="connsiteY2-54" fmla="*/ 0 h 2703548"/>
              <a:gd name="connsiteX3-55" fmla="*/ 9787990 w 9787990"/>
              <a:gd name="connsiteY3-56" fmla="*/ 2619986 h 2703548"/>
              <a:gd name="connsiteX4-57" fmla="*/ 0 w 9787990"/>
              <a:gd name="connsiteY4-58" fmla="*/ 2703548 h 2703548"/>
              <a:gd name="connsiteX0-59" fmla="*/ 0 w 9787990"/>
              <a:gd name="connsiteY0-60" fmla="*/ 2493998 h 2493998"/>
              <a:gd name="connsiteX1-61" fmla="*/ 4434406 w 9787990"/>
              <a:gd name="connsiteY1-62" fmla="*/ 60016 h 2493998"/>
              <a:gd name="connsiteX2-63" fmla="*/ 8748932 w 9787990"/>
              <a:gd name="connsiteY2-64" fmla="*/ 0 h 2493998"/>
              <a:gd name="connsiteX3-65" fmla="*/ 9787990 w 9787990"/>
              <a:gd name="connsiteY3-66" fmla="*/ 2410436 h 2493998"/>
              <a:gd name="connsiteX4-67" fmla="*/ 0 w 9787990"/>
              <a:gd name="connsiteY4-68" fmla="*/ 2493998 h 2493998"/>
              <a:gd name="connsiteX0-69" fmla="*/ 0 w 9787990"/>
              <a:gd name="connsiteY0-70" fmla="*/ 2669396 h 2669396"/>
              <a:gd name="connsiteX1-71" fmla="*/ 4434406 w 9787990"/>
              <a:gd name="connsiteY1-72" fmla="*/ 235414 h 2669396"/>
              <a:gd name="connsiteX2-73" fmla="*/ 8748932 w 9787990"/>
              <a:gd name="connsiteY2-74" fmla="*/ 175398 h 2669396"/>
              <a:gd name="connsiteX3-75" fmla="*/ 9787990 w 9787990"/>
              <a:gd name="connsiteY3-76" fmla="*/ 2585834 h 2669396"/>
              <a:gd name="connsiteX4-77" fmla="*/ 0 w 9787990"/>
              <a:gd name="connsiteY4-78" fmla="*/ 2669396 h 2669396"/>
              <a:gd name="connsiteX0-79" fmla="*/ 0 w 9787990"/>
              <a:gd name="connsiteY0-80" fmla="*/ 2669396 h 2669396"/>
              <a:gd name="connsiteX1-81" fmla="*/ 4434406 w 9787990"/>
              <a:gd name="connsiteY1-82" fmla="*/ 235414 h 2669396"/>
              <a:gd name="connsiteX2-83" fmla="*/ 8748932 w 9787990"/>
              <a:gd name="connsiteY2-84" fmla="*/ 175398 h 2669396"/>
              <a:gd name="connsiteX3-85" fmla="*/ 9787990 w 9787990"/>
              <a:gd name="connsiteY3-86" fmla="*/ 2585834 h 2669396"/>
              <a:gd name="connsiteX4-87" fmla="*/ 0 w 9787990"/>
              <a:gd name="connsiteY4-88" fmla="*/ 2669396 h 2669396"/>
              <a:gd name="connsiteX0-89" fmla="*/ 0 w 9787990"/>
              <a:gd name="connsiteY0-90" fmla="*/ 2880175 h 2880175"/>
              <a:gd name="connsiteX1-91" fmla="*/ 4434406 w 9787990"/>
              <a:gd name="connsiteY1-92" fmla="*/ 446193 h 2880175"/>
              <a:gd name="connsiteX2-93" fmla="*/ 8748932 w 9787990"/>
              <a:gd name="connsiteY2-94" fmla="*/ 386177 h 2880175"/>
              <a:gd name="connsiteX3-95" fmla="*/ 9787990 w 9787990"/>
              <a:gd name="connsiteY3-96" fmla="*/ 2796613 h 2880175"/>
              <a:gd name="connsiteX4-97" fmla="*/ 0 w 9787990"/>
              <a:gd name="connsiteY4-98" fmla="*/ 2880175 h 2880175"/>
              <a:gd name="connsiteX0-99" fmla="*/ 0 w 9787990"/>
              <a:gd name="connsiteY0-100" fmla="*/ 2880175 h 2880175"/>
              <a:gd name="connsiteX1-101" fmla="*/ 4434406 w 9787990"/>
              <a:gd name="connsiteY1-102" fmla="*/ 446193 h 2880175"/>
              <a:gd name="connsiteX2-103" fmla="*/ 8748932 w 9787990"/>
              <a:gd name="connsiteY2-104" fmla="*/ 386177 h 2880175"/>
              <a:gd name="connsiteX3-105" fmla="*/ 9787990 w 9787990"/>
              <a:gd name="connsiteY3-106" fmla="*/ 2796613 h 2880175"/>
              <a:gd name="connsiteX4-107" fmla="*/ 0 w 9787990"/>
              <a:gd name="connsiteY4-108" fmla="*/ 2880175 h 2880175"/>
              <a:gd name="connsiteX0-109" fmla="*/ 0 w 9787990"/>
              <a:gd name="connsiteY0-110" fmla="*/ 2880175 h 2880175"/>
              <a:gd name="connsiteX1-111" fmla="*/ 4434406 w 9787990"/>
              <a:gd name="connsiteY1-112" fmla="*/ 446193 h 2880175"/>
              <a:gd name="connsiteX2-113" fmla="*/ 8748932 w 9787990"/>
              <a:gd name="connsiteY2-114" fmla="*/ 386177 h 2880175"/>
              <a:gd name="connsiteX3-115" fmla="*/ 9787990 w 9787990"/>
              <a:gd name="connsiteY3-116" fmla="*/ 2796613 h 2880175"/>
              <a:gd name="connsiteX4-117" fmla="*/ 0 w 9787990"/>
              <a:gd name="connsiteY4-118" fmla="*/ 2880175 h 2880175"/>
              <a:gd name="connsiteX0-119" fmla="*/ 0 w 9787990"/>
              <a:gd name="connsiteY0-120" fmla="*/ 2840095 h 2840095"/>
              <a:gd name="connsiteX1-121" fmla="*/ 4434406 w 9787990"/>
              <a:gd name="connsiteY1-122" fmla="*/ 406113 h 2840095"/>
              <a:gd name="connsiteX2-123" fmla="*/ 8558432 w 9787990"/>
              <a:gd name="connsiteY2-124" fmla="*/ 441347 h 2840095"/>
              <a:gd name="connsiteX3-125" fmla="*/ 9787990 w 9787990"/>
              <a:gd name="connsiteY3-126" fmla="*/ 2756533 h 2840095"/>
              <a:gd name="connsiteX4-127" fmla="*/ 0 w 9787990"/>
              <a:gd name="connsiteY4-128" fmla="*/ 2840095 h 2840095"/>
              <a:gd name="connsiteX0-129" fmla="*/ 0 w 9787990"/>
              <a:gd name="connsiteY0-130" fmla="*/ 2840095 h 2840095"/>
              <a:gd name="connsiteX1-131" fmla="*/ 4434406 w 9787990"/>
              <a:gd name="connsiteY1-132" fmla="*/ 406113 h 2840095"/>
              <a:gd name="connsiteX2-133" fmla="*/ 8558432 w 9787990"/>
              <a:gd name="connsiteY2-134" fmla="*/ 441347 h 2840095"/>
              <a:gd name="connsiteX3-135" fmla="*/ 9787990 w 9787990"/>
              <a:gd name="connsiteY3-136" fmla="*/ 2756533 h 2840095"/>
              <a:gd name="connsiteX4-137" fmla="*/ 0 w 9787990"/>
              <a:gd name="connsiteY4-138" fmla="*/ 2840095 h 2840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87990" h="2840095">
                <a:moveTo>
                  <a:pt x="0" y="2840095"/>
                </a:moveTo>
                <a:cubicBezTo>
                  <a:pt x="1478135" y="2028768"/>
                  <a:pt x="2822921" y="1198390"/>
                  <a:pt x="4434406" y="406113"/>
                </a:cubicBezTo>
                <a:cubicBezTo>
                  <a:pt x="5815431" y="-280642"/>
                  <a:pt x="7044057" y="23202"/>
                  <a:pt x="8558432" y="441347"/>
                </a:cubicBezTo>
                <a:cubicBezTo>
                  <a:pt x="9590585" y="1111476"/>
                  <a:pt x="9746437" y="2010204"/>
                  <a:pt x="9787990" y="2756533"/>
                </a:cubicBezTo>
                <a:cubicBezTo>
                  <a:pt x="6633277" y="2847887"/>
                  <a:pt x="4831113" y="2710641"/>
                  <a:pt x="0" y="28400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9000"/>
            </a:schemeClr>
          </a:solidFill>
          <a:ln w="81537" cap="flat">
            <a:noFill/>
            <a:prstDash val="solid"/>
            <a:miter/>
          </a:ln>
          <a:effectLst>
            <a:glow>
              <a:schemeClr val="accent1">
                <a:lumMod val="60000"/>
                <a:lumOff val="40000"/>
              </a:schemeClr>
            </a:glow>
            <a:softEdge rad="444500"/>
          </a:effectLst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245"/>
            <a:ext cx="12192000" cy="44100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047750" y="1998900"/>
            <a:ext cx="10096500" cy="1296750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047750" y="871061"/>
            <a:ext cx="10096500" cy="991949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sym typeface="Arial" panose="020B0604020202020204" pitchFamily="34" charset="0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1047750" y="3437514"/>
            <a:ext cx="10096500" cy="206793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8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9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20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5960" y="360000"/>
            <a:ext cx="10799088" cy="864000"/>
          </a:xfrm>
        </p:spPr>
        <p:txBody>
          <a:bodyPr/>
          <a:lstStyle>
            <a:lvl1pPr algn="ctr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anchor="t"/>
          <a:lstStyle>
            <a:lvl1pPr marL="0" indent="0">
              <a:buNone/>
              <a:defRPr sz="2400" b="0"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49996"/>
          </a:xfrm>
          <a:prstGeom prst="rect">
            <a:avLst/>
          </a:prstGeom>
          <a:gradFill flip="none" rotWithShape="1">
            <a:gsLst>
              <a:gs pos="59000">
                <a:schemeClr val="bg1">
                  <a:alpha val="40000"/>
                </a:schemeClr>
              </a:gs>
              <a:gs pos="0">
                <a:schemeClr val="bg2"/>
              </a:gs>
              <a:gs pos="100000">
                <a:schemeClr val="bg2">
                  <a:lumMod val="90000"/>
                  <a:alpha val="2700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9000">
                <a:schemeClr val="bg1">
                  <a:alpha val="40000"/>
                </a:schemeClr>
              </a:gs>
              <a:gs pos="0">
                <a:schemeClr val="bg2"/>
              </a:gs>
              <a:gs pos="100000">
                <a:schemeClr val="bg2">
                  <a:lumMod val="90000"/>
                  <a:alpha val="27000"/>
                </a:schemeClr>
              </a:gs>
            </a:gsLst>
            <a:lin ang="19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alphaModFix amt="28000"/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43401"/>
            <a:ext cx="12192000" cy="4407408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9" name="图片 18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>
            <a:duotone>
              <a:prstClr val="black"/>
              <a:schemeClr val="accent1">
                <a:lumMod val="60000"/>
                <a:lumOff val="4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2067"/>
            <a:ext cx="12192000" cy="4410075"/>
          </a:xfrm>
          <a:prstGeom prst="rect">
            <a:avLst/>
          </a:prstGeom>
        </p:spPr>
      </p:pic>
      <p:sp>
        <p:nvSpPr>
          <p:cNvPr id="20" name="图形 21"/>
          <p:cNvSpPr/>
          <p:nvPr userDrawn="1">
            <p:custDataLst>
              <p:tags r:id="rId10"/>
            </p:custDataLst>
          </p:nvPr>
        </p:nvSpPr>
        <p:spPr>
          <a:xfrm>
            <a:off x="2861210" y="3881380"/>
            <a:ext cx="9559390" cy="2840095"/>
          </a:xfrm>
          <a:custGeom>
            <a:avLst/>
            <a:gdLst>
              <a:gd name="connsiteX0" fmla="*/ 0 w 9464139"/>
              <a:gd name="connsiteY0" fmla="*/ 3103598 h 3103598"/>
              <a:gd name="connsiteX1" fmla="*/ 3653356 w 9464139"/>
              <a:gd name="connsiteY1" fmla="*/ 136216 h 3103598"/>
              <a:gd name="connsiteX2" fmla="*/ 8901332 w 9464139"/>
              <a:gd name="connsiteY2" fmla="*/ 0 h 3103598"/>
              <a:gd name="connsiteX3" fmla="*/ 9464140 w 9464139"/>
              <a:gd name="connsiteY3" fmla="*/ 2829536 h 3103598"/>
              <a:gd name="connsiteX0-1" fmla="*/ 0 w 7311490"/>
              <a:gd name="connsiteY0-2" fmla="*/ 1770098 h 2834342"/>
              <a:gd name="connsiteX1-3" fmla="*/ 1500706 w 7311490"/>
              <a:gd name="connsiteY1-4" fmla="*/ 136216 h 2834342"/>
              <a:gd name="connsiteX2-5" fmla="*/ 6748682 w 7311490"/>
              <a:gd name="connsiteY2-6" fmla="*/ 0 h 2834342"/>
              <a:gd name="connsiteX3-7" fmla="*/ 7311490 w 7311490"/>
              <a:gd name="connsiteY3-8" fmla="*/ 2829536 h 2834342"/>
              <a:gd name="connsiteX4" fmla="*/ 0 w 7311490"/>
              <a:gd name="connsiteY4" fmla="*/ 1770098 h 2834342"/>
              <a:gd name="connsiteX0-9" fmla="*/ 0 w 9997540"/>
              <a:gd name="connsiteY0-10" fmla="*/ 2874998 h 2874998"/>
              <a:gd name="connsiteX1-11" fmla="*/ 4186756 w 9997540"/>
              <a:gd name="connsiteY1-12" fmla="*/ 136216 h 2874998"/>
              <a:gd name="connsiteX2-13" fmla="*/ 9434732 w 9997540"/>
              <a:gd name="connsiteY2-14" fmla="*/ 0 h 2874998"/>
              <a:gd name="connsiteX3-15" fmla="*/ 9997540 w 9997540"/>
              <a:gd name="connsiteY3-16" fmla="*/ 2829536 h 2874998"/>
              <a:gd name="connsiteX4-17" fmla="*/ 0 w 9997540"/>
              <a:gd name="connsiteY4-18" fmla="*/ 2874998 h 2874998"/>
              <a:gd name="connsiteX0-19" fmla="*/ 0 w 9997540"/>
              <a:gd name="connsiteY0-20" fmla="*/ 2874998 h 2874998"/>
              <a:gd name="connsiteX1-21" fmla="*/ 4186756 w 9997540"/>
              <a:gd name="connsiteY1-22" fmla="*/ 136216 h 2874998"/>
              <a:gd name="connsiteX2-23" fmla="*/ 9434732 w 9997540"/>
              <a:gd name="connsiteY2-24" fmla="*/ 0 h 2874998"/>
              <a:gd name="connsiteX3-25" fmla="*/ 9997540 w 9997540"/>
              <a:gd name="connsiteY3-26" fmla="*/ 2829536 h 2874998"/>
              <a:gd name="connsiteX4-27" fmla="*/ 0 w 9997540"/>
              <a:gd name="connsiteY4-28" fmla="*/ 2874998 h 2874998"/>
              <a:gd name="connsiteX0-29" fmla="*/ 0 w 9787990"/>
              <a:gd name="connsiteY0-30" fmla="*/ 2874998 h 2874998"/>
              <a:gd name="connsiteX1-31" fmla="*/ 4186756 w 9787990"/>
              <a:gd name="connsiteY1-32" fmla="*/ 136216 h 2874998"/>
              <a:gd name="connsiteX2-33" fmla="*/ 9434732 w 9787990"/>
              <a:gd name="connsiteY2-34" fmla="*/ 0 h 2874998"/>
              <a:gd name="connsiteX3-35" fmla="*/ 9787990 w 9787990"/>
              <a:gd name="connsiteY3-36" fmla="*/ 2791436 h 2874998"/>
              <a:gd name="connsiteX4-37" fmla="*/ 0 w 9787990"/>
              <a:gd name="connsiteY4-38" fmla="*/ 2874998 h 2874998"/>
              <a:gd name="connsiteX0-39" fmla="*/ 0 w 9787990"/>
              <a:gd name="connsiteY0-40" fmla="*/ 2738782 h 2738782"/>
              <a:gd name="connsiteX1-41" fmla="*/ 4186756 w 9787990"/>
              <a:gd name="connsiteY1-42" fmla="*/ 0 h 2738782"/>
              <a:gd name="connsiteX2-43" fmla="*/ 9301382 w 9787990"/>
              <a:gd name="connsiteY2-44" fmla="*/ 35234 h 2738782"/>
              <a:gd name="connsiteX3-45" fmla="*/ 9787990 w 9787990"/>
              <a:gd name="connsiteY3-46" fmla="*/ 2655220 h 2738782"/>
              <a:gd name="connsiteX4-47" fmla="*/ 0 w 9787990"/>
              <a:gd name="connsiteY4-48" fmla="*/ 2738782 h 2738782"/>
              <a:gd name="connsiteX0-49" fmla="*/ 0 w 9787990"/>
              <a:gd name="connsiteY0-50" fmla="*/ 2703548 h 2703548"/>
              <a:gd name="connsiteX1-51" fmla="*/ 4434406 w 9787990"/>
              <a:gd name="connsiteY1-52" fmla="*/ 269566 h 2703548"/>
              <a:gd name="connsiteX2-53" fmla="*/ 9301382 w 9787990"/>
              <a:gd name="connsiteY2-54" fmla="*/ 0 h 2703548"/>
              <a:gd name="connsiteX3-55" fmla="*/ 9787990 w 9787990"/>
              <a:gd name="connsiteY3-56" fmla="*/ 2619986 h 2703548"/>
              <a:gd name="connsiteX4-57" fmla="*/ 0 w 9787990"/>
              <a:gd name="connsiteY4-58" fmla="*/ 2703548 h 2703548"/>
              <a:gd name="connsiteX0-59" fmla="*/ 0 w 9787990"/>
              <a:gd name="connsiteY0-60" fmla="*/ 2493998 h 2493998"/>
              <a:gd name="connsiteX1-61" fmla="*/ 4434406 w 9787990"/>
              <a:gd name="connsiteY1-62" fmla="*/ 60016 h 2493998"/>
              <a:gd name="connsiteX2-63" fmla="*/ 8748932 w 9787990"/>
              <a:gd name="connsiteY2-64" fmla="*/ 0 h 2493998"/>
              <a:gd name="connsiteX3-65" fmla="*/ 9787990 w 9787990"/>
              <a:gd name="connsiteY3-66" fmla="*/ 2410436 h 2493998"/>
              <a:gd name="connsiteX4-67" fmla="*/ 0 w 9787990"/>
              <a:gd name="connsiteY4-68" fmla="*/ 2493998 h 2493998"/>
              <a:gd name="connsiteX0-69" fmla="*/ 0 w 9787990"/>
              <a:gd name="connsiteY0-70" fmla="*/ 2669396 h 2669396"/>
              <a:gd name="connsiteX1-71" fmla="*/ 4434406 w 9787990"/>
              <a:gd name="connsiteY1-72" fmla="*/ 235414 h 2669396"/>
              <a:gd name="connsiteX2-73" fmla="*/ 8748932 w 9787990"/>
              <a:gd name="connsiteY2-74" fmla="*/ 175398 h 2669396"/>
              <a:gd name="connsiteX3-75" fmla="*/ 9787990 w 9787990"/>
              <a:gd name="connsiteY3-76" fmla="*/ 2585834 h 2669396"/>
              <a:gd name="connsiteX4-77" fmla="*/ 0 w 9787990"/>
              <a:gd name="connsiteY4-78" fmla="*/ 2669396 h 2669396"/>
              <a:gd name="connsiteX0-79" fmla="*/ 0 w 9787990"/>
              <a:gd name="connsiteY0-80" fmla="*/ 2669396 h 2669396"/>
              <a:gd name="connsiteX1-81" fmla="*/ 4434406 w 9787990"/>
              <a:gd name="connsiteY1-82" fmla="*/ 235414 h 2669396"/>
              <a:gd name="connsiteX2-83" fmla="*/ 8748932 w 9787990"/>
              <a:gd name="connsiteY2-84" fmla="*/ 175398 h 2669396"/>
              <a:gd name="connsiteX3-85" fmla="*/ 9787990 w 9787990"/>
              <a:gd name="connsiteY3-86" fmla="*/ 2585834 h 2669396"/>
              <a:gd name="connsiteX4-87" fmla="*/ 0 w 9787990"/>
              <a:gd name="connsiteY4-88" fmla="*/ 2669396 h 2669396"/>
              <a:gd name="connsiteX0-89" fmla="*/ 0 w 9787990"/>
              <a:gd name="connsiteY0-90" fmla="*/ 2880175 h 2880175"/>
              <a:gd name="connsiteX1-91" fmla="*/ 4434406 w 9787990"/>
              <a:gd name="connsiteY1-92" fmla="*/ 446193 h 2880175"/>
              <a:gd name="connsiteX2-93" fmla="*/ 8748932 w 9787990"/>
              <a:gd name="connsiteY2-94" fmla="*/ 386177 h 2880175"/>
              <a:gd name="connsiteX3-95" fmla="*/ 9787990 w 9787990"/>
              <a:gd name="connsiteY3-96" fmla="*/ 2796613 h 2880175"/>
              <a:gd name="connsiteX4-97" fmla="*/ 0 w 9787990"/>
              <a:gd name="connsiteY4-98" fmla="*/ 2880175 h 2880175"/>
              <a:gd name="connsiteX0-99" fmla="*/ 0 w 9787990"/>
              <a:gd name="connsiteY0-100" fmla="*/ 2880175 h 2880175"/>
              <a:gd name="connsiteX1-101" fmla="*/ 4434406 w 9787990"/>
              <a:gd name="connsiteY1-102" fmla="*/ 446193 h 2880175"/>
              <a:gd name="connsiteX2-103" fmla="*/ 8748932 w 9787990"/>
              <a:gd name="connsiteY2-104" fmla="*/ 386177 h 2880175"/>
              <a:gd name="connsiteX3-105" fmla="*/ 9787990 w 9787990"/>
              <a:gd name="connsiteY3-106" fmla="*/ 2796613 h 2880175"/>
              <a:gd name="connsiteX4-107" fmla="*/ 0 w 9787990"/>
              <a:gd name="connsiteY4-108" fmla="*/ 2880175 h 2880175"/>
              <a:gd name="connsiteX0-109" fmla="*/ 0 w 9787990"/>
              <a:gd name="connsiteY0-110" fmla="*/ 2880175 h 2880175"/>
              <a:gd name="connsiteX1-111" fmla="*/ 4434406 w 9787990"/>
              <a:gd name="connsiteY1-112" fmla="*/ 446193 h 2880175"/>
              <a:gd name="connsiteX2-113" fmla="*/ 8748932 w 9787990"/>
              <a:gd name="connsiteY2-114" fmla="*/ 386177 h 2880175"/>
              <a:gd name="connsiteX3-115" fmla="*/ 9787990 w 9787990"/>
              <a:gd name="connsiteY3-116" fmla="*/ 2796613 h 2880175"/>
              <a:gd name="connsiteX4-117" fmla="*/ 0 w 9787990"/>
              <a:gd name="connsiteY4-118" fmla="*/ 2880175 h 2880175"/>
              <a:gd name="connsiteX0-119" fmla="*/ 0 w 9787990"/>
              <a:gd name="connsiteY0-120" fmla="*/ 2840095 h 2840095"/>
              <a:gd name="connsiteX1-121" fmla="*/ 4434406 w 9787990"/>
              <a:gd name="connsiteY1-122" fmla="*/ 406113 h 2840095"/>
              <a:gd name="connsiteX2-123" fmla="*/ 8558432 w 9787990"/>
              <a:gd name="connsiteY2-124" fmla="*/ 441347 h 2840095"/>
              <a:gd name="connsiteX3-125" fmla="*/ 9787990 w 9787990"/>
              <a:gd name="connsiteY3-126" fmla="*/ 2756533 h 2840095"/>
              <a:gd name="connsiteX4-127" fmla="*/ 0 w 9787990"/>
              <a:gd name="connsiteY4-128" fmla="*/ 2840095 h 2840095"/>
              <a:gd name="connsiteX0-129" fmla="*/ 0 w 9787990"/>
              <a:gd name="connsiteY0-130" fmla="*/ 2840095 h 2840095"/>
              <a:gd name="connsiteX1-131" fmla="*/ 4434406 w 9787990"/>
              <a:gd name="connsiteY1-132" fmla="*/ 406113 h 2840095"/>
              <a:gd name="connsiteX2-133" fmla="*/ 8558432 w 9787990"/>
              <a:gd name="connsiteY2-134" fmla="*/ 441347 h 2840095"/>
              <a:gd name="connsiteX3-135" fmla="*/ 9787990 w 9787990"/>
              <a:gd name="connsiteY3-136" fmla="*/ 2756533 h 2840095"/>
              <a:gd name="connsiteX4-137" fmla="*/ 0 w 9787990"/>
              <a:gd name="connsiteY4-138" fmla="*/ 2840095 h 2840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87990" h="2840095">
                <a:moveTo>
                  <a:pt x="0" y="2840095"/>
                </a:moveTo>
                <a:cubicBezTo>
                  <a:pt x="1478135" y="2028768"/>
                  <a:pt x="2822921" y="1198390"/>
                  <a:pt x="4434406" y="406113"/>
                </a:cubicBezTo>
                <a:cubicBezTo>
                  <a:pt x="5815431" y="-280642"/>
                  <a:pt x="7044057" y="23202"/>
                  <a:pt x="8558432" y="441347"/>
                </a:cubicBezTo>
                <a:cubicBezTo>
                  <a:pt x="9590585" y="1111476"/>
                  <a:pt x="9746437" y="2010204"/>
                  <a:pt x="9787990" y="2756533"/>
                </a:cubicBezTo>
                <a:cubicBezTo>
                  <a:pt x="6633277" y="2847887"/>
                  <a:pt x="4831113" y="2710641"/>
                  <a:pt x="0" y="28400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9000"/>
            </a:schemeClr>
          </a:solidFill>
          <a:ln w="81537" cap="flat">
            <a:noFill/>
            <a:prstDash val="solid"/>
            <a:miter/>
          </a:ln>
          <a:effectLst>
            <a:glow>
              <a:schemeClr val="accent1">
                <a:lumMod val="60000"/>
                <a:lumOff val="40000"/>
              </a:schemeClr>
            </a:glow>
            <a:softEdge rad="444500"/>
          </a:effectLst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245"/>
            <a:ext cx="12192000" cy="44100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13"/>
            </p:custDataLst>
          </p:nvPr>
        </p:nvSpPr>
        <p:spPr>
          <a:xfrm>
            <a:off x="1028700" y="598536"/>
            <a:ext cx="9239250" cy="2799325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 userDrawn="1">
            <p:ph type="body" sz="quarter" idx="17" hasCustomPrompt="1"/>
            <p:custDataLst>
              <p:tags r:id="rId17"/>
            </p:custDataLst>
          </p:nvPr>
        </p:nvSpPr>
        <p:spPr>
          <a:xfrm>
            <a:off x="1028700" y="4096935"/>
            <a:ext cx="7143750" cy="1225776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anchor="ctr" anchorCtr="0"/>
          <a:lstStyle>
            <a:lvl1pPr algn="ctr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alphaModFix amt="80000"/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175" y="1588"/>
            <a:ext cx="12192000" cy="2847975"/>
          </a:xfrm>
          <a:prstGeom prst="rect">
            <a:avLst/>
          </a:prstGeom>
        </p:spPr>
      </p:pic>
      <p:sp>
        <p:nvSpPr>
          <p:cNvPr id="12" name="图形 21"/>
          <p:cNvSpPr/>
          <p:nvPr userDrawn="1">
            <p:custDataLst>
              <p:tags r:id="rId5"/>
            </p:custDataLst>
          </p:nvPr>
        </p:nvSpPr>
        <p:spPr>
          <a:xfrm flipV="1">
            <a:off x="1661060" y="-396117"/>
            <a:ext cx="9559390" cy="2840095"/>
          </a:xfrm>
          <a:custGeom>
            <a:avLst/>
            <a:gdLst>
              <a:gd name="connsiteX0" fmla="*/ 0 w 9464139"/>
              <a:gd name="connsiteY0" fmla="*/ 3103598 h 3103598"/>
              <a:gd name="connsiteX1" fmla="*/ 3653356 w 9464139"/>
              <a:gd name="connsiteY1" fmla="*/ 136216 h 3103598"/>
              <a:gd name="connsiteX2" fmla="*/ 8901332 w 9464139"/>
              <a:gd name="connsiteY2" fmla="*/ 0 h 3103598"/>
              <a:gd name="connsiteX3" fmla="*/ 9464140 w 9464139"/>
              <a:gd name="connsiteY3" fmla="*/ 2829536 h 3103598"/>
              <a:gd name="connsiteX0-1" fmla="*/ 0 w 7311490"/>
              <a:gd name="connsiteY0-2" fmla="*/ 1770098 h 2834342"/>
              <a:gd name="connsiteX1-3" fmla="*/ 1500706 w 7311490"/>
              <a:gd name="connsiteY1-4" fmla="*/ 136216 h 2834342"/>
              <a:gd name="connsiteX2-5" fmla="*/ 6748682 w 7311490"/>
              <a:gd name="connsiteY2-6" fmla="*/ 0 h 2834342"/>
              <a:gd name="connsiteX3-7" fmla="*/ 7311490 w 7311490"/>
              <a:gd name="connsiteY3-8" fmla="*/ 2829536 h 2834342"/>
              <a:gd name="connsiteX4" fmla="*/ 0 w 7311490"/>
              <a:gd name="connsiteY4" fmla="*/ 1770098 h 2834342"/>
              <a:gd name="connsiteX0-9" fmla="*/ 0 w 9997540"/>
              <a:gd name="connsiteY0-10" fmla="*/ 2874998 h 2874998"/>
              <a:gd name="connsiteX1-11" fmla="*/ 4186756 w 9997540"/>
              <a:gd name="connsiteY1-12" fmla="*/ 136216 h 2874998"/>
              <a:gd name="connsiteX2-13" fmla="*/ 9434732 w 9997540"/>
              <a:gd name="connsiteY2-14" fmla="*/ 0 h 2874998"/>
              <a:gd name="connsiteX3-15" fmla="*/ 9997540 w 9997540"/>
              <a:gd name="connsiteY3-16" fmla="*/ 2829536 h 2874998"/>
              <a:gd name="connsiteX4-17" fmla="*/ 0 w 9997540"/>
              <a:gd name="connsiteY4-18" fmla="*/ 2874998 h 2874998"/>
              <a:gd name="connsiteX0-19" fmla="*/ 0 w 9997540"/>
              <a:gd name="connsiteY0-20" fmla="*/ 2874998 h 2874998"/>
              <a:gd name="connsiteX1-21" fmla="*/ 4186756 w 9997540"/>
              <a:gd name="connsiteY1-22" fmla="*/ 136216 h 2874998"/>
              <a:gd name="connsiteX2-23" fmla="*/ 9434732 w 9997540"/>
              <a:gd name="connsiteY2-24" fmla="*/ 0 h 2874998"/>
              <a:gd name="connsiteX3-25" fmla="*/ 9997540 w 9997540"/>
              <a:gd name="connsiteY3-26" fmla="*/ 2829536 h 2874998"/>
              <a:gd name="connsiteX4-27" fmla="*/ 0 w 9997540"/>
              <a:gd name="connsiteY4-28" fmla="*/ 2874998 h 2874998"/>
              <a:gd name="connsiteX0-29" fmla="*/ 0 w 9787990"/>
              <a:gd name="connsiteY0-30" fmla="*/ 2874998 h 2874998"/>
              <a:gd name="connsiteX1-31" fmla="*/ 4186756 w 9787990"/>
              <a:gd name="connsiteY1-32" fmla="*/ 136216 h 2874998"/>
              <a:gd name="connsiteX2-33" fmla="*/ 9434732 w 9787990"/>
              <a:gd name="connsiteY2-34" fmla="*/ 0 h 2874998"/>
              <a:gd name="connsiteX3-35" fmla="*/ 9787990 w 9787990"/>
              <a:gd name="connsiteY3-36" fmla="*/ 2791436 h 2874998"/>
              <a:gd name="connsiteX4-37" fmla="*/ 0 w 9787990"/>
              <a:gd name="connsiteY4-38" fmla="*/ 2874998 h 2874998"/>
              <a:gd name="connsiteX0-39" fmla="*/ 0 w 9787990"/>
              <a:gd name="connsiteY0-40" fmla="*/ 2738782 h 2738782"/>
              <a:gd name="connsiteX1-41" fmla="*/ 4186756 w 9787990"/>
              <a:gd name="connsiteY1-42" fmla="*/ 0 h 2738782"/>
              <a:gd name="connsiteX2-43" fmla="*/ 9301382 w 9787990"/>
              <a:gd name="connsiteY2-44" fmla="*/ 35234 h 2738782"/>
              <a:gd name="connsiteX3-45" fmla="*/ 9787990 w 9787990"/>
              <a:gd name="connsiteY3-46" fmla="*/ 2655220 h 2738782"/>
              <a:gd name="connsiteX4-47" fmla="*/ 0 w 9787990"/>
              <a:gd name="connsiteY4-48" fmla="*/ 2738782 h 2738782"/>
              <a:gd name="connsiteX0-49" fmla="*/ 0 w 9787990"/>
              <a:gd name="connsiteY0-50" fmla="*/ 2703548 h 2703548"/>
              <a:gd name="connsiteX1-51" fmla="*/ 4434406 w 9787990"/>
              <a:gd name="connsiteY1-52" fmla="*/ 269566 h 2703548"/>
              <a:gd name="connsiteX2-53" fmla="*/ 9301382 w 9787990"/>
              <a:gd name="connsiteY2-54" fmla="*/ 0 h 2703548"/>
              <a:gd name="connsiteX3-55" fmla="*/ 9787990 w 9787990"/>
              <a:gd name="connsiteY3-56" fmla="*/ 2619986 h 2703548"/>
              <a:gd name="connsiteX4-57" fmla="*/ 0 w 9787990"/>
              <a:gd name="connsiteY4-58" fmla="*/ 2703548 h 2703548"/>
              <a:gd name="connsiteX0-59" fmla="*/ 0 w 9787990"/>
              <a:gd name="connsiteY0-60" fmla="*/ 2493998 h 2493998"/>
              <a:gd name="connsiteX1-61" fmla="*/ 4434406 w 9787990"/>
              <a:gd name="connsiteY1-62" fmla="*/ 60016 h 2493998"/>
              <a:gd name="connsiteX2-63" fmla="*/ 8748932 w 9787990"/>
              <a:gd name="connsiteY2-64" fmla="*/ 0 h 2493998"/>
              <a:gd name="connsiteX3-65" fmla="*/ 9787990 w 9787990"/>
              <a:gd name="connsiteY3-66" fmla="*/ 2410436 h 2493998"/>
              <a:gd name="connsiteX4-67" fmla="*/ 0 w 9787990"/>
              <a:gd name="connsiteY4-68" fmla="*/ 2493998 h 2493998"/>
              <a:gd name="connsiteX0-69" fmla="*/ 0 w 9787990"/>
              <a:gd name="connsiteY0-70" fmla="*/ 2669396 h 2669396"/>
              <a:gd name="connsiteX1-71" fmla="*/ 4434406 w 9787990"/>
              <a:gd name="connsiteY1-72" fmla="*/ 235414 h 2669396"/>
              <a:gd name="connsiteX2-73" fmla="*/ 8748932 w 9787990"/>
              <a:gd name="connsiteY2-74" fmla="*/ 175398 h 2669396"/>
              <a:gd name="connsiteX3-75" fmla="*/ 9787990 w 9787990"/>
              <a:gd name="connsiteY3-76" fmla="*/ 2585834 h 2669396"/>
              <a:gd name="connsiteX4-77" fmla="*/ 0 w 9787990"/>
              <a:gd name="connsiteY4-78" fmla="*/ 2669396 h 2669396"/>
              <a:gd name="connsiteX0-79" fmla="*/ 0 w 9787990"/>
              <a:gd name="connsiteY0-80" fmla="*/ 2669396 h 2669396"/>
              <a:gd name="connsiteX1-81" fmla="*/ 4434406 w 9787990"/>
              <a:gd name="connsiteY1-82" fmla="*/ 235414 h 2669396"/>
              <a:gd name="connsiteX2-83" fmla="*/ 8748932 w 9787990"/>
              <a:gd name="connsiteY2-84" fmla="*/ 175398 h 2669396"/>
              <a:gd name="connsiteX3-85" fmla="*/ 9787990 w 9787990"/>
              <a:gd name="connsiteY3-86" fmla="*/ 2585834 h 2669396"/>
              <a:gd name="connsiteX4-87" fmla="*/ 0 w 9787990"/>
              <a:gd name="connsiteY4-88" fmla="*/ 2669396 h 2669396"/>
              <a:gd name="connsiteX0-89" fmla="*/ 0 w 9787990"/>
              <a:gd name="connsiteY0-90" fmla="*/ 2880175 h 2880175"/>
              <a:gd name="connsiteX1-91" fmla="*/ 4434406 w 9787990"/>
              <a:gd name="connsiteY1-92" fmla="*/ 446193 h 2880175"/>
              <a:gd name="connsiteX2-93" fmla="*/ 8748932 w 9787990"/>
              <a:gd name="connsiteY2-94" fmla="*/ 386177 h 2880175"/>
              <a:gd name="connsiteX3-95" fmla="*/ 9787990 w 9787990"/>
              <a:gd name="connsiteY3-96" fmla="*/ 2796613 h 2880175"/>
              <a:gd name="connsiteX4-97" fmla="*/ 0 w 9787990"/>
              <a:gd name="connsiteY4-98" fmla="*/ 2880175 h 2880175"/>
              <a:gd name="connsiteX0-99" fmla="*/ 0 w 9787990"/>
              <a:gd name="connsiteY0-100" fmla="*/ 2880175 h 2880175"/>
              <a:gd name="connsiteX1-101" fmla="*/ 4434406 w 9787990"/>
              <a:gd name="connsiteY1-102" fmla="*/ 446193 h 2880175"/>
              <a:gd name="connsiteX2-103" fmla="*/ 8748932 w 9787990"/>
              <a:gd name="connsiteY2-104" fmla="*/ 386177 h 2880175"/>
              <a:gd name="connsiteX3-105" fmla="*/ 9787990 w 9787990"/>
              <a:gd name="connsiteY3-106" fmla="*/ 2796613 h 2880175"/>
              <a:gd name="connsiteX4-107" fmla="*/ 0 w 9787990"/>
              <a:gd name="connsiteY4-108" fmla="*/ 2880175 h 2880175"/>
              <a:gd name="connsiteX0-109" fmla="*/ 0 w 9787990"/>
              <a:gd name="connsiteY0-110" fmla="*/ 2880175 h 2880175"/>
              <a:gd name="connsiteX1-111" fmla="*/ 4434406 w 9787990"/>
              <a:gd name="connsiteY1-112" fmla="*/ 446193 h 2880175"/>
              <a:gd name="connsiteX2-113" fmla="*/ 8748932 w 9787990"/>
              <a:gd name="connsiteY2-114" fmla="*/ 386177 h 2880175"/>
              <a:gd name="connsiteX3-115" fmla="*/ 9787990 w 9787990"/>
              <a:gd name="connsiteY3-116" fmla="*/ 2796613 h 2880175"/>
              <a:gd name="connsiteX4-117" fmla="*/ 0 w 9787990"/>
              <a:gd name="connsiteY4-118" fmla="*/ 2880175 h 2880175"/>
              <a:gd name="connsiteX0-119" fmla="*/ 0 w 9787990"/>
              <a:gd name="connsiteY0-120" fmla="*/ 2840095 h 2840095"/>
              <a:gd name="connsiteX1-121" fmla="*/ 4434406 w 9787990"/>
              <a:gd name="connsiteY1-122" fmla="*/ 406113 h 2840095"/>
              <a:gd name="connsiteX2-123" fmla="*/ 8558432 w 9787990"/>
              <a:gd name="connsiteY2-124" fmla="*/ 441347 h 2840095"/>
              <a:gd name="connsiteX3-125" fmla="*/ 9787990 w 9787990"/>
              <a:gd name="connsiteY3-126" fmla="*/ 2756533 h 2840095"/>
              <a:gd name="connsiteX4-127" fmla="*/ 0 w 9787990"/>
              <a:gd name="connsiteY4-128" fmla="*/ 2840095 h 2840095"/>
              <a:gd name="connsiteX0-129" fmla="*/ 0 w 9787990"/>
              <a:gd name="connsiteY0-130" fmla="*/ 2840095 h 2840095"/>
              <a:gd name="connsiteX1-131" fmla="*/ 4434406 w 9787990"/>
              <a:gd name="connsiteY1-132" fmla="*/ 406113 h 2840095"/>
              <a:gd name="connsiteX2-133" fmla="*/ 8558432 w 9787990"/>
              <a:gd name="connsiteY2-134" fmla="*/ 441347 h 2840095"/>
              <a:gd name="connsiteX3-135" fmla="*/ 9787990 w 9787990"/>
              <a:gd name="connsiteY3-136" fmla="*/ 2756533 h 2840095"/>
              <a:gd name="connsiteX4-137" fmla="*/ 0 w 9787990"/>
              <a:gd name="connsiteY4-138" fmla="*/ 2840095 h 2840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87990" h="2840095">
                <a:moveTo>
                  <a:pt x="0" y="2840095"/>
                </a:moveTo>
                <a:cubicBezTo>
                  <a:pt x="1478135" y="2028768"/>
                  <a:pt x="2822921" y="1198390"/>
                  <a:pt x="4434406" y="406113"/>
                </a:cubicBezTo>
                <a:cubicBezTo>
                  <a:pt x="5815431" y="-280642"/>
                  <a:pt x="7044057" y="23202"/>
                  <a:pt x="8558432" y="441347"/>
                </a:cubicBezTo>
                <a:cubicBezTo>
                  <a:pt x="9590585" y="1111476"/>
                  <a:pt x="9746437" y="2010204"/>
                  <a:pt x="9787990" y="2756533"/>
                </a:cubicBezTo>
                <a:cubicBezTo>
                  <a:pt x="6633277" y="2847887"/>
                  <a:pt x="4831113" y="2710641"/>
                  <a:pt x="0" y="28400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9000"/>
            </a:schemeClr>
          </a:solidFill>
          <a:ln w="81537" cap="flat">
            <a:noFill/>
            <a:prstDash val="solid"/>
            <a:miter/>
          </a:ln>
          <a:effectLst>
            <a:glow>
              <a:schemeClr val="accent1">
                <a:lumMod val="60000"/>
                <a:lumOff val="40000"/>
              </a:schemeClr>
            </a:glow>
            <a:softEdge rad="444500"/>
          </a:effectLst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4"/>
            <a:ext cx="12188825" cy="2888252"/>
          </a:xfrm>
          <a:prstGeom prst="rect">
            <a:avLst/>
          </a:prstGeom>
        </p:spPr>
      </p:pic>
      <p:sp>
        <p:nvSpPr>
          <p:cNvPr id="4" name="矩形 3"/>
          <p:cNvSpPr/>
          <p:nvPr userDrawn="1">
            <p:custDataLst>
              <p:tags r:id="rId8"/>
            </p:custDataLst>
          </p:nvPr>
        </p:nvSpPr>
        <p:spPr>
          <a:xfrm>
            <a:off x="3175" y="-635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8000"/>
                </a:schemeClr>
              </a:gs>
              <a:gs pos="100000">
                <a:schemeClr val="accent1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01738" y="565200"/>
            <a:ext cx="7770812" cy="162555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alphaModFix amt="24000"/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8963025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963025" cy="6858000"/>
          </a:xfrm>
          <a:prstGeom prst="rect">
            <a:avLst/>
          </a:prstGeom>
        </p:spPr>
      </p:pic>
      <p:sp>
        <p:nvSpPr>
          <p:cNvPr id="17" name="任意多边形: 形状 16"/>
          <p:cNvSpPr/>
          <p:nvPr userDrawn="1">
            <p:custDataLst>
              <p:tags r:id="rId6"/>
            </p:custDataLst>
          </p:nvPr>
        </p:nvSpPr>
        <p:spPr>
          <a:xfrm>
            <a:off x="6146" y="1321249"/>
            <a:ext cx="6902245" cy="5536751"/>
          </a:xfrm>
          <a:custGeom>
            <a:avLst/>
            <a:gdLst>
              <a:gd name="connsiteX0" fmla="*/ 0 w 6411247"/>
              <a:gd name="connsiteY0" fmla="*/ 0 h 5212988"/>
              <a:gd name="connsiteX1" fmla="*/ 3539613 w 6411247"/>
              <a:gd name="connsiteY1" fmla="*/ 0 h 5212988"/>
              <a:gd name="connsiteX2" fmla="*/ 3539613 w 6411247"/>
              <a:gd name="connsiteY2" fmla="*/ 129392 h 5212988"/>
              <a:gd name="connsiteX3" fmla="*/ 3768950 w 6411247"/>
              <a:gd name="connsiteY3" fmla="*/ 139399 h 5212988"/>
              <a:gd name="connsiteX4" fmla="*/ 6411247 w 6411247"/>
              <a:gd name="connsiteY4" fmla="*/ 2669628 h 5212988"/>
              <a:gd name="connsiteX5" fmla="*/ 3768950 w 6411247"/>
              <a:gd name="connsiteY5" fmla="*/ 5199857 h 5212988"/>
              <a:gd name="connsiteX6" fmla="*/ 3539613 w 6411247"/>
              <a:gd name="connsiteY6" fmla="*/ 5209864 h 5212988"/>
              <a:gd name="connsiteX7" fmla="*/ 3539613 w 6411247"/>
              <a:gd name="connsiteY7" fmla="*/ 5212988 h 5212988"/>
              <a:gd name="connsiteX8" fmla="*/ 3468022 w 6411247"/>
              <a:gd name="connsiteY8" fmla="*/ 5212988 h 5212988"/>
              <a:gd name="connsiteX9" fmla="*/ 0 w 6411247"/>
              <a:gd name="connsiteY9" fmla="*/ 5212988 h 5212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411247" h="5212988">
                <a:moveTo>
                  <a:pt x="0" y="0"/>
                </a:moveTo>
                <a:lnTo>
                  <a:pt x="3539613" y="0"/>
                </a:lnTo>
                <a:lnTo>
                  <a:pt x="3539613" y="129392"/>
                </a:lnTo>
                <a:lnTo>
                  <a:pt x="3768950" y="139399"/>
                </a:lnTo>
                <a:cubicBezTo>
                  <a:pt x="5253089" y="269645"/>
                  <a:pt x="6411247" y="1352760"/>
                  <a:pt x="6411247" y="2669628"/>
                </a:cubicBezTo>
                <a:cubicBezTo>
                  <a:pt x="6411247" y="3986496"/>
                  <a:pt x="5253089" y="5069612"/>
                  <a:pt x="3768950" y="5199857"/>
                </a:cubicBezTo>
                <a:lnTo>
                  <a:pt x="3539613" y="5209864"/>
                </a:lnTo>
                <a:lnTo>
                  <a:pt x="3539613" y="5212988"/>
                </a:lnTo>
                <a:lnTo>
                  <a:pt x="3468022" y="5212988"/>
                </a:lnTo>
                <a:lnTo>
                  <a:pt x="0" y="5212988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lumMod val="60000"/>
                  <a:lumOff val="40000"/>
                  <a:alpha val="0"/>
                </a:schemeClr>
              </a:gs>
              <a:gs pos="0">
                <a:schemeClr val="accent1">
                  <a:lumMod val="60000"/>
                  <a:lumOff val="40000"/>
                  <a:alpha val="13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>
            <a:softEdge rad="482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0"/>
            <a:ext cx="896302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3581400" y="4956400"/>
            <a:ext cx="7772400" cy="990150"/>
          </a:xfrm>
        </p:spPr>
        <p:txBody>
          <a:bodyPr anchor="b">
            <a:normAutofit/>
          </a:bodyPr>
          <a:lstStyle>
            <a:lvl1pPr algn="r">
              <a:defRPr sz="3600" b="0"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5467350" y="177887"/>
            <a:ext cx="5886450" cy="1467125"/>
          </a:xfrm>
        </p:spPr>
        <p:txBody>
          <a:bodyPr wrap="none" anchor="b">
            <a:noAutofit/>
          </a:bodyPr>
          <a:lstStyle>
            <a:lvl1pPr marL="0" indent="0" algn="r">
              <a:buNone/>
              <a:defRPr sz="6600" b="1">
                <a:solidFill>
                  <a:schemeClr val="accent1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 algn="ctr"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 algn="ctr"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anchor="ctr" anchorCtr="0"/>
          <a:lstStyle>
            <a:lvl1pPr algn="ctr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84.xml"/><Relationship Id="rId24" Type="http://schemas.openxmlformats.org/officeDocument/2006/relationships/tags" Target="../tags/tag83.xml"/><Relationship Id="rId23" Type="http://schemas.openxmlformats.org/officeDocument/2006/relationships/tags" Target="../tags/tag82.xml"/><Relationship Id="rId22" Type="http://schemas.openxmlformats.org/officeDocument/2006/relationships/tags" Target="../tags/tag81.xml"/><Relationship Id="rId21" Type="http://schemas.openxmlformats.org/officeDocument/2006/relationships/tags" Target="../tags/tag80.xml"/><Relationship Id="rId20" Type="http://schemas.openxmlformats.org/officeDocument/2006/relationships/tags" Target="../tags/tag79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png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microsoft.com/office/2007/relationships/hdphoto" Target="../media/image7.wdp"/><Relationship Id="rId15" Type="http://schemas.openxmlformats.org/officeDocument/2006/relationships/image" Target="../media/image6.png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3"/>
            </p:custDataLst>
          </p:nvPr>
        </p:nvSpPr>
        <p:spPr>
          <a:xfrm>
            <a:off x="3175" y="-635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8000"/>
                </a:schemeClr>
              </a:gs>
              <a:gs pos="100000">
                <a:schemeClr val="accent1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>
            <a:alphaModFix amt="80000"/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2710" y="-5186"/>
            <a:ext cx="5097893" cy="1190836"/>
          </a:xfrm>
          <a:prstGeom prst="rect">
            <a:avLst/>
          </a:prstGeom>
        </p:spPr>
      </p:pic>
      <p:sp>
        <p:nvSpPr>
          <p:cNvPr id="12" name="图形 21"/>
          <p:cNvSpPr/>
          <p:nvPr userDrawn="1">
            <p:custDataLst>
              <p:tags r:id="rId17"/>
            </p:custDataLst>
          </p:nvPr>
        </p:nvSpPr>
        <p:spPr>
          <a:xfrm flipV="1">
            <a:off x="7798584" y="-171480"/>
            <a:ext cx="3997108" cy="1187541"/>
          </a:xfrm>
          <a:custGeom>
            <a:avLst/>
            <a:gdLst>
              <a:gd name="connsiteX0" fmla="*/ 0 w 9464139"/>
              <a:gd name="connsiteY0" fmla="*/ 3103598 h 3103598"/>
              <a:gd name="connsiteX1" fmla="*/ 3653356 w 9464139"/>
              <a:gd name="connsiteY1" fmla="*/ 136216 h 3103598"/>
              <a:gd name="connsiteX2" fmla="*/ 8901332 w 9464139"/>
              <a:gd name="connsiteY2" fmla="*/ 0 h 3103598"/>
              <a:gd name="connsiteX3" fmla="*/ 9464140 w 9464139"/>
              <a:gd name="connsiteY3" fmla="*/ 2829536 h 3103598"/>
              <a:gd name="connsiteX0-1" fmla="*/ 0 w 7311490"/>
              <a:gd name="connsiteY0-2" fmla="*/ 1770098 h 2834342"/>
              <a:gd name="connsiteX1-3" fmla="*/ 1500706 w 7311490"/>
              <a:gd name="connsiteY1-4" fmla="*/ 136216 h 2834342"/>
              <a:gd name="connsiteX2-5" fmla="*/ 6748682 w 7311490"/>
              <a:gd name="connsiteY2-6" fmla="*/ 0 h 2834342"/>
              <a:gd name="connsiteX3-7" fmla="*/ 7311490 w 7311490"/>
              <a:gd name="connsiteY3-8" fmla="*/ 2829536 h 2834342"/>
              <a:gd name="connsiteX4" fmla="*/ 0 w 7311490"/>
              <a:gd name="connsiteY4" fmla="*/ 1770098 h 2834342"/>
              <a:gd name="connsiteX0-9" fmla="*/ 0 w 9997540"/>
              <a:gd name="connsiteY0-10" fmla="*/ 2874998 h 2874998"/>
              <a:gd name="connsiteX1-11" fmla="*/ 4186756 w 9997540"/>
              <a:gd name="connsiteY1-12" fmla="*/ 136216 h 2874998"/>
              <a:gd name="connsiteX2-13" fmla="*/ 9434732 w 9997540"/>
              <a:gd name="connsiteY2-14" fmla="*/ 0 h 2874998"/>
              <a:gd name="connsiteX3-15" fmla="*/ 9997540 w 9997540"/>
              <a:gd name="connsiteY3-16" fmla="*/ 2829536 h 2874998"/>
              <a:gd name="connsiteX4-17" fmla="*/ 0 w 9997540"/>
              <a:gd name="connsiteY4-18" fmla="*/ 2874998 h 2874998"/>
              <a:gd name="connsiteX0-19" fmla="*/ 0 w 9997540"/>
              <a:gd name="connsiteY0-20" fmla="*/ 2874998 h 2874998"/>
              <a:gd name="connsiteX1-21" fmla="*/ 4186756 w 9997540"/>
              <a:gd name="connsiteY1-22" fmla="*/ 136216 h 2874998"/>
              <a:gd name="connsiteX2-23" fmla="*/ 9434732 w 9997540"/>
              <a:gd name="connsiteY2-24" fmla="*/ 0 h 2874998"/>
              <a:gd name="connsiteX3-25" fmla="*/ 9997540 w 9997540"/>
              <a:gd name="connsiteY3-26" fmla="*/ 2829536 h 2874998"/>
              <a:gd name="connsiteX4-27" fmla="*/ 0 w 9997540"/>
              <a:gd name="connsiteY4-28" fmla="*/ 2874998 h 2874998"/>
              <a:gd name="connsiteX0-29" fmla="*/ 0 w 9787990"/>
              <a:gd name="connsiteY0-30" fmla="*/ 2874998 h 2874998"/>
              <a:gd name="connsiteX1-31" fmla="*/ 4186756 w 9787990"/>
              <a:gd name="connsiteY1-32" fmla="*/ 136216 h 2874998"/>
              <a:gd name="connsiteX2-33" fmla="*/ 9434732 w 9787990"/>
              <a:gd name="connsiteY2-34" fmla="*/ 0 h 2874998"/>
              <a:gd name="connsiteX3-35" fmla="*/ 9787990 w 9787990"/>
              <a:gd name="connsiteY3-36" fmla="*/ 2791436 h 2874998"/>
              <a:gd name="connsiteX4-37" fmla="*/ 0 w 9787990"/>
              <a:gd name="connsiteY4-38" fmla="*/ 2874998 h 2874998"/>
              <a:gd name="connsiteX0-39" fmla="*/ 0 w 9787990"/>
              <a:gd name="connsiteY0-40" fmla="*/ 2738782 h 2738782"/>
              <a:gd name="connsiteX1-41" fmla="*/ 4186756 w 9787990"/>
              <a:gd name="connsiteY1-42" fmla="*/ 0 h 2738782"/>
              <a:gd name="connsiteX2-43" fmla="*/ 9301382 w 9787990"/>
              <a:gd name="connsiteY2-44" fmla="*/ 35234 h 2738782"/>
              <a:gd name="connsiteX3-45" fmla="*/ 9787990 w 9787990"/>
              <a:gd name="connsiteY3-46" fmla="*/ 2655220 h 2738782"/>
              <a:gd name="connsiteX4-47" fmla="*/ 0 w 9787990"/>
              <a:gd name="connsiteY4-48" fmla="*/ 2738782 h 2738782"/>
              <a:gd name="connsiteX0-49" fmla="*/ 0 w 9787990"/>
              <a:gd name="connsiteY0-50" fmla="*/ 2703548 h 2703548"/>
              <a:gd name="connsiteX1-51" fmla="*/ 4434406 w 9787990"/>
              <a:gd name="connsiteY1-52" fmla="*/ 269566 h 2703548"/>
              <a:gd name="connsiteX2-53" fmla="*/ 9301382 w 9787990"/>
              <a:gd name="connsiteY2-54" fmla="*/ 0 h 2703548"/>
              <a:gd name="connsiteX3-55" fmla="*/ 9787990 w 9787990"/>
              <a:gd name="connsiteY3-56" fmla="*/ 2619986 h 2703548"/>
              <a:gd name="connsiteX4-57" fmla="*/ 0 w 9787990"/>
              <a:gd name="connsiteY4-58" fmla="*/ 2703548 h 2703548"/>
              <a:gd name="connsiteX0-59" fmla="*/ 0 w 9787990"/>
              <a:gd name="connsiteY0-60" fmla="*/ 2493998 h 2493998"/>
              <a:gd name="connsiteX1-61" fmla="*/ 4434406 w 9787990"/>
              <a:gd name="connsiteY1-62" fmla="*/ 60016 h 2493998"/>
              <a:gd name="connsiteX2-63" fmla="*/ 8748932 w 9787990"/>
              <a:gd name="connsiteY2-64" fmla="*/ 0 h 2493998"/>
              <a:gd name="connsiteX3-65" fmla="*/ 9787990 w 9787990"/>
              <a:gd name="connsiteY3-66" fmla="*/ 2410436 h 2493998"/>
              <a:gd name="connsiteX4-67" fmla="*/ 0 w 9787990"/>
              <a:gd name="connsiteY4-68" fmla="*/ 2493998 h 2493998"/>
              <a:gd name="connsiteX0-69" fmla="*/ 0 w 9787990"/>
              <a:gd name="connsiteY0-70" fmla="*/ 2669396 h 2669396"/>
              <a:gd name="connsiteX1-71" fmla="*/ 4434406 w 9787990"/>
              <a:gd name="connsiteY1-72" fmla="*/ 235414 h 2669396"/>
              <a:gd name="connsiteX2-73" fmla="*/ 8748932 w 9787990"/>
              <a:gd name="connsiteY2-74" fmla="*/ 175398 h 2669396"/>
              <a:gd name="connsiteX3-75" fmla="*/ 9787990 w 9787990"/>
              <a:gd name="connsiteY3-76" fmla="*/ 2585834 h 2669396"/>
              <a:gd name="connsiteX4-77" fmla="*/ 0 w 9787990"/>
              <a:gd name="connsiteY4-78" fmla="*/ 2669396 h 2669396"/>
              <a:gd name="connsiteX0-79" fmla="*/ 0 w 9787990"/>
              <a:gd name="connsiteY0-80" fmla="*/ 2669396 h 2669396"/>
              <a:gd name="connsiteX1-81" fmla="*/ 4434406 w 9787990"/>
              <a:gd name="connsiteY1-82" fmla="*/ 235414 h 2669396"/>
              <a:gd name="connsiteX2-83" fmla="*/ 8748932 w 9787990"/>
              <a:gd name="connsiteY2-84" fmla="*/ 175398 h 2669396"/>
              <a:gd name="connsiteX3-85" fmla="*/ 9787990 w 9787990"/>
              <a:gd name="connsiteY3-86" fmla="*/ 2585834 h 2669396"/>
              <a:gd name="connsiteX4-87" fmla="*/ 0 w 9787990"/>
              <a:gd name="connsiteY4-88" fmla="*/ 2669396 h 2669396"/>
              <a:gd name="connsiteX0-89" fmla="*/ 0 w 9787990"/>
              <a:gd name="connsiteY0-90" fmla="*/ 2880175 h 2880175"/>
              <a:gd name="connsiteX1-91" fmla="*/ 4434406 w 9787990"/>
              <a:gd name="connsiteY1-92" fmla="*/ 446193 h 2880175"/>
              <a:gd name="connsiteX2-93" fmla="*/ 8748932 w 9787990"/>
              <a:gd name="connsiteY2-94" fmla="*/ 386177 h 2880175"/>
              <a:gd name="connsiteX3-95" fmla="*/ 9787990 w 9787990"/>
              <a:gd name="connsiteY3-96" fmla="*/ 2796613 h 2880175"/>
              <a:gd name="connsiteX4-97" fmla="*/ 0 w 9787990"/>
              <a:gd name="connsiteY4-98" fmla="*/ 2880175 h 2880175"/>
              <a:gd name="connsiteX0-99" fmla="*/ 0 w 9787990"/>
              <a:gd name="connsiteY0-100" fmla="*/ 2880175 h 2880175"/>
              <a:gd name="connsiteX1-101" fmla="*/ 4434406 w 9787990"/>
              <a:gd name="connsiteY1-102" fmla="*/ 446193 h 2880175"/>
              <a:gd name="connsiteX2-103" fmla="*/ 8748932 w 9787990"/>
              <a:gd name="connsiteY2-104" fmla="*/ 386177 h 2880175"/>
              <a:gd name="connsiteX3-105" fmla="*/ 9787990 w 9787990"/>
              <a:gd name="connsiteY3-106" fmla="*/ 2796613 h 2880175"/>
              <a:gd name="connsiteX4-107" fmla="*/ 0 w 9787990"/>
              <a:gd name="connsiteY4-108" fmla="*/ 2880175 h 2880175"/>
              <a:gd name="connsiteX0-109" fmla="*/ 0 w 9787990"/>
              <a:gd name="connsiteY0-110" fmla="*/ 2880175 h 2880175"/>
              <a:gd name="connsiteX1-111" fmla="*/ 4434406 w 9787990"/>
              <a:gd name="connsiteY1-112" fmla="*/ 446193 h 2880175"/>
              <a:gd name="connsiteX2-113" fmla="*/ 8748932 w 9787990"/>
              <a:gd name="connsiteY2-114" fmla="*/ 386177 h 2880175"/>
              <a:gd name="connsiteX3-115" fmla="*/ 9787990 w 9787990"/>
              <a:gd name="connsiteY3-116" fmla="*/ 2796613 h 2880175"/>
              <a:gd name="connsiteX4-117" fmla="*/ 0 w 9787990"/>
              <a:gd name="connsiteY4-118" fmla="*/ 2880175 h 2880175"/>
              <a:gd name="connsiteX0-119" fmla="*/ 0 w 9787990"/>
              <a:gd name="connsiteY0-120" fmla="*/ 2840095 h 2840095"/>
              <a:gd name="connsiteX1-121" fmla="*/ 4434406 w 9787990"/>
              <a:gd name="connsiteY1-122" fmla="*/ 406113 h 2840095"/>
              <a:gd name="connsiteX2-123" fmla="*/ 8558432 w 9787990"/>
              <a:gd name="connsiteY2-124" fmla="*/ 441347 h 2840095"/>
              <a:gd name="connsiteX3-125" fmla="*/ 9787990 w 9787990"/>
              <a:gd name="connsiteY3-126" fmla="*/ 2756533 h 2840095"/>
              <a:gd name="connsiteX4-127" fmla="*/ 0 w 9787990"/>
              <a:gd name="connsiteY4-128" fmla="*/ 2840095 h 2840095"/>
              <a:gd name="connsiteX0-129" fmla="*/ 0 w 9787990"/>
              <a:gd name="connsiteY0-130" fmla="*/ 2840095 h 2840095"/>
              <a:gd name="connsiteX1-131" fmla="*/ 4434406 w 9787990"/>
              <a:gd name="connsiteY1-132" fmla="*/ 406113 h 2840095"/>
              <a:gd name="connsiteX2-133" fmla="*/ 8558432 w 9787990"/>
              <a:gd name="connsiteY2-134" fmla="*/ 441347 h 2840095"/>
              <a:gd name="connsiteX3-135" fmla="*/ 9787990 w 9787990"/>
              <a:gd name="connsiteY3-136" fmla="*/ 2756533 h 2840095"/>
              <a:gd name="connsiteX4-137" fmla="*/ 0 w 9787990"/>
              <a:gd name="connsiteY4-138" fmla="*/ 2840095 h 284009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9787990" h="2840095">
                <a:moveTo>
                  <a:pt x="0" y="2840095"/>
                </a:moveTo>
                <a:cubicBezTo>
                  <a:pt x="1478135" y="2028768"/>
                  <a:pt x="2822921" y="1198390"/>
                  <a:pt x="4434406" y="406113"/>
                </a:cubicBezTo>
                <a:cubicBezTo>
                  <a:pt x="5815431" y="-280642"/>
                  <a:pt x="7044057" y="23202"/>
                  <a:pt x="8558432" y="441347"/>
                </a:cubicBezTo>
                <a:cubicBezTo>
                  <a:pt x="9590585" y="1111476"/>
                  <a:pt x="9746437" y="2010204"/>
                  <a:pt x="9787990" y="2756533"/>
                </a:cubicBezTo>
                <a:cubicBezTo>
                  <a:pt x="6633277" y="2847887"/>
                  <a:pt x="4831113" y="2710641"/>
                  <a:pt x="0" y="28400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9000"/>
            </a:schemeClr>
          </a:solidFill>
          <a:ln w="81537" cap="flat">
            <a:noFill/>
            <a:prstDash val="solid"/>
            <a:miter/>
          </a:ln>
          <a:effectLst>
            <a:glow>
              <a:schemeClr val="accent1">
                <a:lumMod val="60000"/>
                <a:lumOff val="40000"/>
              </a:schemeClr>
            </a:glow>
            <a:softEdge rad="444500"/>
          </a:effectLst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1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516" y="-5186"/>
            <a:ext cx="5097893" cy="119083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20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21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22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24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9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18000"/>
                </a:schemeClr>
              </a:gs>
              <a:gs pos="100000">
                <a:schemeClr val="accent1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>
              <a:lumMod val="90000"/>
              <a:lumOff val="10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90000"/>
              <a:lumOff val="10000"/>
            </a:schemeClr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9.xml"/><Relationship Id="rId3" Type="http://schemas.openxmlformats.org/officeDocument/2006/relationships/tags" Target="../tags/tag102.xml"/><Relationship Id="rId2" Type="http://schemas.openxmlformats.org/officeDocument/2006/relationships/image" Target="../media/image12.png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wrap="square">
            <a:normAutofit/>
          </a:bodyPr>
          <a:p>
            <a:r>
              <a:rPr lang="en-US">
                <a:solidFill>
                  <a:schemeClr val="tx1"/>
                </a:solidFill>
                <a:latin typeface="Calibri" panose="020F0502020204030204" charset="0"/>
                <a:ea typeface="+mj-ea"/>
                <a:cs typeface="Calibri" panose="020F0502020204030204" charset="0"/>
              </a:rPr>
              <a:t>Financial Dataset report</a:t>
            </a:r>
            <a:r>
              <a:rPr lang="en-US">
                <a:latin typeface="Calibri" panose="020F0502020204030204" charset="0"/>
                <a:ea typeface="+mj-ea"/>
                <a:cs typeface="Calibri" panose="020F0502020204030204" charset="0"/>
              </a:rPr>
              <a:t> </a:t>
            </a:r>
            <a:endParaRPr lang="en-US">
              <a:latin typeface="Calibri" panose="020F0502020204030204" charset="0"/>
              <a:ea typeface="+mj-ea"/>
              <a:cs typeface="Calibri" panose="020F0502020204030204" charset="0"/>
            </a:endParaRPr>
          </a:p>
        </p:txBody>
      </p:sp>
      <p:sp>
        <p:nvSpPr>
          <p:cNvPr id="7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 wrap="square">
            <a:normAutofit/>
          </a:bodyPr>
          <a:p>
            <a:r>
              <a:rPr lang="en-US">
                <a:latin typeface="+mj-lt"/>
                <a:ea typeface="+mn-ea"/>
              </a:rPr>
              <a:t>Click to add subtitle</a:t>
            </a:r>
            <a:endParaRPr lang="en-US">
              <a:latin typeface="+mj-lt"/>
              <a:ea typeface="+mn-ea"/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/>
        <p:txBody>
          <a:bodyPr wrap="square">
            <a:normAutofit/>
          </a:bodyPr>
          <a:p>
            <a:r>
              <a:rPr lang="en-US" sz="3600">
                <a:solidFill>
                  <a:schemeClr val="tx1"/>
                </a:solidFill>
                <a:latin typeface="Calibri" panose="020F0502020204030204" charset="0"/>
                <a:ea typeface="+mn-ea"/>
                <a:cs typeface="Calibri" panose="020F0502020204030204" charset="0"/>
              </a:rPr>
              <a:t>Tarun burla</a:t>
            </a:r>
            <a:endParaRPr lang="en-US" sz="3600">
              <a:solidFill>
                <a:schemeClr val="tx1"/>
              </a:solidFill>
              <a:latin typeface="Calibri" panose="020F0502020204030204" charset="0"/>
              <a:ea typeface="+mn-ea"/>
              <a:cs typeface="Calibri" panose="020F05020202040302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financial dataset from microsoft</a:t>
            </a:r>
            <a:endParaRPr lang="en-US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b="1">
                <a:latin typeface="Calibri" panose="020F0502020204030204" charset="0"/>
                <a:cs typeface="Calibri" panose="020F0502020204030204" charset="0"/>
              </a:rPr>
              <a:t>This project visualizes and analyzes Superstore Sales Data using Power BI, uncovering key insights on sales performance, customer behavior, and product trends. The dashboard helps identify top-selling products, high-performing cities, and valuable customer segments to support strategic decision-making.</a:t>
            </a:r>
            <a:endParaRPr lang="en-US" altLang="en-US" sz="2400" b="1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US" sz="1300"/>
          </a:p>
          <a:p>
            <a:endParaRPr lang="en-US" altLang="en-US" sz="13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📌</a:t>
            </a:r>
            <a:r>
              <a:rPr lang="en-US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 Table of Contents</a:t>
            </a:r>
            <a:endParaRPr lang="en-US" alt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Overview</a:t>
            </a:r>
            <a:endParaRPr lang="en-US" alt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Business Problem</a:t>
            </a:r>
            <a:endParaRPr lang="en-US" alt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Dataset</a:t>
            </a:r>
            <a:endParaRPr lang="en-US" alt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Tools &amp; Technologies</a:t>
            </a:r>
            <a:endParaRPr lang="en-US" alt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Project Structure</a:t>
            </a:r>
            <a:endParaRPr lang="en-US" alt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Data Cleaning &amp; Preparation</a:t>
            </a:r>
            <a:endParaRPr lang="en-US" alt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Research Questions &amp; Key Findings</a:t>
            </a:r>
            <a:endParaRPr lang="en-US" alt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Dashboard</a:t>
            </a:r>
            <a:endParaRPr lang="en-US" alt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How to Run This Project</a:t>
            </a:r>
            <a:endParaRPr lang="en-US" alt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b="1">
                <a:latin typeface="Calibri" panose="020F0502020204030204" charset="0"/>
                <a:cs typeface="Calibri" panose="020F0502020204030204" charset="0"/>
                <a:sym typeface="+mn-ea"/>
              </a:rPr>
              <a:t>Final Recommendations</a:t>
            </a:r>
            <a:endParaRPr lang="en-US" altLang="en-US" b="1">
              <a:latin typeface="Calibri" panose="020F0502020204030204" charset="0"/>
              <a:cs typeface="Calibri" panose="020F0502020204030204" charset="0"/>
            </a:endParaRPr>
          </a:p>
          <a:p>
            <a:endParaRPr lang="en-US" b="1"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95960" y="106680"/>
            <a:ext cx="10801985" cy="5817870"/>
          </a:xfrm>
        </p:spPr>
        <p:txBody>
          <a:bodyPr>
            <a:noAutofit/>
          </a:bodyPr>
          <a:p>
            <a:r>
              <a:rPr lang="en-US" alt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Overview</a:t>
            </a:r>
            <a:endParaRPr lang="en-US" altLang="en-US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This project analyzes financial dataset  to provide actionable insights into sales trends, product performance, and customer behavior. Using Power BI, the dashboard visualizes key metrics such as top-selling products, branch performance, and revenue patterns, enabling data-driven decisions for business optimization.</a:t>
            </a:r>
            <a:endParaRPr lang="en-US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Business Problem</a:t>
            </a:r>
            <a:endParaRPr lang="en-US" altLang="en-US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Analysis the data products how the sales performance with different countrie</a:t>
            </a:r>
            <a:r>
              <a:rPr lang="en-US" altLang="en-US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s.</a:t>
            </a:r>
            <a:endParaRPr lang="en-US" altLang="en-US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Identify the most profitable product lines</a:t>
            </a:r>
            <a:endParaRPr lang="en-US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Compare branch and city-wise performance</a:t>
            </a:r>
            <a:endParaRPr lang="en-US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Analyze customer type and payment method trends</a:t>
            </a:r>
            <a:endParaRPr lang="en-US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Track sales growth over time</a:t>
            </a:r>
            <a:endParaRPr lang="en-US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Highlight top customers contributing to revenue</a:t>
            </a:r>
            <a:endParaRPr lang="en-US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en-US" altLang="en-US" sz="19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Dataset</a:t>
            </a:r>
            <a:endParaRPr lang="en-US" altLang="en-US" sz="19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19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Source: microsoft – Financial products dataset </a:t>
            </a:r>
            <a:endParaRPr lang="en-US" altLang="en-US" sz="19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19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**Attributes:** segement,country,product,discount band,units sold, manufacturing,saleprice,gross sales,discounts,sales,cogs,profits,date,year</a:t>
            </a:r>
            <a:endParaRPr lang="en-US" altLang="en-US" sz="19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19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Size: ~700 products sales</a:t>
            </a:r>
            <a:endParaRPr lang="en-US" altLang="en-US" sz="19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1900" b="1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Data Cleaning &amp; Preparation</a:t>
            </a:r>
            <a:endParaRPr lang="en-US" altLang="en-US" sz="1900" b="1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19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Checked and corrected data types (Date, Time, Categorical fields)</a:t>
            </a:r>
            <a:endParaRPr lang="en-US" altLang="en-US" sz="19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19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Created new calculated columns:</a:t>
            </a:r>
            <a:endParaRPr lang="en-US" altLang="en-US" sz="19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19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Total Sales = (Sale price*quantity)</a:t>
            </a:r>
            <a:endParaRPr lang="en-US" altLang="en-US" sz="19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19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Month / Day / Hour extracted for time-based analysis</a:t>
            </a:r>
            <a:endParaRPr lang="en-US" altLang="en-US" sz="19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19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checked missing or duplicate values</a:t>
            </a:r>
            <a:endParaRPr lang="en-US" altLang="en-US" sz="19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190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Standardized categorical values (e.g., gender, payment method)</a:t>
            </a:r>
            <a:endParaRPr lang="en-US" altLang="en-US" sz="190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p>
            <a:r>
              <a:rPr lang="en-US" altLang="en-US" b="1">
                <a:latin typeface="Calibri" panose="020F0502020204030204" charset="0"/>
                <a:cs typeface="Calibri" panose="020F0502020204030204" charset="0"/>
              </a:rPr>
              <a:t>Research Questions &amp; Key Findings</a:t>
            </a:r>
            <a:endParaRPr lang="en-US" alt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Top </a:t>
            </a:r>
            <a:r>
              <a:rPr lang="en-IN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top product</a:t>
            </a:r>
            <a:r>
              <a:rPr lang="en-US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  by Profit contribution?</a:t>
            </a:r>
            <a:endParaRPr lang="en-US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---paseo product is highest contribution in double profit .</a:t>
            </a:r>
            <a:endParaRPr lang="en-US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Which segment generates the highest Sales and Profit?</a:t>
            </a:r>
            <a:endParaRPr lang="en-US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---government segment is generate highest profit </a:t>
            </a:r>
            <a:endParaRPr lang="en-US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Which Products have the highest Profit Margin %?</a:t>
            </a:r>
            <a:endParaRPr lang="en-US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---paseo product has highest double the product price </a:t>
            </a:r>
            <a:endParaRPr lang="en-US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+mn-ea"/>
              </a:rPr>
              <a:t>Which Countries are the most profitable in each Segment?</a:t>
            </a:r>
            <a:endParaRPr lang="en-US" altLang="en-US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+mn-ea"/>
            </a:endParaRPr>
          </a:p>
          <a:p>
            <a:pPr marL="0" indent="0">
              <a:buNone/>
            </a:pP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---France is the most profitable country in segment 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en-US" altLang="en-US" b="1">
                <a:latin typeface="Calibri" panose="020F0502020204030204" charset="0"/>
                <a:cs typeface="Calibri" panose="020F0502020204030204" charset="0"/>
              </a:rPr>
              <a:t>Dashboard</a:t>
            </a:r>
            <a:endParaRPr lang="en-US" alt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KPI Cards: Total Sales, Average Sales, Total customer,Sum of Discounts</a:t>
            </a:r>
            <a:endParaRPr lang="en-US" alt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Line Charts: sales by sub category, Sum of Sales by City</a:t>
            </a:r>
            <a:endParaRPr lang="en-US" alt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Donut Chart: Products Segments by profit</a:t>
            </a:r>
            <a:endParaRPr lang="en-US" alt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Slicer: country wise Fliters</a:t>
            </a:r>
            <a:endParaRPr lang="en-US" alt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Table: Top 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3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 products has high sales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 and Manufacturing price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Content Placeholder 2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2665" y="360045"/>
            <a:ext cx="10187305" cy="5817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en-US" altLang="en-US" b="1">
                <a:latin typeface="Calibri" panose="020F0502020204030204" charset="0"/>
                <a:cs typeface="Calibri" panose="020F0502020204030204" charset="0"/>
              </a:rPr>
              <a:t>Final Recommendations</a:t>
            </a:r>
            <a:endParaRPr lang="en-US" altLang="en-US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Expand 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government sector it is high profit </a:t>
            </a:r>
            <a:endParaRPr lang="en-US" alt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increase sells for low performance product like carretera and 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  <a:sym typeface="+mn-ea"/>
              </a:rPr>
              <a:t>mid market segemnt is low in profits 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Encourage </a:t>
            </a:r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france country has high in profit </a:t>
            </a:r>
            <a:endParaRPr lang="en-US" altLang="en-US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IN" altLang="en-US">
                <a:latin typeface="Calibri" panose="020F0502020204030204" charset="0"/>
                <a:cs typeface="Calibri" panose="020F0502020204030204" charset="0"/>
              </a:rPr>
              <a:t>september is highest in sells so increases product stocks</a:t>
            </a:r>
            <a:endParaRPr lang="en-IN" alt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38023"/>
</p:tagLst>
</file>

<file path=ppt/tags/tag10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38023"/>
</p:tagLst>
</file>

<file path=ppt/tags/tag10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38023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5"/>
  <p:tag name="KSO_WM_UNIT_ID" val="_11*f*5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0*i*4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8023"/>
</p:tagLst>
</file>

<file path=ppt/tags/tag8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*f*4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8023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023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23_1*a*1"/>
  <p:tag name="KSO_WM_TEMPLATE_CATEGORY" val="custom"/>
  <p:tag name="KSO_WM_TEMPLATE_INDEX" val="20238023"/>
  <p:tag name="KSO_WM_UNIT_LAYERLEVEL" val="1"/>
  <p:tag name="KSO_WM_TAG_VERSION" val="3.0"/>
  <p:tag name="KSO_WM_BEAUTIFY_FLAG" val="#wm#"/>
  <p:tag name="KSO_WM_UNIT_PRESET_TEXT" val="The title goes here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8023_1*b*1"/>
  <p:tag name="KSO_WM_TEMPLATE_CATEGORY" val="custom"/>
  <p:tag name="KSO_WM_TEMPLATE_INDEX" val="20238023"/>
  <p:tag name="KSO_WM_UNIT_LAYERLEVEL" val="1"/>
  <p:tag name="KSO_WM_TAG_VERSION" val="3.0"/>
  <p:tag name="KSO_WM_BEAUTIFY_FLAG" val="#wm#"/>
  <p:tag name="KSO_WM_UNIT_PRESET_TEXT" val="Click to add subtitle"/>
</p:tagLst>
</file>

<file path=ppt/tags/tag87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8023_1*f*4"/>
  <p:tag name="KSO_WM_TEMPLATE_CATEGORY" val="custom"/>
  <p:tag name="KSO_WM_TEMPLATE_INDEX" val="20238023"/>
  <p:tag name="KSO_WM_UNIT_LAYERLEVEL" val="1"/>
  <p:tag name="KSO_WM_TAG_VERSION" val="3.0"/>
  <p:tag name="KSO_WM_BEAUTIFY_FLAG" val="#wm#"/>
  <p:tag name="KSO_WM_UNIT_PRESET_TEXT" val="Name"/>
</p:tagLst>
</file>

<file path=ppt/tags/tag88.xml><?xml version="1.0" encoding="utf-8"?>
<p:tagLst xmlns:p="http://schemas.openxmlformats.org/presentationml/2006/main">
  <p:tag name="KSO_WM_TEMPLATE_THUMBS_INDEX" val="1、9"/>
  <p:tag name="KSO_WM_SPECIAL_SOURCE" val="bdnull"/>
  <p:tag name="KSO_WM_SLIDE_ID" val="custom20238023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023"/>
  <p:tag name="KSO_WM_SLIDE_LAYOUT" val="a_b_f"/>
  <p:tag name="KSO_WM_SLIDE_LAYOUT_CNT" val="1_1_1"/>
  <p:tag name="KSO_WM_SLIDE_THEME_ID" val="3321273"/>
  <p:tag name="KSO_WM_SLIDE_THEME_NAME" val="Z_20238023_Green Gradient"/>
</p:tagLst>
</file>

<file path=ppt/tags/tag8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38023"/>
</p:tagLst>
</file>

<file path=ppt/tags/tag9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38023"/>
</p:tagLst>
</file>

<file path=ppt/tags/tag9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38023"/>
</p:tagLst>
</file>

<file path=ppt/tags/tag95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38023"/>
</p:tagLst>
</file>

<file path=ppt/tags/tag97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38023"/>
</p:tagLst>
</file>

<file path=ppt/tags/tag9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1_Office Theme">
  <a:themeElements>
    <a:clrScheme name="自定义 54">
      <a:dk1>
        <a:srgbClr val="000000"/>
      </a:dk1>
      <a:lt1>
        <a:srgbClr val="FFFFFF"/>
      </a:lt1>
      <a:dk2>
        <a:srgbClr val="071A00"/>
      </a:dk2>
      <a:lt2>
        <a:srgbClr val="F7FFF7"/>
      </a:lt2>
      <a:accent1>
        <a:srgbClr val="00B212"/>
      </a:accent1>
      <a:accent2>
        <a:srgbClr val="EEC120"/>
      </a:accent2>
      <a:accent3>
        <a:srgbClr val="1F77C8"/>
      </a:accent3>
      <a:accent4>
        <a:srgbClr val="00B6B6"/>
      </a:accent4>
      <a:accent5>
        <a:srgbClr val="E58C06"/>
      </a:accent5>
      <a:accent6>
        <a:srgbClr val="B25D00"/>
      </a:accent6>
      <a:hlink>
        <a:srgbClr val="5FCBFB"/>
      </a:hlink>
      <a:folHlink>
        <a:srgbClr val="B759BC"/>
      </a:folHlink>
    </a:clrScheme>
    <a:fontScheme name="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bg1">
                <a:alpha val="18000"/>
              </a:schemeClr>
            </a:gs>
            <a:gs pos="100000">
              <a:schemeClr val="accent1">
                <a:alpha val="25000"/>
              </a:schemeClr>
            </a:gs>
          </a:gsLst>
          <a:lin ang="0" scaled="1"/>
          <a:tileRect/>
        </a:gradFill>
        <a:ln>
          <a:noFill/>
        </a:ln>
      </a:spPr>
      <a:bodyPr rtlCol="0" anchor="ctr"/>
      <a:lstStyle>
        <a:defPPr algn="ctr">
          <a:defRPr lang="en-US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>
              <a:alpha val="32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b">
        <a:normAutofit/>
      </a:bodyPr>
      <a:lstStyle>
        <a:defPPr algn="r">
          <a:lnSpc>
            <a:spcPct val="100000"/>
          </a:lnSpc>
          <a:defRPr lang="en-US" sz="2000" b="1" spc="300" dirty="0">
            <a:solidFill>
              <a:schemeClr val="accent1">
                <a:lumMod val="50000"/>
              </a:schemeClr>
            </a:solidFill>
            <a:latin typeface="+mj-ea"/>
            <a:ea typeface="+mj-ea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2714</Words>
  <Application>WPS Presentation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Nunito Sans ExtraBold</vt:lpstr>
      <vt:lpstr>Segoe Print</vt:lpstr>
      <vt:lpstr>Nunito Sans</vt:lpstr>
      <vt:lpstr>Arial Black</vt:lpstr>
      <vt:lpstr>Cambria</vt:lpstr>
      <vt:lpstr>Calibri</vt:lpstr>
      <vt:lpstr>1_Office Theme</vt:lpstr>
      <vt:lpstr>The title goes here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Tarun Burla</cp:lastModifiedBy>
  <cp:revision>3</cp:revision>
  <dcterms:created xsi:type="dcterms:W3CDTF">2025-07-23T00:59:00Z</dcterms:created>
  <dcterms:modified xsi:type="dcterms:W3CDTF">2025-09-25T19:15:34Z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82AB12744F784C93ADDAC9670383D29B_11</vt:lpwstr>
  </property>
  <property fmtid="{D5CDD505-2E9C-101B-9397-08002B2CF9AE}" pid="3" name="KSOProductBuildVer">
    <vt:lpwstr>1033-12.2.0.22549</vt:lpwstr>
  </property>
</Properties>
</file>