
<file path=[Content_Types].xml><?xml version="1.0" encoding="utf-8"?>
<Types xmlns="http://schemas.openxmlformats.org/package/2006/content-types">
  <Default Extension="docx" ContentType="application/vnd.openxmlformats-officedocument.wordprocessingml.documen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3" r:id="rId8"/>
    <p:sldId id="267" r:id="rId9"/>
    <p:sldId id="264" r:id="rId10"/>
    <p:sldId id="265" r:id="rId11"/>
    <p:sldId id="266" r:id="rId12"/>
    <p:sldId id="268" r:id="rId13"/>
    <p:sldId id="269" r:id="rId14"/>
    <p:sldId id="287" r:id="rId15"/>
    <p:sldId id="271" r:id="rId16"/>
    <p:sldId id="272" r:id="rId17"/>
    <p:sldId id="273" r:id="rId18"/>
    <p:sldId id="274" r:id="rId19"/>
    <p:sldId id="275" r:id="rId20"/>
    <p:sldId id="276" r:id="rId21"/>
    <p:sldId id="277" r:id="rId22"/>
    <p:sldId id="278" r:id="rId23"/>
    <p:sldId id="279" r:id="rId24"/>
    <p:sldId id="281" r:id="rId25"/>
    <p:sldId id="282" r:id="rId26"/>
    <p:sldId id="283" r:id="rId27"/>
    <p:sldId id="284" r:id="rId28"/>
    <p:sldId id="285"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62" autoAdjust="0"/>
  </p:normalViewPr>
  <p:slideViewPr>
    <p:cSldViewPr>
      <p:cViewPr varScale="1">
        <p:scale>
          <a:sx n="110" d="100"/>
          <a:sy n="110" d="100"/>
        </p:scale>
        <p:origin x="1650" y="9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9087A397-B24E-4CD4-B762-080E0816C4E3}" type="datetimeFigureOut">
              <a:rPr lang="en-US" smtClean="0"/>
              <a:t>9/29/2021</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B69BECE9-1580-47A1-A3AE-008CB4167FA2}"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087A397-B24E-4CD4-B762-080E0816C4E3}" type="datetimeFigureOut">
              <a:rPr lang="en-US" smtClean="0"/>
              <a:t>9/29/2021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9BECE9-1580-47A1-A3AE-008CB4167FA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087A397-B24E-4CD4-B762-080E0816C4E3}" type="datetimeFigureOut">
              <a:rPr lang="en-US" smtClean="0"/>
              <a:t>9/29/2021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9BECE9-1580-47A1-A3AE-008CB4167FA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087A397-B24E-4CD4-B762-080E0816C4E3}" type="datetimeFigureOut">
              <a:rPr lang="en-US" smtClean="0"/>
              <a:t>9/29/2021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9BECE9-1580-47A1-A3AE-008CB4167FA2}" type="slidenum">
              <a:rPr lang="en-US" smtClean="0"/>
              <a:t>‹#›</a:t>
            </a:fld>
            <a:endParaRPr lang="en-US"/>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9087A397-B24E-4CD4-B762-080E0816C4E3}" type="datetimeFigureOut">
              <a:rPr lang="en-US" smtClean="0"/>
              <a:t>9/29/2021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9BECE9-1580-47A1-A3AE-008CB4167FA2}" type="slidenum">
              <a:rPr lang="en-US" smtClean="0"/>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9087A397-B24E-4CD4-B762-080E0816C4E3}" type="datetimeFigureOut">
              <a:rPr lang="en-US" smtClean="0"/>
              <a:t>9/29/2021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9BECE9-1580-47A1-A3AE-008CB4167FA2}" type="slidenum">
              <a:rPr lang="en-US" smtClean="0"/>
              <a:t>‹#›</a:t>
            </a:fld>
            <a:endParaRPr lang="en-US"/>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9087A397-B24E-4CD4-B762-080E0816C4E3}" type="datetimeFigureOut">
              <a:rPr lang="en-US" smtClean="0"/>
              <a:t>9/29/2021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9BECE9-1580-47A1-A3AE-008CB4167FA2}"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9087A397-B24E-4CD4-B762-080E0816C4E3}" type="datetimeFigureOut">
              <a:rPr lang="en-US" smtClean="0"/>
              <a:t>9/29/2021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9BECE9-1580-47A1-A3AE-008CB4167FA2}" type="slidenum">
              <a:rPr lang="en-US" smtClean="0"/>
              <a:t>‹#›</a:t>
            </a:fld>
            <a:endParaRPr lang="en-US"/>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87A397-B24E-4CD4-B762-080E0816C4E3}" type="datetimeFigureOut">
              <a:rPr lang="en-US" smtClean="0"/>
              <a:t>9/29/2021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9BECE9-1580-47A1-A3AE-008CB4167FA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9087A397-B24E-4CD4-B762-080E0816C4E3}" type="datetimeFigureOut">
              <a:rPr lang="en-US" smtClean="0"/>
              <a:t>9/29/2021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9BECE9-1580-47A1-A3AE-008CB4167FA2}"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9087A397-B24E-4CD4-B762-080E0816C4E3}" type="datetimeFigureOut">
              <a:rPr lang="en-US" smtClean="0"/>
              <a:t>9/29/2021</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B69BECE9-1580-47A1-A3AE-008CB4167FA2}" type="slidenum">
              <a:rPr lang="en-US" smtClean="0"/>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9087A397-B24E-4CD4-B762-080E0816C4E3}" type="datetimeFigureOut">
              <a:rPr lang="en-US" smtClean="0"/>
              <a:t>9/29/2021</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B69BECE9-1580-47A1-A3AE-008CB4167FA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package" Target="../embeddings/Microsoft_Word_Document.docx"/><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GYM LOCATER AND BOOKING   </a:t>
            </a:r>
          </a:p>
        </p:txBody>
      </p:sp>
    </p:spTree>
    <p:extLst>
      <p:ext uri="{BB962C8B-B14F-4D97-AF65-F5344CB8AC3E}">
        <p14:creationId xmlns:p14="http://schemas.microsoft.com/office/powerpoint/2010/main" val="35997608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a:t>Cascading Style Sheets, fondly referred to as CSS, is a simple design language intended to simplify the process of making web pages presentable.</a:t>
            </a:r>
          </a:p>
          <a:p>
            <a:r>
              <a:rPr lang="en-US" dirty="0"/>
              <a:t>CSS handles the look and feel part of a web page. </a:t>
            </a:r>
          </a:p>
          <a:p>
            <a:r>
              <a:rPr lang="en-US" dirty="0"/>
              <a:t>Using CSS, you can control the color of the text, the style of fonts, the spacing between paragraphs, how columns are sized and laid out, what background images or colors are used, </a:t>
            </a:r>
          </a:p>
        </p:txBody>
      </p:sp>
      <p:sp>
        <p:nvSpPr>
          <p:cNvPr id="3" name="Title 2"/>
          <p:cNvSpPr>
            <a:spLocks noGrp="1"/>
          </p:cNvSpPr>
          <p:nvPr>
            <p:ph type="title"/>
          </p:nvPr>
        </p:nvSpPr>
        <p:spPr/>
        <p:txBody>
          <a:bodyPr/>
          <a:lstStyle/>
          <a:p>
            <a:pPr algn="ctr"/>
            <a:r>
              <a:rPr lang="en-US" u="sng" dirty="0"/>
              <a:t>CSS</a:t>
            </a:r>
          </a:p>
        </p:txBody>
      </p:sp>
    </p:spTree>
    <p:extLst>
      <p:ext uri="{BB962C8B-B14F-4D97-AF65-F5344CB8AC3E}">
        <p14:creationId xmlns:p14="http://schemas.microsoft.com/office/powerpoint/2010/main" val="19977098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Bootstrap is a free and open-source CSS framework directed at responsive, mobile-first front-end web development. </a:t>
            </a:r>
          </a:p>
          <a:p>
            <a:r>
              <a:rPr lang="en-US" dirty="0"/>
              <a:t>It contains CSS- and JavaScript-based design templates for typography, forms, buttons, navigation, and other interface components.</a:t>
            </a:r>
            <a:endParaRPr lang="en-US" dirty="0">
              <a:solidFill>
                <a:schemeClr val="tx1">
                  <a:lumMod val="85000"/>
                  <a:lumOff val="15000"/>
                </a:schemeClr>
              </a:solidFill>
            </a:endParaRPr>
          </a:p>
        </p:txBody>
      </p:sp>
      <p:sp>
        <p:nvSpPr>
          <p:cNvPr id="3" name="Title 2"/>
          <p:cNvSpPr>
            <a:spLocks noGrp="1"/>
          </p:cNvSpPr>
          <p:nvPr>
            <p:ph type="title"/>
          </p:nvPr>
        </p:nvSpPr>
        <p:spPr/>
        <p:txBody>
          <a:bodyPr/>
          <a:lstStyle/>
          <a:p>
            <a:pPr algn="ctr"/>
            <a:r>
              <a:rPr lang="en-US" u="sng" dirty="0"/>
              <a:t>BOOTSTRAP</a:t>
            </a:r>
          </a:p>
        </p:txBody>
      </p:sp>
    </p:spTree>
    <p:extLst>
      <p:ext uri="{BB962C8B-B14F-4D97-AF65-F5344CB8AC3E}">
        <p14:creationId xmlns:p14="http://schemas.microsoft.com/office/powerpoint/2010/main" val="25316762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381000"/>
            <a:ext cx="8229600" cy="1143000"/>
          </a:xfrm>
        </p:spPr>
        <p:txBody>
          <a:bodyPr/>
          <a:lstStyle/>
          <a:p>
            <a:pPr algn="ctr"/>
            <a:r>
              <a:rPr lang="en-US" u="sng" dirty="0"/>
              <a:t>FUTURE SCOPES</a:t>
            </a:r>
          </a:p>
        </p:txBody>
      </p:sp>
      <p:sp>
        <p:nvSpPr>
          <p:cNvPr id="4" name="Content Placeholder 1">
            <a:extLst>
              <a:ext uri="{FF2B5EF4-FFF2-40B4-BE49-F238E27FC236}">
                <a16:creationId xmlns:a16="http://schemas.microsoft.com/office/drawing/2014/main" id="{38E1079A-D2AC-450A-AC01-1B947C197942}"/>
              </a:ext>
            </a:extLst>
          </p:cNvPr>
          <p:cNvSpPr>
            <a:spLocks noGrp="1"/>
          </p:cNvSpPr>
          <p:nvPr>
            <p:ph idx="1"/>
          </p:nvPr>
        </p:nvSpPr>
        <p:spPr>
          <a:xfrm>
            <a:off x="457200" y="1481328"/>
            <a:ext cx="8229600" cy="4525963"/>
          </a:xfrm>
        </p:spPr>
        <p:txBody>
          <a:bodyPr>
            <a:normAutofit/>
          </a:bodyPr>
          <a:lstStyle/>
          <a:p>
            <a:r>
              <a:rPr lang="en-US" dirty="0"/>
              <a:t>Future scope for gym locator and booking is that now a days peoples are very much worried about their physique so this portal will help them to search the nearest gym and also book them. So, there is no need to go out and search the gym. This will save their travelling and time. And also they can select the offer on the membership. </a:t>
            </a:r>
          </a:p>
        </p:txBody>
      </p:sp>
    </p:spTree>
    <p:extLst>
      <p:ext uri="{BB962C8B-B14F-4D97-AF65-F5344CB8AC3E}">
        <p14:creationId xmlns:p14="http://schemas.microsoft.com/office/powerpoint/2010/main" val="39488648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226A4751-B17E-4253-B520-F7283438F5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2057400"/>
            <a:ext cx="8077199" cy="2591162"/>
          </a:xfrm>
          <a:prstGeom prst="rect">
            <a:avLst/>
          </a:prstGeom>
        </p:spPr>
      </p:pic>
      <p:sp>
        <p:nvSpPr>
          <p:cNvPr id="14" name="Content Placeholder 1">
            <a:extLst>
              <a:ext uri="{FF2B5EF4-FFF2-40B4-BE49-F238E27FC236}">
                <a16:creationId xmlns:a16="http://schemas.microsoft.com/office/drawing/2014/main" id="{02E34830-7099-4249-8B61-E7462B8E7E1C}"/>
              </a:ext>
            </a:extLst>
          </p:cNvPr>
          <p:cNvSpPr>
            <a:spLocks noGrp="1"/>
          </p:cNvSpPr>
          <p:nvPr>
            <p:ph idx="1"/>
          </p:nvPr>
        </p:nvSpPr>
        <p:spPr>
          <a:xfrm>
            <a:off x="457200" y="1481328"/>
            <a:ext cx="8229600" cy="4525963"/>
          </a:xfrm>
        </p:spPr>
        <p:txBody>
          <a:bodyPr/>
          <a:lstStyle/>
          <a:p>
            <a:r>
              <a:rPr lang="en-US" dirty="0"/>
              <a:t>User Table:</a:t>
            </a:r>
          </a:p>
          <a:p>
            <a:endParaRPr lang="en-US" dirty="0"/>
          </a:p>
          <a:p>
            <a:endParaRPr lang="en-US" dirty="0"/>
          </a:p>
          <a:p>
            <a:endParaRPr lang="en-US" dirty="0"/>
          </a:p>
          <a:p>
            <a:r>
              <a:rPr lang="en-US" dirty="0"/>
              <a:t>Gym Table:</a:t>
            </a:r>
          </a:p>
          <a:p>
            <a:endParaRPr lang="en-US" dirty="0"/>
          </a:p>
          <a:p>
            <a:endParaRPr lang="en-IN" dirty="0"/>
          </a:p>
        </p:txBody>
      </p:sp>
      <p:sp>
        <p:nvSpPr>
          <p:cNvPr id="3" name="Title 2"/>
          <p:cNvSpPr>
            <a:spLocks noGrp="1"/>
          </p:cNvSpPr>
          <p:nvPr>
            <p:ph type="title"/>
          </p:nvPr>
        </p:nvSpPr>
        <p:spPr>
          <a:xfrm>
            <a:off x="381000" y="228600"/>
            <a:ext cx="8229600" cy="1143000"/>
          </a:xfrm>
        </p:spPr>
        <p:txBody>
          <a:bodyPr/>
          <a:lstStyle/>
          <a:p>
            <a:pPr algn="ctr"/>
            <a:r>
              <a:rPr lang="en-US" u="sng" dirty="0"/>
              <a:t>DATABASE TABLES</a:t>
            </a:r>
          </a:p>
        </p:txBody>
      </p:sp>
      <p:pic>
        <p:nvPicPr>
          <p:cNvPr id="16" name="Picture 15">
            <a:extLst>
              <a:ext uri="{FF2B5EF4-FFF2-40B4-BE49-F238E27FC236}">
                <a16:creationId xmlns:a16="http://schemas.microsoft.com/office/drawing/2014/main" id="{3D50082A-D4D1-4611-A880-298D1500C7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401" y="3963772"/>
            <a:ext cx="8077200" cy="989228"/>
          </a:xfrm>
          <a:prstGeom prst="rect">
            <a:avLst/>
          </a:prstGeom>
        </p:spPr>
      </p:pic>
    </p:spTree>
    <p:extLst>
      <p:ext uri="{BB962C8B-B14F-4D97-AF65-F5344CB8AC3E}">
        <p14:creationId xmlns:p14="http://schemas.microsoft.com/office/powerpoint/2010/main" val="39303156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023916C-AB4F-4915-9857-C1C4B961F5E1}"/>
              </a:ext>
            </a:extLst>
          </p:cNvPr>
          <p:cNvSpPr>
            <a:spLocks noGrp="1"/>
          </p:cNvSpPr>
          <p:nvPr>
            <p:ph idx="1"/>
          </p:nvPr>
        </p:nvSpPr>
        <p:spPr/>
        <p:txBody>
          <a:bodyPr/>
          <a:lstStyle/>
          <a:p>
            <a:r>
              <a:rPr lang="en-US" dirty="0"/>
              <a:t>Booking Table:</a:t>
            </a:r>
          </a:p>
          <a:p>
            <a:endParaRPr lang="en-US" dirty="0"/>
          </a:p>
          <a:p>
            <a:endParaRPr lang="en-US" dirty="0"/>
          </a:p>
          <a:p>
            <a:endParaRPr lang="en-US" dirty="0"/>
          </a:p>
          <a:p>
            <a:r>
              <a:rPr lang="en-US" dirty="0"/>
              <a:t>Trainer Table:</a:t>
            </a:r>
          </a:p>
          <a:p>
            <a:endParaRPr lang="en-US" dirty="0"/>
          </a:p>
          <a:p>
            <a:endParaRPr lang="en-IN" dirty="0"/>
          </a:p>
        </p:txBody>
      </p:sp>
      <p:sp>
        <p:nvSpPr>
          <p:cNvPr id="3" name="Title 2">
            <a:extLst>
              <a:ext uri="{FF2B5EF4-FFF2-40B4-BE49-F238E27FC236}">
                <a16:creationId xmlns:a16="http://schemas.microsoft.com/office/drawing/2014/main" id="{D5E6B899-0747-422E-84AD-65C668162AC9}"/>
              </a:ext>
            </a:extLst>
          </p:cNvPr>
          <p:cNvSpPr>
            <a:spLocks noGrp="1"/>
          </p:cNvSpPr>
          <p:nvPr>
            <p:ph type="title"/>
          </p:nvPr>
        </p:nvSpPr>
        <p:spPr/>
        <p:txBody>
          <a:bodyPr/>
          <a:lstStyle/>
          <a:p>
            <a:pPr algn="ctr"/>
            <a:r>
              <a:rPr lang="en-US" u="sng" dirty="0"/>
              <a:t>DATABASE TABLES</a:t>
            </a:r>
            <a:endParaRPr lang="en-IN" dirty="0"/>
          </a:p>
        </p:txBody>
      </p:sp>
      <p:pic>
        <p:nvPicPr>
          <p:cNvPr id="5" name="Picture 4">
            <a:extLst>
              <a:ext uri="{FF2B5EF4-FFF2-40B4-BE49-F238E27FC236}">
                <a16:creationId xmlns:a16="http://schemas.microsoft.com/office/drawing/2014/main" id="{D606FBFF-2DA2-4818-9B3A-96C77C4C4A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2200" y="2133600"/>
            <a:ext cx="3733800" cy="1038370"/>
          </a:xfrm>
          <a:prstGeom prst="rect">
            <a:avLst/>
          </a:prstGeom>
        </p:spPr>
      </p:pic>
      <p:pic>
        <p:nvPicPr>
          <p:cNvPr id="7" name="Picture 6">
            <a:extLst>
              <a:ext uri="{FF2B5EF4-FFF2-40B4-BE49-F238E27FC236}">
                <a16:creationId xmlns:a16="http://schemas.microsoft.com/office/drawing/2014/main" id="{E00C2310-EF94-42CF-AFF0-410923EBC1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67000" y="4043911"/>
            <a:ext cx="2895600" cy="1047896"/>
          </a:xfrm>
          <a:prstGeom prst="rect">
            <a:avLst/>
          </a:prstGeom>
        </p:spPr>
      </p:pic>
    </p:spTree>
    <p:extLst>
      <p:ext uri="{BB962C8B-B14F-4D97-AF65-F5344CB8AC3E}">
        <p14:creationId xmlns:p14="http://schemas.microsoft.com/office/powerpoint/2010/main" val="31932839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93928" y="228600"/>
            <a:ext cx="8021472" cy="1066800"/>
          </a:xfrm>
        </p:spPr>
        <p:txBody>
          <a:bodyPr/>
          <a:lstStyle/>
          <a:p>
            <a:pPr algn="ctr"/>
            <a:r>
              <a:rPr lang="en-US" u="sng" dirty="0"/>
              <a:t>HOME PAGE </a:t>
            </a:r>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447800"/>
            <a:ext cx="8229600" cy="4442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494214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dirty="0"/>
              <a:t>Gym Registration</a:t>
            </a:r>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2247144"/>
            <a:ext cx="8229600" cy="29939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099831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dirty="0"/>
              <a:t>Gym Login</a:t>
            </a:r>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11783" y="1417638"/>
            <a:ext cx="7920433" cy="4525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009971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dirty="0"/>
              <a:t> Gym Details</a:t>
            </a:r>
          </a:p>
        </p:txBody>
      </p:sp>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2085233"/>
            <a:ext cx="8229600" cy="33177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10425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dirty="0"/>
              <a:t>User Registration Page</a:t>
            </a:r>
          </a:p>
        </p:txBody>
      </p:sp>
      <p:pic>
        <p:nvPicPr>
          <p:cNvPr id="717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701182"/>
            <a:ext cx="8229600" cy="4130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94501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a:t>Gym locator and booking is an online platform, which helps manage membership bookings, location, various offers and contact of Gym faculty member etc. </a:t>
            </a:r>
          </a:p>
          <a:p>
            <a:r>
              <a:rPr lang="en-US" dirty="0"/>
              <a:t>It provides a self-service kiosk through which you can find the location of gym, complete your booking process for best gym, for a track the location of best gym, plan your diet and schedule and keep them updated through this platform.</a:t>
            </a:r>
          </a:p>
        </p:txBody>
      </p:sp>
      <p:sp>
        <p:nvSpPr>
          <p:cNvPr id="3" name="Title 2"/>
          <p:cNvSpPr>
            <a:spLocks noGrp="1"/>
          </p:cNvSpPr>
          <p:nvPr>
            <p:ph type="title"/>
          </p:nvPr>
        </p:nvSpPr>
        <p:spPr/>
        <p:txBody>
          <a:bodyPr/>
          <a:lstStyle/>
          <a:p>
            <a:pPr algn="ctr"/>
            <a:r>
              <a:rPr lang="en-US" u="sng" dirty="0"/>
              <a:t>OBJECTIVE</a:t>
            </a:r>
          </a:p>
        </p:txBody>
      </p:sp>
    </p:spTree>
    <p:extLst>
      <p:ext uri="{BB962C8B-B14F-4D97-AF65-F5344CB8AC3E}">
        <p14:creationId xmlns:p14="http://schemas.microsoft.com/office/powerpoint/2010/main" val="28415086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dirty="0"/>
              <a:t>User Login</a:t>
            </a:r>
          </a:p>
        </p:txBody>
      </p:sp>
      <p:pic>
        <p:nvPicPr>
          <p:cNvPr id="819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976816"/>
            <a:ext cx="8229600" cy="35346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612903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dirty="0"/>
              <a:t>User Home</a:t>
            </a:r>
          </a:p>
        </p:txBody>
      </p:sp>
      <p:pic>
        <p:nvPicPr>
          <p:cNvPr id="921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730092"/>
            <a:ext cx="8229600" cy="4137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802660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dirty="0"/>
              <a:t>All Gyms</a:t>
            </a:r>
          </a:p>
        </p:txBody>
      </p:sp>
      <p:pic>
        <p:nvPicPr>
          <p:cNvPr id="1024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951348"/>
            <a:ext cx="8229600" cy="35855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037155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dirty="0"/>
              <a:t>Selected gym details</a:t>
            </a:r>
          </a:p>
        </p:txBody>
      </p:sp>
      <p:pic>
        <p:nvPicPr>
          <p:cNvPr id="1126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449550"/>
            <a:ext cx="8229600" cy="373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168299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dirty="0"/>
              <a:t>Booking confirmed</a:t>
            </a:r>
          </a:p>
        </p:txBody>
      </p:sp>
      <p:pic>
        <p:nvPicPr>
          <p:cNvPr id="13315"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2159729"/>
            <a:ext cx="8229600" cy="316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201255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dirty="0"/>
              <a:t>Cancel booking Page</a:t>
            </a:r>
          </a:p>
        </p:txBody>
      </p:sp>
      <p:pic>
        <p:nvPicPr>
          <p:cNvPr id="1433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882062"/>
            <a:ext cx="8229600" cy="37241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758303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dirty="0"/>
              <a:t>Cancel booking Confirmation</a:t>
            </a:r>
          </a:p>
        </p:txBody>
      </p:sp>
      <p:pic>
        <p:nvPicPr>
          <p:cNvPr id="1536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511783"/>
            <a:ext cx="8229600" cy="44646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552921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dirty="0"/>
              <a:t>Booking</a:t>
            </a:r>
          </a:p>
        </p:txBody>
      </p:sp>
      <p:pic>
        <p:nvPicPr>
          <p:cNvPr id="1638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1000" y="1828800"/>
            <a:ext cx="8229600" cy="2975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97861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dirty="0"/>
              <a:t>Gym Home Page </a:t>
            </a:r>
          </a:p>
        </p:txBody>
      </p:sp>
      <p:pic>
        <p:nvPicPr>
          <p:cNvPr id="1741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49256" y="1481138"/>
            <a:ext cx="7845488" cy="4525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203007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u="sng" dirty="0"/>
              <a:t>DATA FLOW CHART</a:t>
            </a:r>
          </a:p>
        </p:txBody>
      </p:sp>
      <p:graphicFrame>
        <p:nvGraphicFramePr>
          <p:cNvPr id="7" name="Content Placeholder 6">
            <a:extLst>
              <a:ext uri="{FF2B5EF4-FFF2-40B4-BE49-F238E27FC236}">
                <a16:creationId xmlns:a16="http://schemas.microsoft.com/office/drawing/2014/main" id="{111F8737-0058-4A50-8493-253BA0EF5B5E}"/>
              </a:ext>
            </a:extLst>
          </p:cNvPr>
          <p:cNvGraphicFramePr>
            <a:graphicFrameLocks noGrp="1" noChangeAspect="1"/>
          </p:cNvGraphicFramePr>
          <p:nvPr>
            <p:ph idx="1"/>
            <p:extLst>
              <p:ext uri="{D42A27DB-BD31-4B8C-83A1-F6EECF244321}">
                <p14:modId xmlns:p14="http://schemas.microsoft.com/office/powerpoint/2010/main" val="1035280093"/>
              </p:ext>
            </p:extLst>
          </p:nvPr>
        </p:nvGraphicFramePr>
        <p:xfrm>
          <a:off x="914400" y="1295400"/>
          <a:ext cx="7134225" cy="5710238"/>
        </p:xfrm>
        <a:graphic>
          <a:graphicData uri="http://schemas.openxmlformats.org/presentationml/2006/ole">
            <mc:AlternateContent xmlns:mc="http://schemas.openxmlformats.org/markup-compatibility/2006">
              <mc:Choice xmlns:v="urn:schemas-microsoft-com:vml" Requires="v">
                <p:oleObj name="Document" r:id="rId2" imgW="7123980" imgH="8366858" progId="Word.Document.12">
                  <p:embed/>
                </p:oleObj>
              </mc:Choice>
              <mc:Fallback>
                <p:oleObj name="Document" r:id="rId2" imgW="7123980" imgH="8366858" progId="Word.Document.12">
                  <p:embed/>
                  <p:pic>
                    <p:nvPicPr>
                      <p:cNvPr id="0" name=""/>
                      <p:cNvPicPr/>
                      <p:nvPr/>
                    </p:nvPicPr>
                    <p:blipFill>
                      <a:blip r:embed="rId3"/>
                      <a:stretch>
                        <a:fillRect/>
                      </a:stretch>
                    </p:blipFill>
                    <p:spPr>
                      <a:xfrm>
                        <a:off x="914400" y="1295400"/>
                        <a:ext cx="7134225" cy="5710238"/>
                      </a:xfrm>
                      <a:prstGeom prst="rect">
                        <a:avLst/>
                      </a:prstGeom>
                    </p:spPr>
                  </p:pic>
                </p:oleObj>
              </mc:Fallback>
            </mc:AlternateContent>
          </a:graphicData>
        </a:graphic>
      </p:graphicFrame>
    </p:spTree>
    <p:extLst>
      <p:ext uri="{BB962C8B-B14F-4D97-AF65-F5344CB8AC3E}">
        <p14:creationId xmlns:p14="http://schemas.microsoft.com/office/powerpoint/2010/main" val="781365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Spring Boot</a:t>
            </a:r>
          </a:p>
          <a:p>
            <a:r>
              <a:rPr lang="en-US" dirty="0"/>
              <a:t>Hibernate</a:t>
            </a:r>
          </a:p>
          <a:p>
            <a:r>
              <a:rPr lang="en-US" dirty="0" err="1"/>
              <a:t>Thymeleaf</a:t>
            </a:r>
            <a:endParaRPr lang="en-US" dirty="0"/>
          </a:p>
          <a:p>
            <a:r>
              <a:rPr lang="en-US" dirty="0"/>
              <a:t>HTML</a:t>
            </a:r>
          </a:p>
          <a:p>
            <a:r>
              <a:rPr lang="en-US" dirty="0"/>
              <a:t>CSS</a:t>
            </a:r>
          </a:p>
          <a:p>
            <a:r>
              <a:rPr lang="en-US" dirty="0"/>
              <a:t>Bootstrap</a:t>
            </a:r>
          </a:p>
          <a:p>
            <a:r>
              <a:rPr lang="en-US" dirty="0"/>
              <a:t>MySQL</a:t>
            </a:r>
          </a:p>
          <a:p>
            <a:r>
              <a:rPr lang="en-US" dirty="0"/>
              <a:t>JavaScript</a:t>
            </a:r>
          </a:p>
          <a:p>
            <a:r>
              <a:rPr lang="en-US" dirty="0"/>
              <a:t>jQuery</a:t>
            </a:r>
          </a:p>
        </p:txBody>
      </p:sp>
      <p:sp>
        <p:nvSpPr>
          <p:cNvPr id="3" name="Title 2"/>
          <p:cNvSpPr>
            <a:spLocks noGrp="1"/>
          </p:cNvSpPr>
          <p:nvPr>
            <p:ph type="title"/>
          </p:nvPr>
        </p:nvSpPr>
        <p:spPr>
          <a:xfrm>
            <a:off x="457200" y="228600"/>
            <a:ext cx="8229600" cy="1143000"/>
          </a:xfrm>
        </p:spPr>
        <p:txBody>
          <a:bodyPr/>
          <a:lstStyle/>
          <a:p>
            <a:pPr algn="ctr"/>
            <a:r>
              <a:rPr lang="en-US" u="sng" dirty="0"/>
              <a:t>MODULES</a:t>
            </a:r>
          </a:p>
        </p:txBody>
      </p:sp>
    </p:spTree>
    <p:extLst>
      <p:ext uri="{BB962C8B-B14F-4D97-AF65-F5344CB8AC3E}">
        <p14:creationId xmlns:p14="http://schemas.microsoft.com/office/powerpoint/2010/main" val="13876584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dirty="0"/>
              <a:t>Spring Boot is an open source Java-based framework used to create a micro Service.</a:t>
            </a:r>
          </a:p>
          <a:p>
            <a:r>
              <a:rPr lang="en-US" dirty="0"/>
              <a:t> It is developed by Pivotal Team and is used to build stand-alone and production ready spring applications. </a:t>
            </a:r>
          </a:p>
          <a:p>
            <a:r>
              <a:rPr lang="en-US" dirty="0"/>
              <a:t>Spring Boot provides a good platform for Java developers to develop a stand-alone and production-grade spring application that you can ”just run”. </a:t>
            </a:r>
          </a:p>
          <a:p>
            <a:r>
              <a:rPr lang="en-US" dirty="0"/>
              <a:t>You can get started with minimum configurations without the need for an entire Spring configuration setup.</a:t>
            </a:r>
          </a:p>
          <a:p>
            <a:endParaRPr lang="en-US" dirty="0"/>
          </a:p>
        </p:txBody>
      </p:sp>
      <p:sp>
        <p:nvSpPr>
          <p:cNvPr id="3" name="Title 2"/>
          <p:cNvSpPr>
            <a:spLocks noGrp="1"/>
          </p:cNvSpPr>
          <p:nvPr>
            <p:ph type="title"/>
          </p:nvPr>
        </p:nvSpPr>
        <p:spPr/>
        <p:txBody>
          <a:bodyPr/>
          <a:lstStyle/>
          <a:p>
            <a:pPr algn="ctr"/>
            <a:r>
              <a:rPr lang="en-US" u="sng" dirty="0"/>
              <a:t>SPRING BOOT</a:t>
            </a:r>
          </a:p>
        </p:txBody>
      </p:sp>
    </p:spTree>
    <p:extLst>
      <p:ext uri="{BB962C8B-B14F-4D97-AF65-F5344CB8AC3E}">
        <p14:creationId xmlns:p14="http://schemas.microsoft.com/office/powerpoint/2010/main" val="8561163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a:t>Hibernate is </a:t>
            </a:r>
            <a:r>
              <a:rPr lang="en-GB" dirty="0"/>
              <a:t>primary feature is mapping from Java classes to database tables, and mapping from Java data types to SQL data types. </a:t>
            </a:r>
          </a:p>
          <a:p>
            <a:r>
              <a:rPr lang="en-GB" dirty="0"/>
              <a:t>Hibernate also provides data query and retrieval facilities. </a:t>
            </a:r>
          </a:p>
          <a:p>
            <a:r>
              <a:rPr lang="en-GB" dirty="0"/>
              <a:t>It generates SQL calls and relieves the developer from the manual handling and object conversion of the result set.</a:t>
            </a:r>
            <a:endParaRPr lang="en-US" dirty="0"/>
          </a:p>
          <a:p>
            <a:endParaRPr lang="en-US" dirty="0"/>
          </a:p>
        </p:txBody>
      </p:sp>
      <p:sp>
        <p:nvSpPr>
          <p:cNvPr id="3" name="Title 2"/>
          <p:cNvSpPr>
            <a:spLocks noGrp="1"/>
          </p:cNvSpPr>
          <p:nvPr>
            <p:ph type="title"/>
          </p:nvPr>
        </p:nvSpPr>
        <p:spPr/>
        <p:txBody>
          <a:bodyPr/>
          <a:lstStyle/>
          <a:p>
            <a:pPr algn="ctr"/>
            <a:r>
              <a:rPr lang="en-US" u="sng" dirty="0"/>
              <a:t>HIBERNATE</a:t>
            </a:r>
          </a:p>
        </p:txBody>
      </p:sp>
    </p:spTree>
    <p:extLst>
      <p:ext uri="{BB962C8B-B14F-4D97-AF65-F5344CB8AC3E}">
        <p14:creationId xmlns:p14="http://schemas.microsoft.com/office/powerpoint/2010/main" val="24089693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err="1"/>
              <a:t>Thymeleaf</a:t>
            </a:r>
            <a:r>
              <a:rPr lang="en-GB" dirty="0"/>
              <a:t>  is a Java XML/XHTML/HTML5 template engine that can work both in web (servlet-based) and non-web environments.</a:t>
            </a:r>
          </a:p>
          <a:p>
            <a:pPr marL="109728" indent="0">
              <a:buNone/>
            </a:pPr>
            <a:endParaRPr lang="en-GB" dirty="0"/>
          </a:p>
          <a:p>
            <a:r>
              <a:rPr lang="en-GB" dirty="0"/>
              <a:t> It is better suited for serving XHTML/HTML5 at the view layer of MVC-based web applications, but it can process any XML file even in offline environments.</a:t>
            </a:r>
            <a:endParaRPr lang="en-US" dirty="0"/>
          </a:p>
          <a:p>
            <a:endParaRPr lang="en-US" dirty="0"/>
          </a:p>
        </p:txBody>
      </p:sp>
      <p:sp>
        <p:nvSpPr>
          <p:cNvPr id="3" name="Title 2"/>
          <p:cNvSpPr>
            <a:spLocks noGrp="1"/>
          </p:cNvSpPr>
          <p:nvPr>
            <p:ph type="title"/>
          </p:nvPr>
        </p:nvSpPr>
        <p:spPr/>
        <p:txBody>
          <a:bodyPr/>
          <a:lstStyle/>
          <a:p>
            <a:pPr algn="ctr"/>
            <a:r>
              <a:rPr lang="en-US" u="sng" dirty="0"/>
              <a:t>THYMELEAF</a:t>
            </a:r>
          </a:p>
        </p:txBody>
      </p:sp>
    </p:spTree>
    <p:extLst>
      <p:ext uri="{BB962C8B-B14F-4D97-AF65-F5344CB8AC3E}">
        <p14:creationId xmlns:p14="http://schemas.microsoft.com/office/powerpoint/2010/main" val="18902826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r>
              <a:rPr lang="en-US" dirty="0"/>
              <a:t>MySQL is released under an open-source license. So you </a:t>
            </a:r>
          </a:p>
          <a:p>
            <a:pPr marL="109728" indent="0">
              <a:buNone/>
            </a:pPr>
            <a:r>
              <a:rPr lang="en-US" dirty="0"/>
              <a:t>   have nothing to pay to use it.</a:t>
            </a:r>
          </a:p>
          <a:p>
            <a:pPr marL="109728" indent="0">
              <a:buNone/>
            </a:pPr>
            <a:endParaRPr lang="en-US" dirty="0"/>
          </a:p>
          <a:p>
            <a:r>
              <a:rPr lang="en-US" dirty="0"/>
              <a:t>MySQL is a very powerful program in its own right. It </a:t>
            </a:r>
          </a:p>
          <a:p>
            <a:pPr marL="109728" indent="0">
              <a:buNone/>
            </a:pPr>
            <a:r>
              <a:rPr lang="en-US" dirty="0"/>
              <a:t>   handles a large subset of the functionality of the most  </a:t>
            </a:r>
          </a:p>
          <a:p>
            <a:pPr marL="109728" indent="0">
              <a:buNone/>
            </a:pPr>
            <a:r>
              <a:rPr lang="en-US" dirty="0"/>
              <a:t>   expensive and powerful database packages.</a:t>
            </a:r>
          </a:p>
          <a:p>
            <a:endParaRPr lang="en-US" dirty="0"/>
          </a:p>
          <a:p>
            <a:r>
              <a:rPr lang="en-US" dirty="0"/>
              <a:t>MySQL uses a standard form of the well-known SQL data language.</a:t>
            </a:r>
          </a:p>
          <a:p>
            <a:pPr marL="109728" indent="0">
              <a:buNone/>
            </a:pPr>
            <a:endParaRPr lang="en-US" dirty="0"/>
          </a:p>
          <a:p>
            <a:r>
              <a:rPr lang="en-US" dirty="0"/>
              <a:t>MySQL works on many operating systems and with many languages including PHP, PERL, C, C++, JAVA, etc.</a:t>
            </a:r>
          </a:p>
          <a:p>
            <a:endParaRPr lang="en-US" dirty="0"/>
          </a:p>
          <a:p>
            <a:r>
              <a:rPr lang="en-US" dirty="0"/>
              <a:t>MySQL works very quickly and works well even with large data sets.</a:t>
            </a:r>
          </a:p>
        </p:txBody>
      </p:sp>
      <p:sp>
        <p:nvSpPr>
          <p:cNvPr id="3" name="Title 2"/>
          <p:cNvSpPr>
            <a:spLocks noGrp="1"/>
          </p:cNvSpPr>
          <p:nvPr>
            <p:ph type="title"/>
          </p:nvPr>
        </p:nvSpPr>
        <p:spPr/>
        <p:txBody>
          <a:bodyPr/>
          <a:lstStyle/>
          <a:p>
            <a:pPr algn="ctr"/>
            <a:r>
              <a:rPr lang="en-US" u="sng" dirty="0"/>
              <a:t>MYSQL</a:t>
            </a:r>
          </a:p>
        </p:txBody>
      </p:sp>
    </p:spTree>
    <p:extLst>
      <p:ext uri="{BB962C8B-B14F-4D97-AF65-F5344CB8AC3E}">
        <p14:creationId xmlns:p14="http://schemas.microsoft.com/office/powerpoint/2010/main" val="20294505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a:t>HTML definition is Hyper Text </a:t>
            </a:r>
            <a:r>
              <a:rPr lang="en-GB" dirty="0" err="1"/>
              <a:t>Markup</a:t>
            </a:r>
            <a:r>
              <a:rPr lang="en-GB" dirty="0"/>
              <a:t> Language and it is a </a:t>
            </a:r>
            <a:r>
              <a:rPr lang="en-GB" dirty="0" err="1"/>
              <a:t>markup</a:t>
            </a:r>
            <a:r>
              <a:rPr lang="en-GB" dirty="0"/>
              <a:t> language.</a:t>
            </a:r>
          </a:p>
          <a:p>
            <a:r>
              <a:rPr lang="en-GB" dirty="0"/>
              <a:t> A </a:t>
            </a:r>
            <a:r>
              <a:rPr lang="en-GB" dirty="0" err="1"/>
              <a:t>markup</a:t>
            </a:r>
            <a:r>
              <a:rPr lang="en-GB" dirty="0"/>
              <a:t> language is a set of </a:t>
            </a:r>
            <a:r>
              <a:rPr lang="en-GB" dirty="0" err="1"/>
              <a:t>markup</a:t>
            </a:r>
            <a:r>
              <a:rPr lang="en-GB" dirty="0"/>
              <a:t> tags and the tags describe document content. HTML documents contain HTML tags and plain text. </a:t>
            </a:r>
          </a:p>
          <a:p>
            <a:r>
              <a:rPr lang="en-GB" dirty="0"/>
              <a:t>HTML documents are also called web pages.</a:t>
            </a:r>
          </a:p>
          <a:p>
            <a:r>
              <a:rPr lang="en-GB" dirty="0"/>
              <a:t>HTML </a:t>
            </a:r>
            <a:r>
              <a:rPr lang="en-GB" dirty="0" err="1"/>
              <a:t>markup</a:t>
            </a:r>
            <a:r>
              <a:rPr lang="en-GB" dirty="0"/>
              <a:t> tags are usually called HTML tags and tags are keywords surrounded by angle brackets like &lt;html&gt;. </a:t>
            </a:r>
            <a:endParaRPr lang="en-US" dirty="0"/>
          </a:p>
          <a:p>
            <a:pPr marL="109728" indent="0">
              <a:buNone/>
            </a:pPr>
            <a:endParaRPr lang="en-US" dirty="0"/>
          </a:p>
          <a:p>
            <a:endParaRPr lang="en-US" dirty="0"/>
          </a:p>
        </p:txBody>
      </p:sp>
      <p:sp>
        <p:nvSpPr>
          <p:cNvPr id="3" name="Title 2"/>
          <p:cNvSpPr>
            <a:spLocks noGrp="1"/>
          </p:cNvSpPr>
          <p:nvPr>
            <p:ph type="title"/>
          </p:nvPr>
        </p:nvSpPr>
        <p:spPr/>
        <p:txBody>
          <a:bodyPr/>
          <a:lstStyle/>
          <a:p>
            <a:pPr algn="ctr"/>
            <a:r>
              <a:rPr lang="en-US" u="sng" dirty="0"/>
              <a:t>HTML</a:t>
            </a:r>
          </a:p>
        </p:txBody>
      </p:sp>
    </p:spTree>
    <p:extLst>
      <p:ext uri="{BB962C8B-B14F-4D97-AF65-F5344CB8AC3E}">
        <p14:creationId xmlns:p14="http://schemas.microsoft.com/office/powerpoint/2010/main" val="270882767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1624</TotalTime>
  <Words>681</Words>
  <Application>Microsoft Office PowerPoint</Application>
  <PresentationFormat>On-screen Show (4:3)</PresentationFormat>
  <Paragraphs>81</Paragraphs>
  <Slides>28</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28</vt:i4>
      </vt:variant>
    </vt:vector>
  </HeadingPairs>
  <TitlesOfParts>
    <vt:vector size="34" baseType="lpstr">
      <vt:lpstr>Lucida Sans Unicode</vt:lpstr>
      <vt:lpstr>Verdana</vt:lpstr>
      <vt:lpstr>Wingdings 2</vt:lpstr>
      <vt:lpstr>Wingdings 3</vt:lpstr>
      <vt:lpstr>Concourse</vt:lpstr>
      <vt:lpstr>Document</vt:lpstr>
      <vt:lpstr>GYM LOCATER AND BOOKING   </vt:lpstr>
      <vt:lpstr>OBJECTIVE</vt:lpstr>
      <vt:lpstr>DATA FLOW CHART</vt:lpstr>
      <vt:lpstr>MODULES</vt:lpstr>
      <vt:lpstr>SPRING BOOT</vt:lpstr>
      <vt:lpstr>HIBERNATE</vt:lpstr>
      <vt:lpstr>THYMELEAF</vt:lpstr>
      <vt:lpstr>MYSQL</vt:lpstr>
      <vt:lpstr>HTML</vt:lpstr>
      <vt:lpstr>CSS</vt:lpstr>
      <vt:lpstr>BOOTSTRAP</vt:lpstr>
      <vt:lpstr>FUTURE SCOPES</vt:lpstr>
      <vt:lpstr>DATABASE TABLES</vt:lpstr>
      <vt:lpstr>DATABASE TABLES</vt:lpstr>
      <vt:lpstr>HOME PAGE </vt:lpstr>
      <vt:lpstr>Gym Registration</vt:lpstr>
      <vt:lpstr>Gym Login</vt:lpstr>
      <vt:lpstr> Gym Details</vt:lpstr>
      <vt:lpstr>User Registration Page</vt:lpstr>
      <vt:lpstr>User Login</vt:lpstr>
      <vt:lpstr>User Home</vt:lpstr>
      <vt:lpstr>All Gyms</vt:lpstr>
      <vt:lpstr>Selected gym details</vt:lpstr>
      <vt:lpstr>Booking confirmed</vt:lpstr>
      <vt:lpstr>Cancel booking Page</vt:lpstr>
      <vt:lpstr>Cancel booking Confirmation</vt:lpstr>
      <vt:lpstr>Booking</vt:lpstr>
      <vt:lpstr>Gym Home Page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HP</cp:lastModifiedBy>
  <cp:revision>17</cp:revision>
  <dcterms:created xsi:type="dcterms:W3CDTF">2021-09-25T16:24:05Z</dcterms:created>
  <dcterms:modified xsi:type="dcterms:W3CDTF">2021-09-29T08:35:07Z</dcterms:modified>
</cp:coreProperties>
</file>