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EC5DB-37ED-408B-9771-4B9647A9306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D195045-BE1C-4FF1-B5A4-248FE5A5394B}">
      <dgm:prSet/>
      <dgm:spPr/>
      <dgm:t>
        <a:bodyPr/>
        <a:lstStyle/>
        <a:p>
          <a:r>
            <a:rPr lang="en-US" dirty="0"/>
            <a:t>Problem &amp; Challenges</a:t>
          </a:r>
        </a:p>
      </dgm:t>
    </dgm:pt>
    <dgm:pt modelId="{7A716233-D1A6-4300-83FE-4EA0137E1915}" type="parTrans" cxnId="{C56DB596-F6D5-47CC-BB40-8F0AFE420DE5}">
      <dgm:prSet/>
      <dgm:spPr/>
      <dgm:t>
        <a:bodyPr/>
        <a:lstStyle/>
        <a:p>
          <a:endParaRPr lang="en-US"/>
        </a:p>
      </dgm:t>
    </dgm:pt>
    <dgm:pt modelId="{465664A4-5003-4ED7-AECA-1BAC13F1D49F}" type="sibTrans" cxnId="{C56DB596-F6D5-47CC-BB40-8F0AFE420DE5}">
      <dgm:prSet/>
      <dgm:spPr/>
      <dgm:t>
        <a:bodyPr/>
        <a:lstStyle/>
        <a:p>
          <a:endParaRPr lang="en-US"/>
        </a:p>
      </dgm:t>
    </dgm:pt>
    <dgm:pt modelId="{AA305E87-22B4-4CAB-A09B-BF30CB7AC65B}">
      <dgm:prSet/>
      <dgm:spPr/>
      <dgm:t>
        <a:bodyPr/>
        <a:lstStyle/>
        <a:p>
          <a:r>
            <a:rPr lang="en-US" dirty="0"/>
            <a:t>Motivation</a:t>
          </a:r>
        </a:p>
      </dgm:t>
    </dgm:pt>
    <dgm:pt modelId="{9C52AC9B-614B-4DED-89A6-AAAA753932D8}" type="parTrans" cxnId="{7708F0F6-4877-46F0-B9A2-776EC2FDFBBB}">
      <dgm:prSet/>
      <dgm:spPr/>
      <dgm:t>
        <a:bodyPr/>
        <a:lstStyle/>
        <a:p>
          <a:endParaRPr lang="en-US"/>
        </a:p>
      </dgm:t>
    </dgm:pt>
    <dgm:pt modelId="{6B719BD8-66AE-4B79-95CE-158EA98CEF5B}" type="sibTrans" cxnId="{7708F0F6-4877-46F0-B9A2-776EC2FDFBBB}">
      <dgm:prSet/>
      <dgm:spPr/>
      <dgm:t>
        <a:bodyPr/>
        <a:lstStyle/>
        <a:p>
          <a:endParaRPr lang="en-US"/>
        </a:p>
      </dgm:t>
    </dgm:pt>
    <dgm:pt modelId="{F0418E0E-70FE-44CD-ABCB-656D58A3B86E}">
      <dgm:prSet/>
      <dgm:spPr/>
      <dgm:t>
        <a:bodyPr/>
        <a:lstStyle/>
        <a:p>
          <a:r>
            <a:rPr lang="en-US" dirty="0"/>
            <a:t>Existing related approaches</a:t>
          </a:r>
        </a:p>
      </dgm:t>
    </dgm:pt>
    <dgm:pt modelId="{6DC67014-8BEE-4B95-B291-A2B93972ECE6}" type="parTrans" cxnId="{C595A00C-9470-4B64-BB14-F8480C5ABBE0}">
      <dgm:prSet/>
      <dgm:spPr/>
      <dgm:t>
        <a:bodyPr/>
        <a:lstStyle/>
        <a:p>
          <a:endParaRPr lang="en-US"/>
        </a:p>
      </dgm:t>
    </dgm:pt>
    <dgm:pt modelId="{39303245-72BD-47A7-89C0-9CCFED64525E}" type="sibTrans" cxnId="{C595A00C-9470-4B64-BB14-F8480C5ABBE0}">
      <dgm:prSet/>
      <dgm:spPr/>
      <dgm:t>
        <a:bodyPr/>
        <a:lstStyle/>
        <a:p>
          <a:endParaRPr lang="en-US"/>
        </a:p>
      </dgm:t>
    </dgm:pt>
    <dgm:pt modelId="{D86A22FA-0052-4C77-A45C-E19902F1C7C3}">
      <dgm:prSet/>
      <dgm:spPr/>
      <dgm:t>
        <a:bodyPr/>
        <a:lstStyle/>
        <a:p>
          <a:r>
            <a:rPr lang="en-US" dirty="0"/>
            <a:t>The method(that you duplicate)</a:t>
          </a:r>
        </a:p>
      </dgm:t>
    </dgm:pt>
    <dgm:pt modelId="{B18B1664-DB6C-4776-85F8-E483235AA4F5}" type="parTrans" cxnId="{907C7BEA-713B-45F0-B9B7-774E130CB201}">
      <dgm:prSet/>
      <dgm:spPr/>
      <dgm:t>
        <a:bodyPr/>
        <a:lstStyle/>
        <a:p>
          <a:endParaRPr lang="en-US"/>
        </a:p>
      </dgm:t>
    </dgm:pt>
    <dgm:pt modelId="{59B886AE-7867-4D6B-BC12-10849B417D4D}" type="sibTrans" cxnId="{907C7BEA-713B-45F0-B9B7-774E130CB201}">
      <dgm:prSet/>
      <dgm:spPr/>
      <dgm:t>
        <a:bodyPr/>
        <a:lstStyle/>
        <a:p>
          <a:endParaRPr lang="en-US"/>
        </a:p>
      </dgm:t>
    </dgm:pt>
    <dgm:pt modelId="{4A392620-EC4F-4EEC-BD6E-B3A6A5B28906}">
      <dgm:prSet/>
      <dgm:spPr/>
      <dgm:t>
        <a:bodyPr/>
        <a:lstStyle/>
        <a:p>
          <a:r>
            <a:rPr lang="en-US" dirty="0"/>
            <a:t>Results and observation</a:t>
          </a:r>
        </a:p>
      </dgm:t>
    </dgm:pt>
    <dgm:pt modelId="{42A212BC-634D-4E17-A16D-3E99F7E54242}" type="parTrans" cxnId="{CAB53916-BB0B-4C3C-93AA-699CB29838D2}">
      <dgm:prSet/>
      <dgm:spPr/>
      <dgm:t>
        <a:bodyPr/>
        <a:lstStyle/>
        <a:p>
          <a:endParaRPr lang="en-US"/>
        </a:p>
      </dgm:t>
    </dgm:pt>
    <dgm:pt modelId="{807D3160-1509-4089-B38F-D63E1E000EC4}" type="sibTrans" cxnId="{CAB53916-BB0B-4C3C-93AA-699CB29838D2}">
      <dgm:prSet/>
      <dgm:spPr/>
      <dgm:t>
        <a:bodyPr/>
        <a:lstStyle/>
        <a:p>
          <a:endParaRPr lang="en-US"/>
        </a:p>
      </dgm:t>
    </dgm:pt>
    <dgm:pt modelId="{D81C3BAE-774A-4441-9F93-997D648FF933}">
      <dgm:prSet/>
      <dgm:spPr/>
      <dgm:t>
        <a:bodyPr/>
        <a:lstStyle/>
        <a:p>
          <a:r>
            <a:rPr lang="en-US" dirty="0"/>
            <a:t>Conclusion &amp; future work</a:t>
          </a:r>
        </a:p>
      </dgm:t>
    </dgm:pt>
    <dgm:pt modelId="{5E8DE828-47F2-4C02-995B-84B6C4DFC6FB}" type="parTrans" cxnId="{ABF61A6B-3A7E-482B-AB52-0E0DB8CC3678}">
      <dgm:prSet/>
      <dgm:spPr/>
      <dgm:t>
        <a:bodyPr/>
        <a:lstStyle/>
        <a:p>
          <a:endParaRPr lang="en-US"/>
        </a:p>
      </dgm:t>
    </dgm:pt>
    <dgm:pt modelId="{AAC4201F-8045-4DAE-87AF-E4FA66279161}" type="sibTrans" cxnId="{ABF61A6B-3A7E-482B-AB52-0E0DB8CC3678}">
      <dgm:prSet/>
      <dgm:spPr/>
      <dgm:t>
        <a:bodyPr/>
        <a:lstStyle/>
        <a:p>
          <a:endParaRPr lang="en-US"/>
        </a:p>
      </dgm:t>
    </dgm:pt>
    <dgm:pt modelId="{8AE35C5B-7215-4B00-A0F2-00DFD03960EE}" type="pres">
      <dgm:prSet presAssocID="{A1AEC5DB-37ED-408B-9771-4B9647A9306E}" presName="vert0" presStyleCnt="0">
        <dgm:presLayoutVars>
          <dgm:dir/>
          <dgm:animOne val="branch"/>
          <dgm:animLvl val="lvl"/>
        </dgm:presLayoutVars>
      </dgm:prSet>
      <dgm:spPr/>
    </dgm:pt>
    <dgm:pt modelId="{DD8AB7FB-C057-4498-B175-8BA6EBAF57BC}" type="pres">
      <dgm:prSet presAssocID="{CD195045-BE1C-4FF1-B5A4-248FE5A5394B}" presName="thickLine" presStyleLbl="alignNode1" presStyleIdx="0" presStyleCnt="6"/>
      <dgm:spPr/>
    </dgm:pt>
    <dgm:pt modelId="{44C731CC-3DE0-4B90-AC33-8B1B3F438ADB}" type="pres">
      <dgm:prSet presAssocID="{CD195045-BE1C-4FF1-B5A4-248FE5A5394B}" presName="horz1" presStyleCnt="0"/>
      <dgm:spPr/>
    </dgm:pt>
    <dgm:pt modelId="{BD8834D0-7724-4AD8-9814-6E31E8BFCFC0}" type="pres">
      <dgm:prSet presAssocID="{CD195045-BE1C-4FF1-B5A4-248FE5A5394B}" presName="tx1" presStyleLbl="revTx" presStyleIdx="0" presStyleCnt="6"/>
      <dgm:spPr/>
    </dgm:pt>
    <dgm:pt modelId="{759B20DF-EC23-4118-A7AD-DBC7AA4AB0AE}" type="pres">
      <dgm:prSet presAssocID="{CD195045-BE1C-4FF1-B5A4-248FE5A5394B}" presName="vert1" presStyleCnt="0"/>
      <dgm:spPr/>
    </dgm:pt>
    <dgm:pt modelId="{009F19EE-BE0D-481C-974D-EBA6585F4E25}" type="pres">
      <dgm:prSet presAssocID="{AA305E87-22B4-4CAB-A09B-BF30CB7AC65B}" presName="thickLine" presStyleLbl="alignNode1" presStyleIdx="1" presStyleCnt="6"/>
      <dgm:spPr/>
    </dgm:pt>
    <dgm:pt modelId="{66ED73FF-75F9-4413-99F3-ABD4945D8724}" type="pres">
      <dgm:prSet presAssocID="{AA305E87-22B4-4CAB-A09B-BF30CB7AC65B}" presName="horz1" presStyleCnt="0"/>
      <dgm:spPr/>
    </dgm:pt>
    <dgm:pt modelId="{375F8D72-A5AC-4730-A0E0-7BCFD650512A}" type="pres">
      <dgm:prSet presAssocID="{AA305E87-22B4-4CAB-A09B-BF30CB7AC65B}" presName="tx1" presStyleLbl="revTx" presStyleIdx="1" presStyleCnt="6"/>
      <dgm:spPr/>
    </dgm:pt>
    <dgm:pt modelId="{F092ACCC-F266-43EE-AE62-9360660BE06A}" type="pres">
      <dgm:prSet presAssocID="{AA305E87-22B4-4CAB-A09B-BF30CB7AC65B}" presName="vert1" presStyleCnt="0"/>
      <dgm:spPr/>
    </dgm:pt>
    <dgm:pt modelId="{AC776513-6935-4DE0-B01B-54B806D906DB}" type="pres">
      <dgm:prSet presAssocID="{F0418E0E-70FE-44CD-ABCB-656D58A3B86E}" presName="thickLine" presStyleLbl="alignNode1" presStyleIdx="2" presStyleCnt="6"/>
      <dgm:spPr/>
    </dgm:pt>
    <dgm:pt modelId="{2B2A035B-AB37-4545-814D-AA2F0DAA175E}" type="pres">
      <dgm:prSet presAssocID="{F0418E0E-70FE-44CD-ABCB-656D58A3B86E}" presName="horz1" presStyleCnt="0"/>
      <dgm:spPr/>
    </dgm:pt>
    <dgm:pt modelId="{2B7088D6-D839-4B59-95D1-45D6CA15ACB7}" type="pres">
      <dgm:prSet presAssocID="{F0418E0E-70FE-44CD-ABCB-656D58A3B86E}" presName="tx1" presStyleLbl="revTx" presStyleIdx="2" presStyleCnt="6"/>
      <dgm:spPr/>
    </dgm:pt>
    <dgm:pt modelId="{1102A72D-F0FA-4EB8-914C-28E0476DB01C}" type="pres">
      <dgm:prSet presAssocID="{F0418E0E-70FE-44CD-ABCB-656D58A3B86E}" presName="vert1" presStyleCnt="0"/>
      <dgm:spPr/>
    </dgm:pt>
    <dgm:pt modelId="{1EAE192A-51CF-43C3-81F7-BB8917433FC1}" type="pres">
      <dgm:prSet presAssocID="{D86A22FA-0052-4C77-A45C-E19902F1C7C3}" presName="thickLine" presStyleLbl="alignNode1" presStyleIdx="3" presStyleCnt="6"/>
      <dgm:spPr/>
    </dgm:pt>
    <dgm:pt modelId="{FBCBDA85-9DB9-492A-B516-086C3978001E}" type="pres">
      <dgm:prSet presAssocID="{D86A22FA-0052-4C77-A45C-E19902F1C7C3}" presName="horz1" presStyleCnt="0"/>
      <dgm:spPr/>
    </dgm:pt>
    <dgm:pt modelId="{F3052CB8-CC60-4CBC-8375-1E88398D4D97}" type="pres">
      <dgm:prSet presAssocID="{D86A22FA-0052-4C77-A45C-E19902F1C7C3}" presName="tx1" presStyleLbl="revTx" presStyleIdx="3" presStyleCnt="6"/>
      <dgm:spPr/>
    </dgm:pt>
    <dgm:pt modelId="{5EF310E4-86EC-4A80-B3F3-8A901C9BCE9F}" type="pres">
      <dgm:prSet presAssocID="{D86A22FA-0052-4C77-A45C-E19902F1C7C3}" presName="vert1" presStyleCnt="0"/>
      <dgm:spPr/>
    </dgm:pt>
    <dgm:pt modelId="{9377075A-DFD9-40B3-B47F-9B3DD348D372}" type="pres">
      <dgm:prSet presAssocID="{4A392620-EC4F-4EEC-BD6E-B3A6A5B28906}" presName="thickLine" presStyleLbl="alignNode1" presStyleIdx="4" presStyleCnt="6"/>
      <dgm:spPr/>
    </dgm:pt>
    <dgm:pt modelId="{1FFE176A-D2FE-4819-8526-CC8513F525E0}" type="pres">
      <dgm:prSet presAssocID="{4A392620-EC4F-4EEC-BD6E-B3A6A5B28906}" presName="horz1" presStyleCnt="0"/>
      <dgm:spPr/>
    </dgm:pt>
    <dgm:pt modelId="{611F4E0F-243A-4482-908C-7F971BB96ADC}" type="pres">
      <dgm:prSet presAssocID="{4A392620-EC4F-4EEC-BD6E-B3A6A5B28906}" presName="tx1" presStyleLbl="revTx" presStyleIdx="4" presStyleCnt="6"/>
      <dgm:spPr/>
    </dgm:pt>
    <dgm:pt modelId="{32F65902-DE0B-4AEC-9CB9-38CD81B4328A}" type="pres">
      <dgm:prSet presAssocID="{4A392620-EC4F-4EEC-BD6E-B3A6A5B28906}" presName="vert1" presStyleCnt="0"/>
      <dgm:spPr/>
    </dgm:pt>
    <dgm:pt modelId="{791D221F-ADF2-4C1A-9122-91CCEB745AA7}" type="pres">
      <dgm:prSet presAssocID="{D81C3BAE-774A-4441-9F93-997D648FF933}" presName="thickLine" presStyleLbl="alignNode1" presStyleIdx="5" presStyleCnt="6"/>
      <dgm:spPr/>
    </dgm:pt>
    <dgm:pt modelId="{80A07112-14B0-480C-804A-5022B31A7140}" type="pres">
      <dgm:prSet presAssocID="{D81C3BAE-774A-4441-9F93-997D648FF933}" presName="horz1" presStyleCnt="0"/>
      <dgm:spPr/>
    </dgm:pt>
    <dgm:pt modelId="{165EFC39-0A84-4C8C-B466-B7EABE0F33C9}" type="pres">
      <dgm:prSet presAssocID="{D81C3BAE-774A-4441-9F93-997D648FF933}" presName="tx1" presStyleLbl="revTx" presStyleIdx="5" presStyleCnt="6"/>
      <dgm:spPr/>
    </dgm:pt>
    <dgm:pt modelId="{EF3D70C4-CAD4-4BB5-9105-36E8B2EA0987}" type="pres">
      <dgm:prSet presAssocID="{D81C3BAE-774A-4441-9F93-997D648FF933}" presName="vert1" presStyleCnt="0"/>
      <dgm:spPr/>
    </dgm:pt>
  </dgm:ptLst>
  <dgm:cxnLst>
    <dgm:cxn modelId="{C595A00C-9470-4B64-BB14-F8480C5ABBE0}" srcId="{A1AEC5DB-37ED-408B-9771-4B9647A9306E}" destId="{F0418E0E-70FE-44CD-ABCB-656D58A3B86E}" srcOrd="2" destOrd="0" parTransId="{6DC67014-8BEE-4B95-B291-A2B93972ECE6}" sibTransId="{39303245-72BD-47A7-89C0-9CCFED64525E}"/>
    <dgm:cxn modelId="{CAB53916-BB0B-4C3C-93AA-699CB29838D2}" srcId="{A1AEC5DB-37ED-408B-9771-4B9647A9306E}" destId="{4A392620-EC4F-4EEC-BD6E-B3A6A5B28906}" srcOrd="4" destOrd="0" parTransId="{42A212BC-634D-4E17-A16D-3E99F7E54242}" sibTransId="{807D3160-1509-4089-B38F-D63E1E000EC4}"/>
    <dgm:cxn modelId="{B4D30663-8CB7-4F60-920C-59D409573BF2}" type="presOf" srcId="{A1AEC5DB-37ED-408B-9771-4B9647A9306E}" destId="{8AE35C5B-7215-4B00-A0F2-00DFD03960EE}" srcOrd="0" destOrd="0" presId="urn:microsoft.com/office/officeart/2008/layout/LinedList"/>
    <dgm:cxn modelId="{F8080B63-40A1-4219-97F0-53A58FB48640}" type="presOf" srcId="{4A392620-EC4F-4EEC-BD6E-B3A6A5B28906}" destId="{611F4E0F-243A-4482-908C-7F971BB96ADC}" srcOrd="0" destOrd="0" presId="urn:microsoft.com/office/officeart/2008/layout/LinedList"/>
    <dgm:cxn modelId="{ABF61A6B-3A7E-482B-AB52-0E0DB8CC3678}" srcId="{A1AEC5DB-37ED-408B-9771-4B9647A9306E}" destId="{D81C3BAE-774A-4441-9F93-997D648FF933}" srcOrd="5" destOrd="0" parTransId="{5E8DE828-47F2-4C02-995B-84B6C4DFC6FB}" sibTransId="{AAC4201F-8045-4DAE-87AF-E4FA66279161}"/>
    <dgm:cxn modelId="{87804556-A988-4C86-AB33-A478EBF7AC5E}" type="presOf" srcId="{F0418E0E-70FE-44CD-ABCB-656D58A3B86E}" destId="{2B7088D6-D839-4B59-95D1-45D6CA15ACB7}" srcOrd="0" destOrd="0" presId="urn:microsoft.com/office/officeart/2008/layout/LinedList"/>
    <dgm:cxn modelId="{132AA87B-F346-44C8-9763-599A8DAFCC46}" type="presOf" srcId="{D81C3BAE-774A-4441-9F93-997D648FF933}" destId="{165EFC39-0A84-4C8C-B466-B7EABE0F33C9}" srcOrd="0" destOrd="0" presId="urn:microsoft.com/office/officeart/2008/layout/LinedList"/>
    <dgm:cxn modelId="{8A74028F-D428-4706-A550-B35BB682D5CD}" type="presOf" srcId="{D86A22FA-0052-4C77-A45C-E19902F1C7C3}" destId="{F3052CB8-CC60-4CBC-8375-1E88398D4D97}" srcOrd="0" destOrd="0" presId="urn:microsoft.com/office/officeart/2008/layout/LinedList"/>
    <dgm:cxn modelId="{C56DB596-F6D5-47CC-BB40-8F0AFE420DE5}" srcId="{A1AEC5DB-37ED-408B-9771-4B9647A9306E}" destId="{CD195045-BE1C-4FF1-B5A4-248FE5A5394B}" srcOrd="0" destOrd="0" parTransId="{7A716233-D1A6-4300-83FE-4EA0137E1915}" sibTransId="{465664A4-5003-4ED7-AECA-1BAC13F1D49F}"/>
    <dgm:cxn modelId="{C3EDB6E7-2B3F-4687-A532-0AE5A168F8E2}" type="presOf" srcId="{CD195045-BE1C-4FF1-B5A4-248FE5A5394B}" destId="{BD8834D0-7724-4AD8-9814-6E31E8BFCFC0}" srcOrd="0" destOrd="0" presId="urn:microsoft.com/office/officeart/2008/layout/LinedList"/>
    <dgm:cxn modelId="{907C7BEA-713B-45F0-B9B7-774E130CB201}" srcId="{A1AEC5DB-37ED-408B-9771-4B9647A9306E}" destId="{D86A22FA-0052-4C77-A45C-E19902F1C7C3}" srcOrd="3" destOrd="0" parTransId="{B18B1664-DB6C-4776-85F8-E483235AA4F5}" sibTransId="{59B886AE-7867-4D6B-BC12-10849B417D4D}"/>
    <dgm:cxn modelId="{33E23CED-8DFF-47A5-B07B-BE6D43AD781D}" type="presOf" srcId="{AA305E87-22B4-4CAB-A09B-BF30CB7AC65B}" destId="{375F8D72-A5AC-4730-A0E0-7BCFD650512A}" srcOrd="0" destOrd="0" presId="urn:microsoft.com/office/officeart/2008/layout/LinedList"/>
    <dgm:cxn modelId="{7708F0F6-4877-46F0-B9A2-776EC2FDFBBB}" srcId="{A1AEC5DB-37ED-408B-9771-4B9647A9306E}" destId="{AA305E87-22B4-4CAB-A09B-BF30CB7AC65B}" srcOrd="1" destOrd="0" parTransId="{9C52AC9B-614B-4DED-89A6-AAAA753932D8}" sibTransId="{6B719BD8-66AE-4B79-95CE-158EA98CEF5B}"/>
    <dgm:cxn modelId="{9089B2E4-6EEE-41C9-AA93-CCDC2CC43008}" type="presParOf" srcId="{8AE35C5B-7215-4B00-A0F2-00DFD03960EE}" destId="{DD8AB7FB-C057-4498-B175-8BA6EBAF57BC}" srcOrd="0" destOrd="0" presId="urn:microsoft.com/office/officeart/2008/layout/LinedList"/>
    <dgm:cxn modelId="{7267C4B7-8A78-4A60-BE6B-50F7209B43A9}" type="presParOf" srcId="{8AE35C5B-7215-4B00-A0F2-00DFD03960EE}" destId="{44C731CC-3DE0-4B90-AC33-8B1B3F438ADB}" srcOrd="1" destOrd="0" presId="urn:microsoft.com/office/officeart/2008/layout/LinedList"/>
    <dgm:cxn modelId="{39FF184B-C2DD-4853-8BB0-AC619557286B}" type="presParOf" srcId="{44C731CC-3DE0-4B90-AC33-8B1B3F438ADB}" destId="{BD8834D0-7724-4AD8-9814-6E31E8BFCFC0}" srcOrd="0" destOrd="0" presId="urn:microsoft.com/office/officeart/2008/layout/LinedList"/>
    <dgm:cxn modelId="{37335C9C-AFC9-4264-AFB2-65D578A49A21}" type="presParOf" srcId="{44C731CC-3DE0-4B90-AC33-8B1B3F438ADB}" destId="{759B20DF-EC23-4118-A7AD-DBC7AA4AB0AE}" srcOrd="1" destOrd="0" presId="urn:microsoft.com/office/officeart/2008/layout/LinedList"/>
    <dgm:cxn modelId="{FE38452D-876E-4DC2-9B94-5033419C5254}" type="presParOf" srcId="{8AE35C5B-7215-4B00-A0F2-00DFD03960EE}" destId="{009F19EE-BE0D-481C-974D-EBA6585F4E25}" srcOrd="2" destOrd="0" presId="urn:microsoft.com/office/officeart/2008/layout/LinedList"/>
    <dgm:cxn modelId="{1F98B381-D31F-42F7-89A2-F7F4883BB21A}" type="presParOf" srcId="{8AE35C5B-7215-4B00-A0F2-00DFD03960EE}" destId="{66ED73FF-75F9-4413-99F3-ABD4945D8724}" srcOrd="3" destOrd="0" presId="urn:microsoft.com/office/officeart/2008/layout/LinedList"/>
    <dgm:cxn modelId="{4BE426F8-607E-43D1-AF2C-B5C118901786}" type="presParOf" srcId="{66ED73FF-75F9-4413-99F3-ABD4945D8724}" destId="{375F8D72-A5AC-4730-A0E0-7BCFD650512A}" srcOrd="0" destOrd="0" presId="urn:microsoft.com/office/officeart/2008/layout/LinedList"/>
    <dgm:cxn modelId="{98192AB5-0524-416B-81A3-3CBF869CC78A}" type="presParOf" srcId="{66ED73FF-75F9-4413-99F3-ABD4945D8724}" destId="{F092ACCC-F266-43EE-AE62-9360660BE06A}" srcOrd="1" destOrd="0" presId="urn:microsoft.com/office/officeart/2008/layout/LinedList"/>
    <dgm:cxn modelId="{A995BE57-973D-4219-8672-ADA8EFC6B535}" type="presParOf" srcId="{8AE35C5B-7215-4B00-A0F2-00DFD03960EE}" destId="{AC776513-6935-4DE0-B01B-54B806D906DB}" srcOrd="4" destOrd="0" presId="urn:microsoft.com/office/officeart/2008/layout/LinedList"/>
    <dgm:cxn modelId="{49179714-7121-4A22-80C4-43A9FF19FE11}" type="presParOf" srcId="{8AE35C5B-7215-4B00-A0F2-00DFD03960EE}" destId="{2B2A035B-AB37-4545-814D-AA2F0DAA175E}" srcOrd="5" destOrd="0" presId="urn:microsoft.com/office/officeart/2008/layout/LinedList"/>
    <dgm:cxn modelId="{199B7053-C5DC-4AC0-8E8F-C683CA3E231F}" type="presParOf" srcId="{2B2A035B-AB37-4545-814D-AA2F0DAA175E}" destId="{2B7088D6-D839-4B59-95D1-45D6CA15ACB7}" srcOrd="0" destOrd="0" presId="urn:microsoft.com/office/officeart/2008/layout/LinedList"/>
    <dgm:cxn modelId="{5D3C93BD-1A95-4C01-907A-3FC564DE6F52}" type="presParOf" srcId="{2B2A035B-AB37-4545-814D-AA2F0DAA175E}" destId="{1102A72D-F0FA-4EB8-914C-28E0476DB01C}" srcOrd="1" destOrd="0" presId="urn:microsoft.com/office/officeart/2008/layout/LinedList"/>
    <dgm:cxn modelId="{E085589E-021F-4B76-B18E-6E63E151C771}" type="presParOf" srcId="{8AE35C5B-7215-4B00-A0F2-00DFD03960EE}" destId="{1EAE192A-51CF-43C3-81F7-BB8917433FC1}" srcOrd="6" destOrd="0" presId="urn:microsoft.com/office/officeart/2008/layout/LinedList"/>
    <dgm:cxn modelId="{65CEA0FA-9402-4938-BCD9-75FBA8F07121}" type="presParOf" srcId="{8AE35C5B-7215-4B00-A0F2-00DFD03960EE}" destId="{FBCBDA85-9DB9-492A-B516-086C3978001E}" srcOrd="7" destOrd="0" presId="urn:microsoft.com/office/officeart/2008/layout/LinedList"/>
    <dgm:cxn modelId="{346861B6-2EB2-40A4-94D6-10E2C745689F}" type="presParOf" srcId="{FBCBDA85-9DB9-492A-B516-086C3978001E}" destId="{F3052CB8-CC60-4CBC-8375-1E88398D4D97}" srcOrd="0" destOrd="0" presId="urn:microsoft.com/office/officeart/2008/layout/LinedList"/>
    <dgm:cxn modelId="{11388602-78CF-4533-9156-16A351397840}" type="presParOf" srcId="{FBCBDA85-9DB9-492A-B516-086C3978001E}" destId="{5EF310E4-86EC-4A80-B3F3-8A901C9BCE9F}" srcOrd="1" destOrd="0" presId="urn:microsoft.com/office/officeart/2008/layout/LinedList"/>
    <dgm:cxn modelId="{45532C28-5EAB-4AB3-A246-E7F043AD8FFC}" type="presParOf" srcId="{8AE35C5B-7215-4B00-A0F2-00DFD03960EE}" destId="{9377075A-DFD9-40B3-B47F-9B3DD348D372}" srcOrd="8" destOrd="0" presId="urn:microsoft.com/office/officeart/2008/layout/LinedList"/>
    <dgm:cxn modelId="{2071F796-9499-4065-BEED-C748BC63A4EC}" type="presParOf" srcId="{8AE35C5B-7215-4B00-A0F2-00DFD03960EE}" destId="{1FFE176A-D2FE-4819-8526-CC8513F525E0}" srcOrd="9" destOrd="0" presId="urn:microsoft.com/office/officeart/2008/layout/LinedList"/>
    <dgm:cxn modelId="{D5031896-1ABC-4153-A0E5-01AB5A7E295A}" type="presParOf" srcId="{1FFE176A-D2FE-4819-8526-CC8513F525E0}" destId="{611F4E0F-243A-4482-908C-7F971BB96ADC}" srcOrd="0" destOrd="0" presId="urn:microsoft.com/office/officeart/2008/layout/LinedList"/>
    <dgm:cxn modelId="{91CFE446-C9BB-4B66-8904-D9B3F70F4CE2}" type="presParOf" srcId="{1FFE176A-D2FE-4819-8526-CC8513F525E0}" destId="{32F65902-DE0B-4AEC-9CB9-38CD81B4328A}" srcOrd="1" destOrd="0" presId="urn:microsoft.com/office/officeart/2008/layout/LinedList"/>
    <dgm:cxn modelId="{5965212C-1DD3-4DC3-B0E1-AA3E6CDBD0C0}" type="presParOf" srcId="{8AE35C5B-7215-4B00-A0F2-00DFD03960EE}" destId="{791D221F-ADF2-4C1A-9122-91CCEB745AA7}" srcOrd="10" destOrd="0" presId="urn:microsoft.com/office/officeart/2008/layout/LinedList"/>
    <dgm:cxn modelId="{E5ED6CEF-9D60-44DE-84D8-F25C941B6605}" type="presParOf" srcId="{8AE35C5B-7215-4B00-A0F2-00DFD03960EE}" destId="{80A07112-14B0-480C-804A-5022B31A7140}" srcOrd="11" destOrd="0" presId="urn:microsoft.com/office/officeart/2008/layout/LinedList"/>
    <dgm:cxn modelId="{E15F3EB4-5E3D-45BD-AAC7-2D0058A9B3C9}" type="presParOf" srcId="{80A07112-14B0-480C-804A-5022B31A7140}" destId="{165EFC39-0A84-4C8C-B466-B7EABE0F33C9}" srcOrd="0" destOrd="0" presId="urn:microsoft.com/office/officeart/2008/layout/LinedList"/>
    <dgm:cxn modelId="{9B52CC02-7817-49CD-8710-7E55F3B3FB7D}" type="presParOf" srcId="{80A07112-14B0-480C-804A-5022B31A7140}" destId="{EF3D70C4-CAD4-4BB5-9105-36E8B2EA098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90CEFE-8A24-4244-8F27-155B307B6CE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901A8D9-BBE3-4A8C-BDBC-7D42B85A4541}">
      <dgm:prSet/>
      <dgm:spPr/>
      <dgm:t>
        <a:bodyPr/>
        <a:lstStyle/>
        <a:p>
          <a:r>
            <a:rPr lang="en-US" b="0" i="0" dirty="0"/>
            <a:t>Data availability</a:t>
          </a:r>
          <a:endParaRPr lang="en-US" dirty="0"/>
        </a:p>
      </dgm:t>
    </dgm:pt>
    <dgm:pt modelId="{59F616C4-7AAC-42A6-A66C-AC44EDA1AEA5}" type="parTrans" cxnId="{F310E9E0-528E-4FDE-890C-0C9A4B89AD1D}">
      <dgm:prSet/>
      <dgm:spPr/>
      <dgm:t>
        <a:bodyPr/>
        <a:lstStyle/>
        <a:p>
          <a:endParaRPr lang="en-US"/>
        </a:p>
      </dgm:t>
    </dgm:pt>
    <dgm:pt modelId="{C483FDB3-4C51-4352-A6C1-BEBCDC2189DF}" type="sibTrans" cxnId="{F310E9E0-528E-4FDE-890C-0C9A4B89AD1D}">
      <dgm:prSet/>
      <dgm:spPr/>
      <dgm:t>
        <a:bodyPr/>
        <a:lstStyle/>
        <a:p>
          <a:endParaRPr lang="en-US"/>
        </a:p>
      </dgm:t>
    </dgm:pt>
    <dgm:pt modelId="{D4179F94-DCB1-41FF-B4A7-D7EC075768A9}">
      <dgm:prSet/>
      <dgm:spPr/>
      <dgm:t>
        <a:bodyPr/>
        <a:lstStyle/>
        <a:p>
          <a:r>
            <a:rPr lang="en-US" b="0" i="0"/>
            <a:t>Data quality</a:t>
          </a:r>
          <a:endParaRPr lang="en-US"/>
        </a:p>
      </dgm:t>
    </dgm:pt>
    <dgm:pt modelId="{0055C966-E6C0-48FF-A304-51795B512D28}" type="parTrans" cxnId="{C6CBE24D-8924-4962-BB69-1A65E2ABD857}">
      <dgm:prSet/>
      <dgm:spPr/>
      <dgm:t>
        <a:bodyPr/>
        <a:lstStyle/>
        <a:p>
          <a:endParaRPr lang="en-US"/>
        </a:p>
      </dgm:t>
    </dgm:pt>
    <dgm:pt modelId="{B2879CF6-8472-424E-AAB7-C3A51EFCA7CA}" type="sibTrans" cxnId="{C6CBE24D-8924-4962-BB69-1A65E2ABD857}">
      <dgm:prSet/>
      <dgm:spPr/>
      <dgm:t>
        <a:bodyPr/>
        <a:lstStyle/>
        <a:p>
          <a:endParaRPr lang="en-US"/>
        </a:p>
      </dgm:t>
    </dgm:pt>
    <dgm:pt modelId="{E8FCA281-4093-4F86-9F5F-BE2690EF128F}">
      <dgm:prSet/>
      <dgm:spPr/>
      <dgm:t>
        <a:bodyPr/>
        <a:lstStyle/>
        <a:p>
          <a:r>
            <a:rPr lang="en-US" b="0" i="0"/>
            <a:t>Imbalanced data</a:t>
          </a:r>
          <a:endParaRPr lang="en-US"/>
        </a:p>
      </dgm:t>
    </dgm:pt>
    <dgm:pt modelId="{1F58AB85-873B-4703-BE73-53D605314D9C}" type="parTrans" cxnId="{6C0834BB-0C6A-40B2-9504-A6F78947823A}">
      <dgm:prSet/>
      <dgm:spPr/>
      <dgm:t>
        <a:bodyPr/>
        <a:lstStyle/>
        <a:p>
          <a:endParaRPr lang="en-US"/>
        </a:p>
      </dgm:t>
    </dgm:pt>
    <dgm:pt modelId="{11CC7428-2A7B-4135-8D57-BA5829C906E5}" type="sibTrans" cxnId="{6C0834BB-0C6A-40B2-9504-A6F78947823A}">
      <dgm:prSet/>
      <dgm:spPr/>
      <dgm:t>
        <a:bodyPr/>
        <a:lstStyle/>
        <a:p>
          <a:endParaRPr lang="en-US"/>
        </a:p>
      </dgm:t>
    </dgm:pt>
    <dgm:pt modelId="{BD03D366-0A0C-4EFC-B3EB-53D9F0CD3FAB}">
      <dgm:prSet/>
      <dgm:spPr/>
      <dgm:t>
        <a:bodyPr/>
        <a:lstStyle/>
        <a:p>
          <a:r>
            <a:rPr lang="en-US" b="0" i="0"/>
            <a:t>Feature selection</a:t>
          </a:r>
          <a:endParaRPr lang="en-US"/>
        </a:p>
      </dgm:t>
    </dgm:pt>
    <dgm:pt modelId="{B4BBFE6A-5CB5-45E5-942A-1FE8864561D5}" type="parTrans" cxnId="{5CC761C5-03E7-4D8A-A557-1C09DE7E5FDA}">
      <dgm:prSet/>
      <dgm:spPr/>
      <dgm:t>
        <a:bodyPr/>
        <a:lstStyle/>
        <a:p>
          <a:endParaRPr lang="en-US"/>
        </a:p>
      </dgm:t>
    </dgm:pt>
    <dgm:pt modelId="{BF9E31CD-DD40-4739-A35B-85D6BC483A3C}" type="sibTrans" cxnId="{5CC761C5-03E7-4D8A-A557-1C09DE7E5FDA}">
      <dgm:prSet/>
      <dgm:spPr/>
      <dgm:t>
        <a:bodyPr/>
        <a:lstStyle/>
        <a:p>
          <a:endParaRPr lang="en-US"/>
        </a:p>
      </dgm:t>
    </dgm:pt>
    <dgm:pt modelId="{579A742B-829D-435A-807E-E2F0A4EC8C5A}">
      <dgm:prSet/>
      <dgm:spPr/>
      <dgm:t>
        <a:bodyPr/>
        <a:lstStyle/>
        <a:p>
          <a:r>
            <a:rPr lang="en-US" b="0" i="0"/>
            <a:t>Model complexity</a:t>
          </a:r>
          <a:endParaRPr lang="en-US"/>
        </a:p>
      </dgm:t>
    </dgm:pt>
    <dgm:pt modelId="{17F396D1-9E05-4E60-A276-EA8B0EE15C17}" type="parTrans" cxnId="{38168CBF-46DF-4A78-A0EE-1A2342C5EA07}">
      <dgm:prSet/>
      <dgm:spPr/>
      <dgm:t>
        <a:bodyPr/>
        <a:lstStyle/>
        <a:p>
          <a:endParaRPr lang="en-US"/>
        </a:p>
      </dgm:t>
    </dgm:pt>
    <dgm:pt modelId="{F607FAC8-B88F-425A-B67F-3A994AC5E09B}" type="sibTrans" cxnId="{38168CBF-46DF-4A78-A0EE-1A2342C5EA07}">
      <dgm:prSet/>
      <dgm:spPr/>
      <dgm:t>
        <a:bodyPr/>
        <a:lstStyle/>
        <a:p>
          <a:endParaRPr lang="en-US"/>
        </a:p>
      </dgm:t>
    </dgm:pt>
    <dgm:pt modelId="{FB18F6BB-D582-4155-80F5-28AF36E1BAA3}">
      <dgm:prSet/>
      <dgm:spPr/>
      <dgm:t>
        <a:bodyPr/>
        <a:lstStyle/>
        <a:p>
          <a:r>
            <a:rPr lang="en-US" b="0" i="0" dirty="0"/>
            <a:t>Regulatory constraints</a:t>
          </a:r>
          <a:endParaRPr lang="en-US" dirty="0"/>
        </a:p>
      </dgm:t>
    </dgm:pt>
    <dgm:pt modelId="{A07EFA45-6D16-4032-8C6F-7980F7FF4B37}" type="parTrans" cxnId="{4DA30DC7-046E-4063-B707-D8EEF6748DAB}">
      <dgm:prSet/>
      <dgm:spPr/>
      <dgm:t>
        <a:bodyPr/>
        <a:lstStyle/>
        <a:p>
          <a:endParaRPr lang="en-US"/>
        </a:p>
      </dgm:t>
    </dgm:pt>
    <dgm:pt modelId="{27AA1EED-A8EB-4C36-A375-57D634F39EAC}" type="sibTrans" cxnId="{4DA30DC7-046E-4063-B707-D8EEF6748DAB}">
      <dgm:prSet/>
      <dgm:spPr/>
      <dgm:t>
        <a:bodyPr/>
        <a:lstStyle/>
        <a:p>
          <a:endParaRPr lang="en-US"/>
        </a:p>
      </dgm:t>
    </dgm:pt>
    <dgm:pt modelId="{8F96C8B5-3FE7-4B76-84A9-59DCD5123E30}" type="pres">
      <dgm:prSet presAssocID="{D690CEFE-8A24-4244-8F27-155B307B6CEB}" presName="diagram" presStyleCnt="0">
        <dgm:presLayoutVars>
          <dgm:dir/>
          <dgm:resizeHandles val="exact"/>
        </dgm:presLayoutVars>
      </dgm:prSet>
      <dgm:spPr/>
    </dgm:pt>
    <dgm:pt modelId="{8637D381-6DC2-46A8-8D36-917E269D46F1}" type="pres">
      <dgm:prSet presAssocID="{6901A8D9-BBE3-4A8C-BDBC-7D42B85A4541}" presName="node" presStyleLbl="node1" presStyleIdx="0" presStyleCnt="6">
        <dgm:presLayoutVars>
          <dgm:bulletEnabled val="1"/>
        </dgm:presLayoutVars>
      </dgm:prSet>
      <dgm:spPr/>
    </dgm:pt>
    <dgm:pt modelId="{5E7CE5F4-5212-4FFA-A1B9-EDE0FB80A941}" type="pres">
      <dgm:prSet presAssocID="{C483FDB3-4C51-4352-A6C1-BEBCDC2189DF}" presName="sibTrans" presStyleCnt="0"/>
      <dgm:spPr/>
    </dgm:pt>
    <dgm:pt modelId="{87FC1136-9773-4AF2-8668-9EDCE9BB8772}" type="pres">
      <dgm:prSet presAssocID="{D4179F94-DCB1-41FF-B4A7-D7EC075768A9}" presName="node" presStyleLbl="node1" presStyleIdx="1" presStyleCnt="6">
        <dgm:presLayoutVars>
          <dgm:bulletEnabled val="1"/>
        </dgm:presLayoutVars>
      </dgm:prSet>
      <dgm:spPr/>
    </dgm:pt>
    <dgm:pt modelId="{7AA4D848-0CEC-4EF9-887D-99A795AA360F}" type="pres">
      <dgm:prSet presAssocID="{B2879CF6-8472-424E-AAB7-C3A51EFCA7CA}" presName="sibTrans" presStyleCnt="0"/>
      <dgm:spPr/>
    </dgm:pt>
    <dgm:pt modelId="{ABFABE84-A9D6-404D-AD7E-292B1C7D4850}" type="pres">
      <dgm:prSet presAssocID="{E8FCA281-4093-4F86-9F5F-BE2690EF128F}" presName="node" presStyleLbl="node1" presStyleIdx="2" presStyleCnt="6">
        <dgm:presLayoutVars>
          <dgm:bulletEnabled val="1"/>
        </dgm:presLayoutVars>
      </dgm:prSet>
      <dgm:spPr/>
    </dgm:pt>
    <dgm:pt modelId="{84829B8C-1800-4F3B-A38C-F08BA540EA7B}" type="pres">
      <dgm:prSet presAssocID="{11CC7428-2A7B-4135-8D57-BA5829C906E5}" presName="sibTrans" presStyleCnt="0"/>
      <dgm:spPr/>
    </dgm:pt>
    <dgm:pt modelId="{D2355F01-5617-454C-A5F4-A7110E732F77}" type="pres">
      <dgm:prSet presAssocID="{BD03D366-0A0C-4EFC-B3EB-53D9F0CD3FAB}" presName="node" presStyleLbl="node1" presStyleIdx="3" presStyleCnt="6">
        <dgm:presLayoutVars>
          <dgm:bulletEnabled val="1"/>
        </dgm:presLayoutVars>
      </dgm:prSet>
      <dgm:spPr/>
    </dgm:pt>
    <dgm:pt modelId="{65175945-21F5-48BA-8B00-153CE159B032}" type="pres">
      <dgm:prSet presAssocID="{BF9E31CD-DD40-4739-A35B-85D6BC483A3C}" presName="sibTrans" presStyleCnt="0"/>
      <dgm:spPr/>
    </dgm:pt>
    <dgm:pt modelId="{86894C8D-FA3D-47DF-B2A7-0A4E23300042}" type="pres">
      <dgm:prSet presAssocID="{579A742B-829D-435A-807E-E2F0A4EC8C5A}" presName="node" presStyleLbl="node1" presStyleIdx="4" presStyleCnt="6">
        <dgm:presLayoutVars>
          <dgm:bulletEnabled val="1"/>
        </dgm:presLayoutVars>
      </dgm:prSet>
      <dgm:spPr/>
    </dgm:pt>
    <dgm:pt modelId="{1122AC34-9DDF-4E39-8083-06624CC86413}" type="pres">
      <dgm:prSet presAssocID="{F607FAC8-B88F-425A-B67F-3A994AC5E09B}" presName="sibTrans" presStyleCnt="0"/>
      <dgm:spPr/>
    </dgm:pt>
    <dgm:pt modelId="{709409AE-C66F-445A-9B99-DCF053677172}" type="pres">
      <dgm:prSet presAssocID="{FB18F6BB-D582-4155-80F5-28AF36E1BAA3}" presName="node" presStyleLbl="node1" presStyleIdx="5" presStyleCnt="6">
        <dgm:presLayoutVars>
          <dgm:bulletEnabled val="1"/>
        </dgm:presLayoutVars>
      </dgm:prSet>
      <dgm:spPr/>
    </dgm:pt>
  </dgm:ptLst>
  <dgm:cxnLst>
    <dgm:cxn modelId="{CBEDC92D-120C-4903-AB1F-AB34A120C307}" type="presOf" srcId="{E8FCA281-4093-4F86-9F5F-BE2690EF128F}" destId="{ABFABE84-A9D6-404D-AD7E-292B1C7D4850}" srcOrd="0" destOrd="0" presId="urn:microsoft.com/office/officeart/2005/8/layout/default"/>
    <dgm:cxn modelId="{968C1664-951A-4C20-B236-DDEE347744FA}" type="presOf" srcId="{FB18F6BB-D582-4155-80F5-28AF36E1BAA3}" destId="{709409AE-C66F-445A-9B99-DCF053677172}" srcOrd="0" destOrd="0" presId="urn:microsoft.com/office/officeart/2005/8/layout/default"/>
    <dgm:cxn modelId="{C6CBE24D-8924-4962-BB69-1A65E2ABD857}" srcId="{D690CEFE-8A24-4244-8F27-155B307B6CEB}" destId="{D4179F94-DCB1-41FF-B4A7-D7EC075768A9}" srcOrd="1" destOrd="0" parTransId="{0055C966-E6C0-48FF-A304-51795B512D28}" sibTransId="{B2879CF6-8472-424E-AAB7-C3A51EFCA7CA}"/>
    <dgm:cxn modelId="{396E9256-5ACB-4E1B-A409-2C9C264DD9FB}" type="presOf" srcId="{D690CEFE-8A24-4244-8F27-155B307B6CEB}" destId="{8F96C8B5-3FE7-4B76-84A9-59DCD5123E30}" srcOrd="0" destOrd="0" presId="urn:microsoft.com/office/officeart/2005/8/layout/default"/>
    <dgm:cxn modelId="{F341A1AD-9416-4F79-8052-C40D64CDD25D}" type="presOf" srcId="{BD03D366-0A0C-4EFC-B3EB-53D9F0CD3FAB}" destId="{D2355F01-5617-454C-A5F4-A7110E732F77}" srcOrd="0" destOrd="0" presId="urn:microsoft.com/office/officeart/2005/8/layout/default"/>
    <dgm:cxn modelId="{489DB2BA-983A-459D-8405-7451E1B0274F}" type="presOf" srcId="{579A742B-829D-435A-807E-E2F0A4EC8C5A}" destId="{86894C8D-FA3D-47DF-B2A7-0A4E23300042}" srcOrd="0" destOrd="0" presId="urn:microsoft.com/office/officeart/2005/8/layout/default"/>
    <dgm:cxn modelId="{6C0834BB-0C6A-40B2-9504-A6F78947823A}" srcId="{D690CEFE-8A24-4244-8F27-155B307B6CEB}" destId="{E8FCA281-4093-4F86-9F5F-BE2690EF128F}" srcOrd="2" destOrd="0" parTransId="{1F58AB85-873B-4703-BE73-53D605314D9C}" sibTransId="{11CC7428-2A7B-4135-8D57-BA5829C906E5}"/>
    <dgm:cxn modelId="{92FD83BC-8AC3-467D-9BF4-244288D67CD2}" type="presOf" srcId="{D4179F94-DCB1-41FF-B4A7-D7EC075768A9}" destId="{87FC1136-9773-4AF2-8668-9EDCE9BB8772}" srcOrd="0" destOrd="0" presId="urn:microsoft.com/office/officeart/2005/8/layout/default"/>
    <dgm:cxn modelId="{38168CBF-46DF-4A78-A0EE-1A2342C5EA07}" srcId="{D690CEFE-8A24-4244-8F27-155B307B6CEB}" destId="{579A742B-829D-435A-807E-E2F0A4EC8C5A}" srcOrd="4" destOrd="0" parTransId="{17F396D1-9E05-4E60-A276-EA8B0EE15C17}" sibTransId="{F607FAC8-B88F-425A-B67F-3A994AC5E09B}"/>
    <dgm:cxn modelId="{5CC761C5-03E7-4D8A-A557-1C09DE7E5FDA}" srcId="{D690CEFE-8A24-4244-8F27-155B307B6CEB}" destId="{BD03D366-0A0C-4EFC-B3EB-53D9F0CD3FAB}" srcOrd="3" destOrd="0" parTransId="{B4BBFE6A-5CB5-45E5-942A-1FE8864561D5}" sibTransId="{BF9E31CD-DD40-4739-A35B-85D6BC483A3C}"/>
    <dgm:cxn modelId="{4DA30DC7-046E-4063-B707-D8EEF6748DAB}" srcId="{D690CEFE-8A24-4244-8F27-155B307B6CEB}" destId="{FB18F6BB-D582-4155-80F5-28AF36E1BAA3}" srcOrd="5" destOrd="0" parTransId="{A07EFA45-6D16-4032-8C6F-7980F7FF4B37}" sibTransId="{27AA1EED-A8EB-4C36-A375-57D634F39EAC}"/>
    <dgm:cxn modelId="{F310E9E0-528E-4FDE-890C-0C9A4B89AD1D}" srcId="{D690CEFE-8A24-4244-8F27-155B307B6CEB}" destId="{6901A8D9-BBE3-4A8C-BDBC-7D42B85A4541}" srcOrd="0" destOrd="0" parTransId="{59F616C4-7AAC-42A6-A66C-AC44EDA1AEA5}" sibTransId="{C483FDB3-4C51-4352-A6C1-BEBCDC2189DF}"/>
    <dgm:cxn modelId="{DB6326EB-7AD8-400F-B759-AA9C811ECF91}" type="presOf" srcId="{6901A8D9-BBE3-4A8C-BDBC-7D42B85A4541}" destId="{8637D381-6DC2-46A8-8D36-917E269D46F1}" srcOrd="0" destOrd="0" presId="urn:microsoft.com/office/officeart/2005/8/layout/default"/>
    <dgm:cxn modelId="{BB087087-5419-45B6-B5AD-EB82AFDBA993}" type="presParOf" srcId="{8F96C8B5-3FE7-4B76-84A9-59DCD5123E30}" destId="{8637D381-6DC2-46A8-8D36-917E269D46F1}" srcOrd="0" destOrd="0" presId="urn:microsoft.com/office/officeart/2005/8/layout/default"/>
    <dgm:cxn modelId="{B8186F29-00B4-42CF-94DB-4FA5E84A7424}" type="presParOf" srcId="{8F96C8B5-3FE7-4B76-84A9-59DCD5123E30}" destId="{5E7CE5F4-5212-4FFA-A1B9-EDE0FB80A941}" srcOrd="1" destOrd="0" presId="urn:microsoft.com/office/officeart/2005/8/layout/default"/>
    <dgm:cxn modelId="{D15F1478-1796-4D52-A777-01B270035620}" type="presParOf" srcId="{8F96C8B5-3FE7-4B76-84A9-59DCD5123E30}" destId="{87FC1136-9773-4AF2-8668-9EDCE9BB8772}" srcOrd="2" destOrd="0" presId="urn:microsoft.com/office/officeart/2005/8/layout/default"/>
    <dgm:cxn modelId="{A1D05837-5415-4BBF-B275-52FDC6437AB1}" type="presParOf" srcId="{8F96C8B5-3FE7-4B76-84A9-59DCD5123E30}" destId="{7AA4D848-0CEC-4EF9-887D-99A795AA360F}" srcOrd="3" destOrd="0" presId="urn:microsoft.com/office/officeart/2005/8/layout/default"/>
    <dgm:cxn modelId="{641F23B8-FF80-40FC-95D9-33F1E333DD84}" type="presParOf" srcId="{8F96C8B5-3FE7-4B76-84A9-59DCD5123E30}" destId="{ABFABE84-A9D6-404D-AD7E-292B1C7D4850}" srcOrd="4" destOrd="0" presId="urn:microsoft.com/office/officeart/2005/8/layout/default"/>
    <dgm:cxn modelId="{D062179A-4348-4F0A-ADFB-9E7F858758A7}" type="presParOf" srcId="{8F96C8B5-3FE7-4B76-84A9-59DCD5123E30}" destId="{84829B8C-1800-4F3B-A38C-F08BA540EA7B}" srcOrd="5" destOrd="0" presId="urn:microsoft.com/office/officeart/2005/8/layout/default"/>
    <dgm:cxn modelId="{FC07EC1F-8BD3-47B6-99CB-9FC956EB1D64}" type="presParOf" srcId="{8F96C8B5-3FE7-4B76-84A9-59DCD5123E30}" destId="{D2355F01-5617-454C-A5F4-A7110E732F77}" srcOrd="6" destOrd="0" presId="urn:microsoft.com/office/officeart/2005/8/layout/default"/>
    <dgm:cxn modelId="{75FE6ECA-9366-4616-922D-808D5A5BDEC5}" type="presParOf" srcId="{8F96C8B5-3FE7-4B76-84A9-59DCD5123E30}" destId="{65175945-21F5-48BA-8B00-153CE159B032}" srcOrd="7" destOrd="0" presId="urn:microsoft.com/office/officeart/2005/8/layout/default"/>
    <dgm:cxn modelId="{446EE71B-DCE8-424E-B918-2C045A217B4A}" type="presParOf" srcId="{8F96C8B5-3FE7-4B76-84A9-59DCD5123E30}" destId="{86894C8D-FA3D-47DF-B2A7-0A4E23300042}" srcOrd="8" destOrd="0" presId="urn:microsoft.com/office/officeart/2005/8/layout/default"/>
    <dgm:cxn modelId="{F1D8ADE8-0995-4E35-9C8A-0C374F7A9D3D}" type="presParOf" srcId="{8F96C8B5-3FE7-4B76-84A9-59DCD5123E30}" destId="{1122AC34-9DDF-4E39-8083-06624CC86413}" srcOrd="9" destOrd="0" presId="urn:microsoft.com/office/officeart/2005/8/layout/default"/>
    <dgm:cxn modelId="{B2A6AED5-C164-41A3-A719-D9536B38F463}" type="presParOf" srcId="{8F96C8B5-3FE7-4B76-84A9-59DCD5123E30}" destId="{709409AE-C66F-445A-9B99-DCF05367717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6FA1E9-8F80-462B-9B8B-B4C2DBF188C8}"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FF4C3724-1EA7-44BB-A318-3E67B769BD55}">
      <dgm:prSet/>
      <dgm:spPr/>
      <dgm:t>
        <a:bodyPr/>
        <a:lstStyle/>
        <a:p>
          <a:r>
            <a:rPr lang="en-US" dirty="0"/>
            <a:t>Motivation</a:t>
          </a:r>
        </a:p>
      </dgm:t>
    </dgm:pt>
    <dgm:pt modelId="{8DA0AAEE-06CF-4593-B3B1-367600584115}" type="parTrans" cxnId="{E8A1430B-16EF-4953-893E-B63E7CF8C739}">
      <dgm:prSet/>
      <dgm:spPr/>
      <dgm:t>
        <a:bodyPr/>
        <a:lstStyle/>
        <a:p>
          <a:endParaRPr lang="en-US"/>
        </a:p>
      </dgm:t>
    </dgm:pt>
    <dgm:pt modelId="{F5FA4733-B8D2-41CE-B52F-A3BFF0A0CDA4}" type="sibTrans" cxnId="{E8A1430B-16EF-4953-893E-B63E7CF8C739}">
      <dgm:prSet/>
      <dgm:spPr/>
      <dgm:t>
        <a:bodyPr/>
        <a:lstStyle/>
        <a:p>
          <a:endParaRPr lang="en-US"/>
        </a:p>
      </dgm:t>
    </dgm:pt>
    <dgm:pt modelId="{3559BAD4-9B0F-4444-8BFB-08B58825C38F}" type="pres">
      <dgm:prSet presAssocID="{DE6FA1E9-8F80-462B-9B8B-B4C2DBF188C8}" presName="Name0" presStyleCnt="0">
        <dgm:presLayoutVars>
          <dgm:chPref val="3"/>
          <dgm:dir/>
          <dgm:animLvl val="lvl"/>
          <dgm:resizeHandles/>
        </dgm:presLayoutVars>
      </dgm:prSet>
      <dgm:spPr/>
    </dgm:pt>
    <dgm:pt modelId="{A732529B-15A0-4366-834D-7416DAE8607E}" type="pres">
      <dgm:prSet presAssocID="{FF4C3724-1EA7-44BB-A318-3E67B769BD55}" presName="horFlow" presStyleCnt="0"/>
      <dgm:spPr/>
    </dgm:pt>
    <dgm:pt modelId="{551B5EEB-107D-4171-8DCB-21F379BB95C8}" type="pres">
      <dgm:prSet presAssocID="{FF4C3724-1EA7-44BB-A318-3E67B769BD55}" presName="bigChev" presStyleLbl="node1" presStyleIdx="0" presStyleCnt="1" custLinFactNeighborX="-11553" custLinFactNeighborY="0"/>
      <dgm:spPr/>
    </dgm:pt>
  </dgm:ptLst>
  <dgm:cxnLst>
    <dgm:cxn modelId="{E8A1430B-16EF-4953-893E-B63E7CF8C739}" srcId="{DE6FA1E9-8F80-462B-9B8B-B4C2DBF188C8}" destId="{FF4C3724-1EA7-44BB-A318-3E67B769BD55}" srcOrd="0" destOrd="0" parTransId="{8DA0AAEE-06CF-4593-B3B1-367600584115}" sibTransId="{F5FA4733-B8D2-41CE-B52F-A3BFF0A0CDA4}"/>
    <dgm:cxn modelId="{CC619C83-F1BA-4E38-A429-EAB4EB381045}" type="presOf" srcId="{DE6FA1E9-8F80-462B-9B8B-B4C2DBF188C8}" destId="{3559BAD4-9B0F-4444-8BFB-08B58825C38F}" srcOrd="0" destOrd="0" presId="urn:microsoft.com/office/officeart/2005/8/layout/lProcess3"/>
    <dgm:cxn modelId="{465B4FB3-95C1-4E82-97CC-C8F35B25B89C}" type="presOf" srcId="{FF4C3724-1EA7-44BB-A318-3E67B769BD55}" destId="{551B5EEB-107D-4171-8DCB-21F379BB95C8}" srcOrd="0" destOrd="0" presId="urn:microsoft.com/office/officeart/2005/8/layout/lProcess3"/>
    <dgm:cxn modelId="{1CDF201C-EA0C-45EC-ADD6-BB0C0A47056D}" type="presParOf" srcId="{3559BAD4-9B0F-4444-8BFB-08B58825C38F}" destId="{A732529B-15A0-4366-834D-7416DAE8607E}" srcOrd="0" destOrd="0" presId="urn:microsoft.com/office/officeart/2005/8/layout/lProcess3"/>
    <dgm:cxn modelId="{7788D135-FE9A-4D58-A572-47A58469E090}" type="presParOf" srcId="{A732529B-15A0-4366-834D-7416DAE8607E}" destId="{551B5EEB-107D-4171-8DCB-21F379BB95C8}"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A7D0E5-DE2E-4D33-A428-F88C11D5302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A02EAD6-01FF-430D-AA99-46EC8F98F472}">
      <dgm:prSet/>
      <dgm:spPr/>
      <dgm:t>
        <a:bodyPr/>
        <a:lstStyle/>
        <a:p>
          <a:r>
            <a:rPr lang="en-US" b="0" i="0" dirty="0"/>
            <a:t>machine learning models for predicting bank failure can provide a valuable tool for financial institutions and regulators to monitor and manage risk, protect customers, and maintain economic stability.</a:t>
          </a:r>
          <a:endParaRPr lang="en-US" dirty="0"/>
        </a:p>
      </dgm:t>
    </dgm:pt>
    <dgm:pt modelId="{F6806A7A-E82B-4801-8988-0C718EF6A983}" type="parTrans" cxnId="{A3F61151-F116-4883-9280-81E611A5BBBC}">
      <dgm:prSet/>
      <dgm:spPr/>
      <dgm:t>
        <a:bodyPr/>
        <a:lstStyle/>
        <a:p>
          <a:endParaRPr lang="en-US"/>
        </a:p>
      </dgm:t>
    </dgm:pt>
    <dgm:pt modelId="{1817CA5B-45F2-4995-A249-C26BCA54ABDF}" type="sibTrans" cxnId="{A3F61151-F116-4883-9280-81E611A5BBBC}">
      <dgm:prSet/>
      <dgm:spPr/>
      <dgm:t>
        <a:bodyPr/>
        <a:lstStyle/>
        <a:p>
          <a:endParaRPr lang="en-US"/>
        </a:p>
      </dgm:t>
    </dgm:pt>
    <dgm:pt modelId="{54B6AF2B-D507-4418-B829-E10F6BF21170}">
      <dgm:prSet/>
      <dgm:spPr/>
      <dgm:t>
        <a:bodyPr/>
        <a:lstStyle/>
        <a:p>
          <a:r>
            <a:rPr lang="en-US" b="0" i="0" dirty="0"/>
            <a:t>Early warning system</a:t>
          </a:r>
          <a:endParaRPr lang="en-US" dirty="0"/>
        </a:p>
      </dgm:t>
    </dgm:pt>
    <dgm:pt modelId="{878819BD-169D-472B-92D2-C59CEA095B1A}" type="parTrans" cxnId="{FBAC9D3D-1690-4BB6-A008-4FF7E8AC2EA3}">
      <dgm:prSet/>
      <dgm:spPr/>
      <dgm:t>
        <a:bodyPr/>
        <a:lstStyle/>
        <a:p>
          <a:endParaRPr lang="en-US"/>
        </a:p>
      </dgm:t>
    </dgm:pt>
    <dgm:pt modelId="{E7ED758F-80A7-4948-89F9-634E0D1F9ACD}" type="sibTrans" cxnId="{FBAC9D3D-1690-4BB6-A008-4FF7E8AC2EA3}">
      <dgm:prSet/>
      <dgm:spPr/>
      <dgm:t>
        <a:bodyPr/>
        <a:lstStyle/>
        <a:p>
          <a:endParaRPr lang="en-US"/>
        </a:p>
      </dgm:t>
    </dgm:pt>
    <dgm:pt modelId="{2F5864FB-EF3F-45D4-9415-8ED282B55AAD}">
      <dgm:prSet/>
      <dgm:spPr/>
      <dgm:t>
        <a:bodyPr/>
        <a:lstStyle/>
        <a:p>
          <a:r>
            <a:rPr lang="en-US" b="0" i="0"/>
            <a:t>Risk management</a:t>
          </a:r>
          <a:endParaRPr lang="en-US"/>
        </a:p>
      </dgm:t>
    </dgm:pt>
    <dgm:pt modelId="{B4CC592F-9D0F-4B82-9FF3-DC51F65A6E1F}" type="parTrans" cxnId="{955459F1-C684-4501-BB2E-B5E60B363508}">
      <dgm:prSet/>
      <dgm:spPr/>
      <dgm:t>
        <a:bodyPr/>
        <a:lstStyle/>
        <a:p>
          <a:endParaRPr lang="en-US"/>
        </a:p>
      </dgm:t>
    </dgm:pt>
    <dgm:pt modelId="{6FAF46DB-CAD0-4F00-B095-FEAD82966C66}" type="sibTrans" cxnId="{955459F1-C684-4501-BB2E-B5E60B363508}">
      <dgm:prSet/>
      <dgm:spPr/>
      <dgm:t>
        <a:bodyPr/>
        <a:lstStyle/>
        <a:p>
          <a:endParaRPr lang="en-US"/>
        </a:p>
      </dgm:t>
    </dgm:pt>
    <dgm:pt modelId="{8B88F36C-9E3B-4722-82F2-B3990215069F}">
      <dgm:prSet/>
      <dgm:spPr/>
      <dgm:t>
        <a:bodyPr/>
        <a:lstStyle/>
        <a:p>
          <a:r>
            <a:rPr lang="en-US" b="0" i="0" dirty="0"/>
            <a:t>Regulatory compliance</a:t>
          </a:r>
          <a:endParaRPr lang="en-US" dirty="0"/>
        </a:p>
      </dgm:t>
    </dgm:pt>
    <dgm:pt modelId="{C088D3C0-4152-4007-8E0E-28740ECB6638}" type="parTrans" cxnId="{82D9CB80-9974-4A6E-AE89-EDBC263D5BA7}">
      <dgm:prSet/>
      <dgm:spPr/>
      <dgm:t>
        <a:bodyPr/>
        <a:lstStyle/>
        <a:p>
          <a:endParaRPr lang="en-US"/>
        </a:p>
      </dgm:t>
    </dgm:pt>
    <dgm:pt modelId="{8C6F9A2A-8E79-44C8-AE33-6052C9702EDC}" type="sibTrans" cxnId="{82D9CB80-9974-4A6E-AE89-EDBC263D5BA7}">
      <dgm:prSet/>
      <dgm:spPr/>
      <dgm:t>
        <a:bodyPr/>
        <a:lstStyle/>
        <a:p>
          <a:endParaRPr lang="en-US"/>
        </a:p>
      </dgm:t>
    </dgm:pt>
    <dgm:pt modelId="{B1A1CD4A-F6BB-479A-9CC4-C7AADF07C06A}">
      <dgm:prSet/>
      <dgm:spPr/>
      <dgm:t>
        <a:bodyPr/>
        <a:lstStyle/>
        <a:p>
          <a:r>
            <a:rPr lang="en-US" b="0" i="0"/>
            <a:t>Customer protection</a:t>
          </a:r>
          <a:endParaRPr lang="en-US"/>
        </a:p>
      </dgm:t>
    </dgm:pt>
    <dgm:pt modelId="{8FE15100-E48D-40D5-AF06-55F6CC01A0F4}" type="parTrans" cxnId="{9C246A13-19F9-423C-9B40-CAA4F3E6FF9A}">
      <dgm:prSet/>
      <dgm:spPr/>
      <dgm:t>
        <a:bodyPr/>
        <a:lstStyle/>
        <a:p>
          <a:endParaRPr lang="en-US"/>
        </a:p>
      </dgm:t>
    </dgm:pt>
    <dgm:pt modelId="{2A429EBC-2E76-4E10-ACF7-A5432A56B095}" type="sibTrans" cxnId="{9C246A13-19F9-423C-9B40-CAA4F3E6FF9A}">
      <dgm:prSet/>
      <dgm:spPr/>
      <dgm:t>
        <a:bodyPr/>
        <a:lstStyle/>
        <a:p>
          <a:endParaRPr lang="en-US"/>
        </a:p>
      </dgm:t>
    </dgm:pt>
    <dgm:pt modelId="{56BB2B7D-2C9E-447D-BFF7-590F3ED4BBFF}">
      <dgm:prSet/>
      <dgm:spPr/>
      <dgm:t>
        <a:bodyPr/>
        <a:lstStyle/>
        <a:p>
          <a:r>
            <a:rPr lang="en-US" b="0" i="0"/>
            <a:t>Economic stability</a:t>
          </a:r>
          <a:endParaRPr lang="en-US"/>
        </a:p>
      </dgm:t>
    </dgm:pt>
    <dgm:pt modelId="{762F2F96-938F-4FD2-9324-E6EEC74BC072}" type="parTrans" cxnId="{DC5FADFE-1787-4C4C-A2CB-4B5D80882B3C}">
      <dgm:prSet/>
      <dgm:spPr/>
      <dgm:t>
        <a:bodyPr/>
        <a:lstStyle/>
        <a:p>
          <a:endParaRPr lang="en-US"/>
        </a:p>
      </dgm:t>
    </dgm:pt>
    <dgm:pt modelId="{7A504A91-0152-49C3-A215-F8488742063B}" type="sibTrans" cxnId="{DC5FADFE-1787-4C4C-A2CB-4B5D80882B3C}">
      <dgm:prSet/>
      <dgm:spPr/>
      <dgm:t>
        <a:bodyPr/>
        <a:lstStyle/>
        <a:p>
          <a:endParaRPr lang="en-US"/>
        </a:p>
      </dgm:t>
    </dgm:pt>
    <dgm:pt modelId="{F01F6293-F16D-467C-B311-5883EBACB13F}" type="pres">
      <dgm:prSet presAssocID="{74A7D0E5-DE2E-4D33-A428-F88C11D53023}" presName="Name0" presStyleCnt="0">
        <dgm:presLayoutVars>
          <dgm:dir/>
          <dgm:animLvl val="lvl"/>
          <dgm:resizeHandles val="exact"/>
        </dgm:presLayoutVars>
      </dgm:prSet>
      <dgm:spPr/>
    </dgm:pt>
    <dgm:pt modelId="{7CBBD4BA-A956-4244-AC70-CA4746C0BFBB}" type="pres">
      <dgm:prSet presAssocID="{8A02EAD6-01FF-430D-AA99-46EC8F98F472}" presName="boxAndChildren" presStyleCnt="0"/>
      <dgm:spPr/>
    </dgm:pt>
    <dgm:pt modelId="{9FCCE681-C2EB-4177-BF00-4A51F4C13C11}" type="pres">
      <dgm:prSet presAssocID="{8A02EAD6-01FF-430D-AA99-46EC8F98F472}" presName="parentTextBox" presStyleLbl="node1" presStyleIdx="0" presStyleCnt="1"/>
      <dgm:spPr/>
    </dgm:pt>
    <dgm:pt modelId="{EA2621A5-62C7-4566-ABCE-822CB6CE65B8}" type="pres">
      <dgm:prSet presAssocID="{8A02EAD6-01FF-430D-AA99-46EC8F98F472}" presName="entireBox" presStyleLbl="node1" presStyleIdx="0" presStyleCnt="1"/>
      <dgm:spPr/>
    </dgm:pt>
    <dgm:pt modelId="{DF179A62-AA4C-4719-AFCB-48E1BC778E99}" type="pres">
      <dgm:prSet presAssocID="{8A02EAD6-01FF-430D-AA99-46EC8F98F472}" presName="descendantBox" presStyleCnt="0"/>
      <dgm:spPr/>
    </dgm:pt>
    <dgm:pt modelId="{A030C64E-8175-4160-A4A4-67EFEB297F50}" type="pres">
      <dgm:prSet presAssocID="{54B6AF2B-D507-4418-B829-E10F6BF21170}" presName="childTextBox" presStyleLbl="fgAccFollowNode1" presStyleIdx="0" presStyleCnt="5">
        <dgm:presLayoutVars>
          <dgm:bulletEnabled val="1"/>
        </dgm:presLayoutVars>
      </dgm:prSet>
      <dgm:spPr/>
    </dgm:pt>
    <dgm:pt modelId="{26E40EAB-F4D1-400A-835E-8C8CEA2A93BF}" type="pres">
      <dgm:prSet presAssocID="{2F5864FB-EF3F-45D4-9415-8ED282B55AAD}" presName="childTextBox" presStyleLbl="fgAccFollowNode1" presStyleIdx="1" presStyleCnt="5">
        <dgm:presLayoutVars>
          <dgm:bulletEnabled val="1"/>
        </dgm:presLayoutVars>
      </dgm:prSet>
      <dgm:spPr/>
    </dgm:pt>
    <dgm:pt modelId="{06EC718E-4893-4701-BE47-16BDACC27ACA}" type="pres">
      <dgm:prSet presAssocID="{8B88F36C-9E3B-4722-82F2-B3990215069F}" presName="childTextBox" presStyleLbl="fgAccFollowNode1" presStyleIdx="2" presStyleCnt="5">
        <dgm:presLayoutVars>
          <dgm:bulletEnabled val="1"/>
        </dgm:presLayoutVars>
      </dgm:prSet>
      <dgm:spPr/>
    </dgm:pt>
    <dgm:pt modelId="{7A945020-35DC-4881-847E-792999489A5B}" type="pres">
      <dgm:prSet presAssocID="{B1A1CD4A-F6BB-479A-9CC4-C7AADF07C06A}" presName="childTextBox" presStyleLbl="fgAccFollowNode1" presStyleIdx="3" presStyleCnt="5">
        <dgm:presLayoutVars>
          <dgm:bulletEnabled val="1"/>
        </dgm:presLayoutVars>
      </dgm:prSet>
      <dgm:spPr/>
    </dgm:pt>
    <dgm:pt modelId="{993C91EA-F2A2-4599-BCCA-F2EA70001A20}" type="pres">
      <dgm:prSet presAssocID="{56BB2B7D-2C9E-447D-BFF7-590F3ED4BBFF}" presName="childTextBox" presStyleLbl="fgAccFollowNode1" presStyleIdx="4" presStyleCnt="5">
        <dgm:presLayoutVars>
          <dgm:bulletEnabled val="1"/>
        </dgm:presLayoutVars>
      </dgm:prSet>
      <dgm:spPr/>
    </dgm:pt>
  </dgm:ptLst>
  <dgm:cxnLst>
    <dgm:cxn modelId="{9C246A13-19F9-423C-9B40-CAA4F3E6FF9A}" srcId="{8A02EAD6-01FF-430D-AA99-46EC8F98F472}" destId="{B1A1CD4A-F6BB-479A-9CC4-C7AADF07C06A}" srcOrd="3" destOrd="0" parTransId="{8FE15100-E48D-40D5-AF06-55F6CC01A0F4}" sibTransId="{2A429EBC-2E76-4E10-ACF7-A5432A56B095}"/>
    <dgm:cxn modelId="{7FCEA11E-07D7-4DDD-90AB-53F7CDC72BD7}" type="presOf" srcId="{8A02EAD6-01FF-430D-AA99-46EC8F98F472}" destId="{9FCCE681-C2EB-4177-BF00-4A51F4C13C11}" srcOrd="0" destOrd="0" presId="urn:microsoft.com/office/officeart/2005/8/layout/process4"/>
    <dgm:cxn modelId="{FBAC9D3D-1690-4BB6-A008-4FF7E8AC2EA3}" srcId="{8A02EAD6-01FF-430D-AA99-46EC8F98F472}" destId="{54B6AF2B-D507-4418-B829-E10F6BF21170}" srcOrd="0" destOrd="0" parTransId="{878819BD-169D-472B-92D2-C59CEA095B1A}" sibTransId="{E7ED758F-80A7-4948-89F9-634E0D1F9ACD}"/>
    <dgm:cxn modelId="{EFBCDD69-2DA2-4758-81CF-1E0CA28307E4}" type="presOf" srcId="{74A7D0E5-DE2E-4D33-A428-F88C11D53023}" destId="{F01F6293-F16D-467C-B311-5883EBACB13F}" srcOrd="0" destOrd="0" presId="urn:microsoft.com/office/officeart/2005/8/layout/process4"/>
    <dgm:cxn modelId="{FEAF7B4E-903D-459E-902B-E072EA555CFB}" type="presOf" srcId="{2F5864FB-EF3F-45D4-9415-8ED282B55AAD}" destId="{26E40EAB-F4D1-400A-835E-8C8CEA2A93BF}" srcOrd="0" destOrd="0" presId="urn:microsoft.com/office/officeart/2005/8/layout/process4"/>
    <dgm:cxn modelId="{A3F61151-F116-4883-9280-81E611A5BBBC}" srcId="{74A7D0E5-DE2E-4D33-A428-F88C11D53023}" destId="{8A02EAD6-01FF-430D-AA99-46EC8F98F472}" srcOrd="0" destOrd="0" parTransId="{F6806A7A-E82B-4801-8988-0C718EF6A983}" sibTransId="{1817CA5B-45F2-4995-A249-C26BCA54ABDF}"/>
    <dgm:cxn modelId="{66997E75-EB6F-431B-9B5A-EF2A2CF53D83}" type="presOf" srcId="{B1A1CD4A-F6BB-479A-9CC4-C7AADF07C06A}" destId="{7A945020-35DC-4881-847E-792999489A5B}" srcOrd="0" destOrd="0" presId="urn:microsoft.com/office/officeart/2005/8/layout/process4"/>
    <dgm:cxn modelId="{82D9CB80-9974-4A6E-AE89-EDBC263D5BA7}" srcId="{8A02EAD6-01FF-430D-AA99-46EC8F98F472}" destId="{8B88F36C-9E3B-4722-82F2-B3990215069F}" srcOrd="2" destOrd="0" parTransId="{C088D3C0-4152-4007-8E0E-28740ECB6638}" sibTransId="{8C6F9A2A-8E79-44C8-AE33-6052C9702EDC}"/>
    <dgm:cxn modelId="{CBA1859B-8543-4323-9C48-CBF11006C341}" type="presOf" srcId="{54B6AF2B-D507-4418-B829-E10F6BF21170}" destId="{A030C64E-8175-4160-A4A4-67EFEB297F50}" srcOrd="0" destOrd="0" presId="urn:microsoft.com/office/officeart/2005/8/layout/process4"/>
    <dgm:cxn modelId="{052B14DE-E9B6-4398-A699-65C064C7116F}" type="presOf" srcId="{8A02EAD6-01FF-430D-AA99-46EC8F98F472}" destId="{EA2621A5-62C7-4566-ABCE-822CB6CE65B8}" srcOrd="1" destOrd="0" presId="urn:microsoft.com/office/officeart/2005/8/layout/process4"/>
    <dgm:cxn modelId="{955459F1-C684-4501-BB2E-B5E60B363508}" srcId="{8A02EAD6-01FF-430D-AA99-46EC8F98F472}" destId="{2F5864FB-EF3F-45D4-9415-8ED282B55AAD}" srcOrd="1" destOrd="0" parTransId="{B4CC592F-9D0F-4B82-9FF3-DC51F65A6E1F}" sibTransId="{6FAF46DB-CAD0-4F00-B095-FEAD82966C66}"/>
    <dgm:cxn modelId="{608E6BFD-7280-4723-B261-25F168FFDED5}" type="presOf" srcId="{8B88F36C-9E3B-4722-82F2-B3990215069F}" destId="{06EC718E-4893-4701-BE47-16BDACC27ACA}" srcOrd="0" destOrd="0" presId="urn:microsoft.com/office/officeart/2005/8/layout/process4"/>
    <dgm:cxn modelId="{7331DFFD-10C9-4CE6-87BB-377361ADBE37}" type="presOf" srcId="{56BB2B7D-2C9E-447D-BFF7-590F3ED4BBFF}" destId="{993C91EA-F2A2-4599-BCCA-F2EA70001A20}" srcOrd="0" destOrd="0" presId="urn:microsoft.com/office/officeart/2005/8/layout/process4"/>
    <dgm:cxn modelId="{DC5FADFE-1787-4C4C-A2CB-4B5D80882B3C}" srcId="{8A02EAD6-01FF-430D-AA99-46EC8F98F472}" destId="{56BB2B7D-2C9E-447D-BFF7-590F3ED4BBFF}" srcOrd="4" destOrd="0" parTransId="{762F2F96-938F-4FD2-9324-E6EEC74BC072}" sibTransId="{7A504A91-0152-49C3-A215-F8488742063B}"/>
    <dgm:cxn modelId="{563964CE-D2AD-480D-890A-EA0F2D88AB26}" type="presParOf" srcId="{F01F6293-F16D-467C-B311-5883EBACB13F}" destId="{7CBBD4BA-A956-4244-AC70-CA4746C0BFBB}" srcOrd="0" destOrd="0" presId="urn:microsoft.com/office/officeart/2005/8/layout/process4"/>
    <dgm:cxn modelId="{F50B61BF-D096-42F1-9CBA-822AC8CF77CF}" type="presParOf" srcId="{7CBBD4BA-A956-4244-AC70-CA4746C0BFBB}" destId="{9FCCE681-C2EB-4177-BF00-4A51F4C13C11}" srcOrd="0" destOrd="0" presId="urn:microsoft.com/office/officeart/2005/8/layout/process4"/>
    <dgm:cxn modelId="{CC9B47C2-D459-49F1-BA37-2A6278C547E6}" type="presParOf" srcId="{7CBBD4BA-A956-4244-AC70-CA4746C0BFBB}" destId="{EA2621A5-62C7-4566-ABCE-822CB6CE65B8}" srcOrd="1" destOrd="0" presId="urn:microsoft.com/office/officeart/2005/8/layout/process4"/>
    <dgm:cxn modelId="{6B9D63C7-154B-45A3-8113-6B7D3E175E76}" type="presParOf" srcId="{7CBBD4BA-A956-4244-AC70-CA4746C0BFBB}" destId="{DF179A62-AA4C-4719-AFCB-48E1BC778E99}" srcOrd="2" destOrd="0" presId="urn:microsoft.com/office/officeart/2005/8/layout/process4"/>
    <dgm:cxn modelId="{105D6909-56B0-46DE-BD3E-2B2D511F37A3}" type="presParOf" srcId="{DF179A62-AA4C-4719-AFCB-48E1BC778E99}" destId="{A030C64E-8175-4160-A4A4-67EFEB297F50}" srcOrd="0" destOrd="0" presId="urn:microsoft.com/office/officeart/2005/8/layout/process4"/>
    <dgm:cxn modelId="{95CA4713-1357-41F5-8AD5-EAD5663DD4B2}" type="presParOf" srcId="{DF179A62-AA4C-4719-AFCB-48E1BC778E99}" destId="{26E40EAB-F4D1-400A-835E-8C8CEA2A93BF}" srcOrd="1" destOrd="0" presId="urn:microsoft.com/office/officeart/2005/8/layout/process4"/>
    <dgm:cxn modelId="{A5F793DC-9142-4109-9103-B399CF9C0686}" type="presParOf" srcId="{DF179A62-AA4C-4719-AFCB-48E1BC778E99}" destId="{06EC718E-4893-4701-BE47-16BDACC27ACA}" srcOrd="2" destOrd="0" presId="urn:microsoft.com/office/officeart/2005/8/layout/process4"/>
    <dgm:cxn modelId="{10645627-9F97-4418-B7C6-21F64277601C}" type="presParOf" srcId="{DF179A62-AA4C-4719-AFCB-48E1BC778E99}" destId="{7A945020-35DC-4881-847E-792999489A5B}" srcOrd="3" destOrd="0" presId="urn:microsoft.com/office/officeart/2005/8/layout/process4"/>
    <dgm:cxn modelId="{0489D38B-956B-43A4-B412-18EFEA861235}" type="presParOf" srcId="{DF179A62-AA4C-4719-AFCB-48E1BC778E99}" destId="{993C91EA-F2A2-4599-BCCA-F2EA70001A20}" srcOrd="4"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AB7FB-C057-4498-B175-8BA6EBAF57BC}">
      <dsp:nvSpPr>
        <dsp:cNvPr id="0" name=""/>
        <dsp:cNvSpPr/>
      </dsp:nvSpPr>
      <dsp:spPr>
        <a:xfrm>
          <a:off x="0" y="2635"/>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8834D0-7724-4AD8-9814-6E31E8BFCFC0}">
      <dsp:nvSpPr>
        <dsp:cNvPr id="0" name=""/>
        <dsp:cNvSpPr/>
      </dsp:nvSpPr>
      <dsp:spPr>
        <a:xfrm>
          <a:off x="0" y="2635"/>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Problem &amp; Challenges</a:t>
          </a:r>
        </a:p>
      </dsp:txBody>
      <dsp:txXfrm>
        <a:off x="0" y="2635"/>
        <a:ext cx="5762564" cy="898541"/>
      </dsp:txXfrm>
    </dsp:sp>
    <dsp:sp modelId="{009F19EE-BE0D-481C-974D-EBA6585F4E25}">
      <dsp:nvSpPr>
        <dsp:cNvPr id="0" name=""/>
        <dsp:cNvSpPr/>
      </dsp:nvSpPr>
      <dsp:spPr>
        <a:xfrm>
          <a:off x="0" y="901176"/>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F8D72-A5AC-4730-A0E0-7BCFD650512A}">
      <dsp:nvSpPr>
        <dsp:cNvPr id="0" name=""/>
        <dsp:cNvSpPr/>
      </dsp:nvSpPr>
      <dsp:spPr>
        <a:xfrm>
          <a:off x="0" y="901176"/>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Motivation</a:t>
          </a:r>
        </a:p>
      </dsp:txBody>
      <dsp:txXfrm>
        <a:off x="0" y="901176"/>
        <a:ext cx="5762564" cy="898541"/>
      </dsp:txXfrm>
    </dsp:sp>
    <dsp:sp modelId="{AC776513-6935-4DE0-B01B-54B806D906DB}">
      <dsp:nvSpPr>
        <dsp:cNvPr id="0" name=""/>
        <dsp:cNvSpPr/>
      </dsp:nvSpPr>
      <dsp:spPr>
        <a:xfrm>
          <a:off x="0" y="1799718"/>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088D6-D839-4B59-95D1-45D6CA15ACB7}">
      <dsp:nvSpPr>
        <dsp:cNvPr id="0" name=""/>
        <dsp:cNvSpPr/>
      </dsp:nvSpPr>
      <dsp:spPr>
        <a:xfrm>
          <a:off x="0" y="1799718"/>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Existing related approaches</a:t>
          </a:r>
        </a:p>
      </dsp:txBody>
      <dsp:txXfrm>
        <a:off x="0" y="1799718"/>
        <a:ext cx="5762564" cy="898541"/>
      </dsp:txXfrm>
    </dsp:sp>
    <dsp:sp modelId="{1EAE192A-51CF-43C3-81F7-BB8917433FC1}">
      <dsp:nvSpPr>
        <dsp:cNvPr id="0" name=""/>
        <dsp:cNvSpPr/>
      </dsp:nvSpPr>
      <dsp:spPr>
        <a:xfrm>
          <a:off x="0" y="2698259"/>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052CB8-CC60-4CBC-8375-1E88398D4D97}">
      <dsp:nvSpPr>
        <dsp:cNvPr id="0" name=""/>
        <dsp:cNvSpPr/>
      </dsp:nvSpPr>
      <dsp:spPr>
        <a:xfrm>
          <a:off x="0" y="2698259"/>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The method(that you duplicate)</a:t>
          </a:r>
        </a:p>
      </dsp:txBody>
      <dsp:txXfrm>
        <a:off x="0" y="2698259"/>
        <a:ext cx="5762564" cy="898541"/>
      </dsp:txXfrm>
    </dsp:sp>
    <dsp:sp modelId="{9377075A-DFD9-40B3-B47F-9B3DD348D372}">
      <dsp:nvSpPr>
        <dsp:cNvPr id="0" name=""/>
        <dsp:cNvSpPr/>
      </dsp:nvSpPr>
      <dsp:spPr>
        <a:xfrm>
          <a:off x="0" y="3596800"/>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1F4E0F-243A-4482-908C-7F971BB96ADC}">
      <dsp:nvSpPr>
        <dsp:cNvPr id="0" name=""/>
        <dsp:cNvSpPr/>
      </dsp:nvSpPr>
      <dsp:spPr>
        <a:xfrm>
          <a:off x="0" y="3596800"/>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Results and observation</a:t>
          </a:r>
        </a:p>
      </dsp:txBody>
      <dsp:txXfrm>
        <a:off x="0" y="3596800"/>
        <a:ext cx="5762564" cy="898541"/>
      </dsp:txXfrm>
    </dsp:sp>
    <dsp:sp modelId="{791D221F-ADF2-4C1A-9122-91CCEB745AA7}">
      <dsp:nvSpPr>
        <dsp:cNvPr id="0" name=""/>
        <dsp:cNvSpPr/>
      </dsp:nvSpPr>
      <dsp:spPr>
        <a:xfrm>
          <a:off x="0" y="4495342"/>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EFC39-0A84-4C8C-B466-B7EABE0F33C9}">
      <dsp:nvSpPr>
        <dsp:cNvPr id="0" name=""/>
        <dsp:cNvSpPr/>
      </dsp:nvSpPr>
      <dsp:spPr>
        <a:xfrm>
          <a:off x="0" y="4495342"/>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Conclusion &amp; future work</a:t>
          </a:r>
        </a:p>
      </dsp:txBody>
      <dsp:txXfrm>
        <a:off x="0" y="4495342"/>
        <a:ext cx="5762564" cy="898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7D381-6DC2-46A8-8D36-917E269D46F1}">
      <dsp:nvSpPr>
        <dsp:cNvPr id="0" name=""/>
        <dsp:cNvSpPr/>
      </dsp:nvSpPr>
      <dsp:spPr>
        <a:xfrm>
          <a:off x="0" y="36934"/>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dirty="0"/>
            <a:t>Data availability</a:t>
          </a:r>
          <a:endParaRPr lang="en-US" sz="4500" kern="1200" dirty="0"/>
        </a:p>
      </dsp:txBody>
      <dsp:txXfrm>
        <a:off x="0" y="36934"/>
        <a:ext cx="3037581" cy="1822549"/>
      </dsp:txXfrm>
    </dsp:sp>
    <dsp:sp modelId="{87FC1136-9773-4AF2-8668-9EDCE9BB8772}">
      <dsp:nvSpPr>
        <dsp:cNvPr id="0" name=""/>
        <dsp:cNvSpPr/>
      </dsp:nvSpPr>
      <dsp:spPr>
        <a:xfrm>
          <a:off x="3341340" y="36934"/>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Data quality</a:t>
          </a:r>
          <a:endParaRPr lang="en-US" sz="4500" kern="1200"/>
        </a:p>
      </dsp:txBody>
      <dsp:txXfrm>
        <a:off x="3341340" y="36934"/>
        <a:ext cx="3037581" cy="1822549"/>
      </dsp:txXfrm>
    </dsp:sp>
    <dsp:sp modelId="{ABFABE84-A9D6-404D-AD7E-292B1C7D4850}">
      <dsp:nvSpPr>
        <dsp:cNvPr id="0" name=""/>
        <dsp:cNvSpPr/>
      </dsp:nvSpPr>
      <dsp:spPr>
        <a:xfrm>
          <a:off x="6682680" y="36934"/>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Imbalanced data</a:t>
          </a:r>
          <a:endParaRPr lang="en-US" sz="4500" kern="1200"/>
        </a:p>
      </dsp:txBody>
      <dsp:txXfrm>
        <a:off x="6682680" y="36934"/>
        <a:ext cx="3037581" cy="1822549"/>
      </dsp:txXfrm>
    </dsp:sp>
    <dsp:sp modelId="{D2355F01-5617-454C-A5F4-A7110E732F77}">
      <dsp:nvSpPr>
        <dsp:cNvPr id="0" name=""/>
        <dsp:cNvSpPr/>
      </dsp:nvSpPr>
      <dsp:spPr>
        <a:xfrm>
          <a:off x="0" y="2163241"/>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Feature selection</a:t>
          </a:r>
          <a:endParaRPr lang="en-US" sz="4500" kern="1200"/>
        </a:p>
      </dsp:txBody>
      <dsp:txXfrm>
        <a:off x="0" y="2163241"/>
        <a:ext cx="3037581" cy="1822549"/>
      </dsp:txXfrm>
    </dsp:sp>
    <dsp:sp modelId="{86894C8D-FA3D-47DF-B2A7-0A4E23300042}">
      <dsp:nvSpPr>
        <dsp:cNvPr id="0" name=""/>
        <dsp:cNvSpPr/>
      </dsp:nvSpPr>
      <dsp:spPr>
        <a:xfrm>
          <a:off x="3341340" y="2163241"/>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Model complexity</a:t>
          </a:r>
          <a:endParaRPr lang="en-US" sz="4500" kern="1200"/>
        </a:p>
      </dsp:txBody>
      <dsp:txXfrm>
        <a:off x="3341340" y="2163241"/>
        <a:ext cx="3037581" cy="1822549"/>
      </dsp:txXfrm>
    </dsp:sp>
    <dsp:sp modelId="{709409AE-C66F-445A-9B99-DCF053677172}">
      <dsp:nvSpPr>
        <dsp:cNvPr id="0" name=""/>
        <dsp:cNvSpPr/>
      </dsp:nvSpPr>
      <dsp:spPr>
        <a:xfrm>
          <a:off x="6682680" y="2163241"/>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dirty="0"/>
            <a:t>Regulatory constraints</a:t>
          </a:r>
          <a:endParaRPr lang="en-US" sz="4500" kern="1200" dirty="0"/>
        </a:p>
      </dsp:txBody>
      <dsp:txXfrm>
        <a:off x="6682680" y="2163241"/>
        <a:ext cx="3037581" cy="1822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B5EEB-107D-4171-8DCB-21F379BB95C8}">
      <dsp:nvSpPr>
        <dsp:cNvPr id="0" name=""/>
        <dsp:cNvSpPr/>
      </dsp:nvSpPr>
      <dsp:spPr>
        <a:xfrm>
          <a:off x="0" y="1807236"/>
          <a:ext cx="4087141" cy="163485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0" bIns="28575" numCol="1" spcCol="1270" anchor="ctr" anchorCtr="0">
          <a:noAutofit/>
        </a:bodyPr>
        <a:lstStyle/>
        <a:p>
          <a:pPr marL="0" lvl="0" indent="0" algn="ctr" defTabSz="2000250">
            <a:lnSpc>
              <a:spcPct val="90000"/>
            </a:lnSpc>
            <a:spcBef>
              <a:spcPct val="0"/>
            </a:spcBef>
            <a:spcAft>
              <a:spcPct val="35000"/>
            </a:spcAft>
            <a:buNone/>
          </a:pPr>
          <a:r>
            <a:rPr lang="en-US" sz="4500" kern="1200" dirty="0"/>
            <a:t>Motivation</a:t>
          </a:r>
        </a:p>
      </dsp:txBody>
      <dsp:txXfrm>
        <a:off x="817428" y="1807236"/>
        <a:ext cx="2452285" cy="1634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621A5-62C7-4566-ABCE-822CB6CE65B8}">
      <dsp:nvSpPr>
        <dsp:cNvPr id="0" name=""/>
        <dsp:cNvSpPr/>
      </dsp:nvSpPr>
      <dsp:spPr>
        <a:xfrm>
          <a:off x="0" y="0"/>
          <a:ext cx="5806828" cy="524933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0" i="0" kern="1200" dirty="0"/>
            <a:t>machine learning models for predicting bank failure can provide a valuable tool for financial institutions and regulators to monitor and manage risk, protect customers, and maintain economic stability.</a:t>
          </a:r>
          <a:endParaRPr lang="en-US" sz="2900" kern="1200" dirty="0"/>
        </a:p>
      </dsp:txBody>
      <dsp:txXfrm>
        <a:off x="0" y="0"/>
        <a:ext cx="5806828" cy="2834638"/>
      </dsp:txXfrm>
    </dsp:sp>
    <dsp:sp modelId="{A030C64E-8175-4160-A4A4-67EFEB297F50}">
      <dsp:nvSpPr>
        <dsp:cNvPr id="0" name=""/>
        <dsp:cNvSpPr/>
      </dsp:nvSpPr>
      <dsp:spPr>
        <a:xfrm>
          <a:off x="708" y="2729651"/>
          <a:ext cx="1161082" cy="241469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Early warning system</a:t>
          </a:r>
          <a:endParaRPr lang="en-US" sz="1400" kern="1200" dirty="0"/>
        </a:p>
      </dsp:txBody>
      <dsp:txXfrm>
        <a:off x="708" y="2729651"/>
        <a:ext cx="1161082" cy="2414691"/>
      </dsp:txXfrm>
    </dsp:sp>
    <dsp:sp modelId="{26E40EAB-F4D1-400A-835E-8C8CEA2A93BF}">
      <dsp:nvSpPr>
        <dsp:cNvPr id="0" name=""/>
        <dsp:cNvSpPr/>
      </dsp:nvSpPr>
      <dsp:spPr>
        <a:xfrm>
          <a:off x="1161790" y="2729651"/>
          <a:ext cx="1161082" cy="2414691"/>
        </a:xfrm>
        <a:prstGeom prst="rect">
          <a:avLst/>
        </a:prstGeom>
        <a:solidFill>
          <a:schemeClr val="accent2">
            <a:tint val="40000"/>
            <a:alpha val="90000"/>
            <a:hueOff val="-1851353"/>
            <a:satOff val="6712"/>
            <a:lumOff val="-178"/>
            <a:alphaOff val="0"/>
          </a:schemeClr>
        </a:solidFill>
        <a:ln w="15875" cap="flat" cmpd="sng" algn="ctr">
          <a:solidFill>
            <a:schemeClr val="accent2">
              <a:tint val="40000"/>
              <a:alpha val="90000"/>
              <a:hueOff val="-1851353"/>
              <a:satOff val="6712"/>
              <a:lumOff val="-1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Risk management</a:t>
          </a:r>
          <a:endParaRPr lang="en-US" sz="1400" kern="1200"/>
        </a:p>
      </dsp:txBody>
      <dsp:txXfrm>
        <a:off x="1161790" y="2729651"/>
        <a:ext cx="1161082" cy="2414691"/>
      </dsp:txXfrm>
    </dsp:sp>
    <dsp:sp modelId="{06EC718E-4893-4701-BE47-16BDACC27ACA}">
      <dsp:nvSpPr>
        <dsp:cNvPr id="0" name=""/>
        <dsp:cNvSpPr/>
      </dsp:nvSpPr>
      <dsp:spPr>
        <a:xfrm>
          <a:off x="2322872" y="2729651"/>
          <a:ext cx="1161082" cy="2414691"/>
        </a:xfrm>
        <a:prstGeom prst="rect">
          <a:avLst/>
        </a:prstGeom>
        <a:solidFill>
          <a:schemeClr val="accent2">
            <a:tint val="40000"/>
            <a:alpha val="90000"/>
            <a:hueOff val="-3702706"/>
            <a:satOff val="13424"/>
            <a:lumOff val="-357"/>
            <a:alphaOff val="0"/>
          </a:schemeClr>
        </a:solidFill>
        <a:ln w="15875" cap="flat" cmpd="sng" algn="ctr">
          <a:solidFill>
            <a:schemeClr val="accent2">
              <a:tint val="40000"/>
              <a:alpha val="90000"/>
              <a:hueOff val="-3702706"/>
              <a:satOff val="13424"/>
              <a:lumOff val="-3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Regulatory compliance</a:t>
          </a:r>
          <a:endParaRPr lang="en-US" sz="1400" kern="1200" dirty="0"/>
        </a:p>
      </dsp:txBody>
      <dsp:txXfrm>
        <a:off x="2322872" y="2729651"/>
        <a:ext cx="1161082" cy="2414691"/>
      </dsp:txXfrm>
    </dsp:sp>
    <dsp:sp modelId="{7A945020-35DC-4881-847E-792999489A5B}">
      <dsp:nvSpPr>
        <dsp:cNvPr id="0" name=""/>
        <dsp:cNvSpPr/>
      </dsp:nvSpPr>
      <dsp:spPr>
        <a:xfrm>
          <a:off x="3483955" y="2729651"/>
          <a:ext cx="1161082" cy="2414691"/>
        </a:xfrm>
        <a:prstGeom prst="rect">
          <a:avLst/>
        </a:prstGeom>
        <a:solidFill>
          <a:schemeClr val="accent2">
            <a:tint val="40000"/>
            <a:alpha val="90000"/>
            <a:hueOff val="-5554059"/>
            <a:satOff val="20135"/>
            <a:lumOff val="-535"/>
            <a:alphaOff val="0"/>
          </a:schemeClr>
        </a:solidFill>
        <a:ln w="15875" cap="flat" cmpd="sng" algn="ctr">
          <a:solidFill>
            <a:schemeClr val="accent2">
              <a:tint val="40000"/>
              <a:alpha val="90000"/>
              <a:hueOff val="-5554059"/>
              <a:satOff val="20135"/>
              <a:lumOff val="-5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Customer protection</a:t>
          </a:r>
          <a:endParaRPr lang="en-US" sz="1400" kern="1200"/>
        </a:p>
      </dsp:txBody>
      <dsp:txXfrm>
        <a:off x="3483955" y="2729651"/>
        <a:ext cx="1161082" cy="2414691"/>
      </dsp:txXfrm>
    </dsp:sp>
    <dsp:sp modelId="{993C91EA-F2A2-4599-BCCA-F2EA70001A20}">
      <dsp:nvSpPr>
        <dsp:cNvPr id="0" name=""/>
        <dsp:cNvSpPr/>
      </dsp:nvSpPr>
      <dsp:spPr>
        <a:xfrm>
          <a:off x="4645037" y="2729651"/>
          <a:ext cx="1161082" cy="2414691"/>
        </a:xfrm>
        <a:prstGeom prst="rect">
          <a:avLst/>
        </a:prstGeom>
        <a:solidFill>
          <a:schemeClr val="accent2">
            <a:tint val="40000"/>
            <a:alpha val="90000"/>
            <a:hueOff val="-7405413"/>
            <a:satOff val="26847"/>
            <a:lumOff val="-714"/>
            <a:alphaOff val="0"/>
          </a:schemeClr>
        </a:solidFill>
        <a:ln w="15875" cap="flat" cmpd="sng" algn="ctr">
          <a:solidFill>
            <a:schemeClr val="accent2">
              <a:tint val="40000"/>
              <a:alpha val="90000"/>
              <a:hueOff val="-7405413"/>
              <a:satOff val="26847"/>
              <a:lumOff val="-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Economic stability</a:t>
          </a:r>
          <a:endParaRPr lang="en-US" sz="1400" kern="1200"/>
        </a:p>
      </dsp:txBody>
      <dsp:txXfrm>
        <a:off x="4645037" y="2729651"/>
        <a:ext cx="1161082" cy="24146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D2766A6-3C10-4AB8-86A1-BB1F0CDA7EFE}"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900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485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43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7844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899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766A6-3C10-4AB8-86A1-BB1F0CDA7EFE}"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535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766A6-3C10-4AB8-86A1-BB1F0CDA7EFE}"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5059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766A6-3C10-4AB8-86A1-BB1F0CDA7EFE}"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7646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766A6-3C10-4AB8-86A1-BB1F0CDA7EFE}"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5269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0280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46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D2766A6-3C10-4AB8-86A1-BB1F0CDA7EFE}" type="datetimeFigureOut">
              <a:rPr lang="en-US" smtClean="0"/>
              <a:pPr/>
              <a:t>4/15/2023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060201-1C40-4B39-813D-5CD9493BAEED}" type="slidenum">
              <a:rPr lang="en-US" smtClean="0"/>
              <a:pPr/>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08746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EDB2-7B1D-30D0-A8BA-6AFA974CF8C0}"/>
              </a:ext>
            </a:extLst>
          </p:cNvPr>
          <p:cNvSpPr>
            <a:spLocks noGrp="1"/>
          </p:cNvSpPr>
          <p:nvPr>
            <p:ph type="ctrTitle"/>
          </p:nvPr>
        </p:nvSpPr>
        <p:spPr>
          <a:xfrm>
            <a:off x="7517331" y="481264"/>
            <a:ext cx="4204207" cy="2887056"/>
          </a:xfrm>
        </p:spPr>
        <p:txBody>
          <a:bodyPr anchor="b">
            <a:normAutofit/>
          </a:bodyPr>
          <a:lstStyle/>
          <a:p>
            <a:pPr algn="l"/>
            <a:r>
              <a:rPr lang="en-US"/>
              <a:t>Machine Learning</a:t>
            </a:r>
          </a:p>
        </p:txBody>
      </p:sp>
      <p:sp>
        <p:nvSpPr>
          <p:cNvPr id="3" name="Subtitle 2">
            <a:extLst>
              <a:ext uri="{FF2B5EF4-FFF2-40B4-BE49-F238E27FC236}">
                <a16:creationId xmlns:a16="http://schemas.microsoft.com/office/drawing/2014/main" id="{8C89B589-C709-31AE-27CD-431270539381}"/>
              </a:ext>
            </a:extLst>
          </p:cNvPr>
          <p:cNvSpPr>
            <a:spLocks noGrp="1"/>
          </p:cNvSpPr>
          <p:nvPr>
            <p:ph type="subTitle" idx="1"/>
          </p:nvPr>
        </p:nvSpPr>
        <p:spPr>
          <a:xfrm>
            <a:off x="7517331" y="3528237"/>
            <a:ext cx="4204208" cy="1848051"/>
          </a:xfrm>
        </p:spPr>
        <p:txBody>
          <a:bodyPr anchor="t">
            <a:normAutofit/>
          </a:bodyPr>
          <a:lstStyle/>
          <a:p>
            <a:r>
              <a:rPr lang="en-US" kern="1800">
                <a:effectLst/>
                <a:latin typeface="Georgia" panose="02040502050405020303" pitchFamily="18" charset="0"/>
                <a:ea typeface="Times New Roman" panose="02020603050405020304" pitchFamily="18" charset="0"/>
                <a:cs typeface="Times New Roman" panose="02020603050405020304" pitchFamily="18" charset="0"/>
              </a:rPr>
              <a:t>Predicting bank failure</a:t>
            </a:r>
            <a:endParaRPr lang="en-US"/>
          </a:p>
          <a:p>
            <a:endParaRPr lang="en-US" dirty="0"/>
          </a:p>
        </p:txBody>
      </p:sp>
      <p:pic>
        <p:nvPicPr>
          <p:cNvPr id="5" name="Picture 4" descr="Abstract background of mesh">
            <a:extLst>
              <a:ext uri="{FF2B5EF4-FFF2-40B4-BE49-F238E27FC236}">
                <a16:creationId xmlns:a16="http://schemas.microsoft.com/office/drawing/2014/main" id="{03DCBE78-7EC4-BE03-D300-B81E0B60DDB6}"/>
              </a:ext>
            </a:extLst>
          </p:cNvPr>
          <p:cNvPicPr>
            <a:picLocks noChangeAspect="1"/>
          </p:cNvPicPr>
          <p:nvPr/>
        </p:nvPicPr>
        <p:blipFill rotWithShape="1">
          <a:blip r:embed="rId2"/>
          <a:srcRect l="23503" r="2" b="2"/>
          <a:stretch/>
        </p:blipFill>
        <p:spPr>
          <a:xfrm>
            <a:off x="394635" y="2503727"/>
            <a:ext cx="4466122" cy="3897073"/>
          </a:xfrm>
          <a:prstGeom prst="rect">
            <a:avLst/>
          </a:prstGeom>
        </p:spPr>
      </p:pic>
      <p:pic>
        <p:nvPicPr>
          <p:cNvPr id="4" name="Picture 3" descr="Abstract background of mesh">
            <a:extLst>
              <a:ext uri="{FF2B5EF4-FFF2-40B4-BE49-F238E27FC236}">
                <a16:creationId xmlns:a16="http://schemas.microsoft.com/office/drawing/2014/main" id="{275DD6A8-15A7-9208-15E0-6FB579ACCAE5}"/>
              </a:ext>
            </a:extLst>
          </p:cNvPr>
          <p:cNvPicPr>
            <a:picLocks noChangeAspect="1"/>
          </p:cNvPicPr>
          <p:nvPr/>
        </p:nvPicPr>
        <p:blipFill rotWithShape="1">
          <a:blip r:embed="rId3"/>
          <a:srcRect l="45515" r="3301" b="1"/>
          <a:stretch/>
        </p:blipFill>
        <p:spPr>
          <a:xfrm>
            <a:off x="5014765" y="481264"/>
            <a:ext cx="2213811" cy="2887056"/>
          </a:xfrm>
          <a:prstGeom prst="rect">
            <a:avLst/>
          </a:prstGeom>
        </p:spPr>
      </p:pic>
    </p:spTree>
    <p:extLst>
      <p:ext uri="{BB962C8B-B14F-4D97-AF65-F5344CB8AC3E}">
        <p14:creationId xmlns:p14="http://schemas.microsoft.com/office/powerpoint/2010/main" val="22889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717-2079-75C8-EC8C-979911D66AC6}"/>
              </a:ext>
            </a:extLst>
          </p:cNvPr>
          <p:cNvSpPr>
            <a:spLocks noGrp="1"/>
          </p:cNvSpPr>
          <p:nvPr>
            <p:ph type="title"/>
          </p:nvPr>
        </p:nvSpPr>
        <p:spPr>
          <a:xfrm>
            <a:off x="838200" y="780444"/>
            <a:ext cx="4030834" cy="5391756"/>
          </a:xfrm>
        </p:spPr>
        <p:txBody>
          <a:bodyPr anchor="t">
            <a:normAutofit/>
          </a:bodyPr>
          <a:lstStyle/>
          <a:p>
            <a:r>
              <a:rPr lang="en-US"/>
              <a:t>Content Slide</a:t>
            </a:r>
            <a:endParaRPr lang="en-US" dirty="0"/>
          </a:p>
        </p:txBody>
      </p:sp>
      <p:graphicFrame>
        <p:nvGraphicFramePr>
          <p:cNvPr id="7" name="Content Placeholder 2">
            <a:extLst>
              <a:ext uri="{FF2B5EF4-FFF2-40B4-BE49-F238E27FC236}">
                <a16:creationId xmlns:a16="http://schemas.microsoft.com/office/drawing/2014/main" id="{DBA59838-B242-F37A-0551-E3FAF0B8D70D}"/>
              </a:ext>
            </a:extLst>
          </p:cNvPr>
          <p:cNvGraphicFramePr>
            <a:graphicFrameLocks noGrp="1"/>
          </p:cNvGraphicFramePr>
          <p:nvPr>
            <p:ph idx="1"/>
            <p:extLst>
              <p:ext uri="{D42A27DB-BD31-4B8C-83A1-F6EECF244321}">
                <p14:modId xmlns:p14="http://schemas.microsoft.com/office/powerpoint/2010/main" val="2336539711"/>
              </p:ext>
            </p:extLst>
          </p:nvPr>
        </p:nvGraphicFramePr>
        <p:xfrm>
          <a:off x="5591236" y="780444"/>
          <a:ext cx="5762564" cy="539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68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0CEA-1E5E-3885-1B8E-997B8B144D5B}"/>
              </a:ext>
            </a:extLst>
          </p:cNvPr>
          <p:cNvSpPr>
            <a:spLocks noGrp="1"/>
          </p:cNvSpPr>
          <p:nvPr>
            <p:ph type="title"/>
          </p:nvPr>
        </p:nvSpPr>
        <p:spPr/>
        <p:txBody>
          <a:bodyPr/>
          <a:lstStyle/>
          <a:p>
            <a:r>
              <a:rPr lang="en-US" dirty="0"/>
              <a:t>Problem &amp; Challenges</a:t>
            </a:r>
          </a:p>
        </p:txBody>
      </p:sp>
      <p:graphicFrame>
        <p:nvGraphicFramePr>
          <p:cNvPr id="5" name="Content Placeholder 2">
            <a:extLst>
              <a:ext uri="{FF2B5EF4-FFF2-40B4-BE49-F238E27FC236}">
                <a16:creationId xmlns:a16="http://schemas.microsoft.com/office/drawing/2014/main" id="{AD3E2384-5C27-0083-D78F-5F900D6FA0BB}"/>
              </a:ext>
            </a:extLst>
          </p:cNvPr>
          <p:cNvGraphicFramePr>
            <a:graphicFrameLocks noGrp="1"/>
          </p:cNvGraphicFramePr>
          <p:nvPr>
            <p:ph idx="1"/>
            <p:extLst>
              <p:ext uri="{D42A27DB-BD31-4B8C-83A1-F6EECF244321}">
                <p14:modId xmlns:p14="http://schemas.microsoft.com/office/powerpoint/2010/main" val="23327233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69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4F09634-2F91-40AC-C930-93B93270FD71}"/>
              </a:ext>
            </a:extLst>
          </p:cNvPr>
          <p:cNvGraphicFramePr/>
          <p:nvPr>
            <p:extLst>
              <p:ext uri="{D42A27DB-BD31-4B8C-83A1-F6EECF244321}">
                <p14:modId xmlns:p14="http://schemas.microsoft.com/office/powerpoint/2010/main" val="3583382015"/>
              </p:ext>
            </p:extLst>
          </p:nvPr>
        </p:nvGraphicFramePr>
        <p:xfrm>
          <a:off x="977087" y="804333"/>
          <a:ext cx="4087141" cy="5249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2">
            <a:extLst>
              <a:ext uri="{FF2B5EF4-FFF2-40B4-BE49-F238E27FC236}">
                <a16:creationId xmlns:a16="http://schemas.microsoft.com/office/drawing/2014/main" id="{F7B6BE57-E0D7-6B20-7B90-955BD769AEFC}"/>
              </a:ext>
            </a:extLst>
          </p:cNvPr>
          <p:cNvGraphicFramePr>
            <a:graphicFrameLocks noGrp="1"/>
          </p:cNvGraphicFramePr>
          <p:nvPr>
            <p:ph idx="1"/>
            <p:extLst>
              <p:ext uri="{D42A27DB-BD31-4B8C-83A1-F6EECF244321}">
                <p14:modId xmlns:p14="http://schemas.microsoft.com/office/powerpoint/2010/main" val="101400529"/>
              </p:ext>
            </p:extLst>
          </p:nvPr>
        </p:nvGraphicFramePr>
        <p:xfrm>
          <a:off x="5408082" y="804334"/>
          <a:ext cx="5806828" cy="5249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3423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A42D-EE18-F340-5916-71B4E97D08CE}"/>
              </a:ext>
            </a:extLst>
          </p:cNvPr>
          <p:cNvSpPr>
            <a:spLocks noGrp="1"/>
          </p:cNvSpPr>
          <p:nvPr>
            <p:ph type="title"/>
          </p:nvPr>
        </p:nvSpPr>
        <p:spPr>
          <a:xfrm>
            <a:off x="1024128" y="585216"/>
            <a:ext cx="6066818" cy="1499616"/>
          </a:xfrm>
        </p:spPr>
        <p:txBody>
          <a:bodyPr>
            <a:normAutofit/>
          </a:bodyPr>
          <a:lstStyle/>
          <a:p>
            <a:r>
              <a:rPr lang="en-US" dirty="0"/>
              <a:t>Existing related approaches</a:t>
            </a:r>
          </a:p>
        </p:txBody>
      </p:sp>
      <p:sp>
        <p:nvSpPr>
          <p:cNvPr id="3" name="Content Placeholder 2">
            <a:extLst>
              <a:ext uri="{FF2B5EF4-FFF2-40B4-BE49-F238E27FC236}">
                <a16:creationId xmlns:a16="http://schemas.microsoft.com/office/drawing/2014/main" id="{316C5121-2372-E93E-811A-F72DB6413D2C}"/>
              </a:ext>
            </a:extLst>
          </p:cNvPr>
          <p:cNvSpPr>
            <a:spLocks noGrp="1"/>
          </p:cNvSpPr>
          <p:nvPr>
            <p:ph idx="1"/>
          </p:nvPr>
        </p:nvSpPr>
        <p:spPr>
          <a:xfrm>
            <a:off x="872837" y="2286000"/>
            <a:ext cx="6664036" cy="4023360"/>
          </a:xfrm>
        </p:spPr>
        <p:txBody>
          <a:bodyPr>
            <a:normAutofit/>
          </a:bodyPr>
          <a:lstStyle/>
          <a:p>
            <a:pPr>
              <a:buFont typeface="Wingdings" panose="05000000000000000000" pitchFamily="2" charset="2"/>
              <a:buChar char="Ø"/>
            </a:pPr>
            <a:r>
              <a:rPr lang="en-US" sz="1700" b="0" i="0" dirty="0">
                <a:effectLst/>
                <a:latin typeface="Tw Cen MT (Body)"/>
              </a:rPr>
              <a:t>Neural networks</a:t>
            </a:r>
          </a:p>
          <a:p>
            <a:pPr>
              <a:buFont typeface="Wingdings" panose="05000000000000000000" pitchFamily="2" charset="2"/>
              <a:buChar char="Ø"/>
            </a:pPr>
            <a:r>
              <a:rPr lang="en-US" sz="1700" b="0" i="0" dirty="0">
                <a:effectLst/>
                <a:latin typeface="Tw Cen MT (Body)"/>
              </a:rPr>
              <a:t>Gradient boosting</a:t>
            </a:r>
          </a:p>
          <a:p>
            <a:pPr>
              <a:buFont typeface="Wingdings" panose="05000000000000000000" pitchFamily="2" charset="2"/>
              <a:buChar char="Ø"/>
            </a:pPr>
            <a:r>
              <a:rPr lang="en-US" sz="1700" b="0" i="0" dirty="0">
                <a:effectLst/>
                <a:latin typeface="Tw Cen MT (Body)"/>
              </a:rPr>
              <a:t>Random forest</a:t>
            </a:r>
            <a:endParaRPr lang="en-US" sz="1700" dirty="0">
              <a:latin typeface="Tw Cen MT (Body)"/>
            </a:endParaRPr>
          </a:p>
          <a:p>
            <a:pPr>
              <a:buFont typeface="Wingdings" panose="05000000000000000000" pitchFamily="2" charset="2"/>
              <a:buChar char="Ø"/>
            </a:pPr>
            <a:r>
              <a:rPr lang="en-US" sz="1700" b="0" i="0" dirty="0">
                <a:effectLst/>
                <a:latin typeface="Tw Cen MT (Body)"/>
              </a:rPr>
              <a:t>Decision trees</a:t>
            </a:r>
          </a:p>
          <a:p>
            <a:pPr>
              <a:buFont typeface="Wingdings" panose="05000000000000000000" pitchFamily="2" charset="2"/>
              <a:buChar char="Ø"/>
            </a:pPr>
            <a:r>
              <a:rPr lang="en-US" sz="1700" b="0" i="0" dirty="0">
                <a:effectLst/>
                <a:latin typeface="Tw Cen MT (Body)"/>
              </a:rPr>
              <a:t>Logistic regression</a:t>
            </a:r>
            <a:endParaRPr lang="en-US" sz="1700" dirty="0">
              <a:latin typeface="Tw Cen MT (Body)"/>
            </a:endParaRPr>
          </a:p>
          <a:p>
            <a:pPr>
              <a:buFont typeface="Wingdings" panose="05000000000000000000" pitchFamily="2" charset="2"/>
              <a:buChar char="Ø"/>
            </a:pPr>
            <a:r>
              <a:rPr lang="en-US" sz="1700" b="0" i="0" dirty="0">
                <a:effectLst/>
                <a:latin typeface="Tw Cen MT (Body)"/>
              </a:rPr>
              <a:t>Support vector machines (SVMs)</a:t>
            </a:r>
          </a:p>
          <a:p>
            <a:r>
              <a:rPr lang="en-US" sz="1700" b="0" i="0" dirty="0">
                <a:effectLst/>
              </a:rPr>
              <a:t>Overall, there are several machine learning approaches that can be used to predict bank failure, each with their strengths and weaknesses. The choice of approach will depend on the specific characteristics of the dataset and the desired level of accuracy and interpretability.</a:t>
            </a:r>
            <a:endParaRPr lang="en-US" sz="1700" dirty="0"/>
          </a:p>
        </p:txBody>
      </p:sp>
      <p:pic>
        <p:nvPicPr>
          <p:cNvPr id="5" name="Picture 4" descr="Graph on document with pen">
            <a:extLst>
              <a:ext uri="{FF2B5EF4-FFF2-40B4-BE49-F238E27FC236}">
                <a16:creationId xmlns:a16="http://schemas.microsoft.com/office/drawing/2014/main" id="{1B7B8603-CDFE-85A8-6DCF-03EE1459FEDB}"/>
              </a:ext>
            </a:extLst>
          </p:cNvPr>
          <p:cNvPicPr>
            <a:picLocks noChangeAspect="1"/>
          </p:cNvPicPr>
          <p:nvPr/>
        </p:nvPicPr>
        <p:blipFill rotWithShape="1">
          <a:blip r:embed="rId2"/>
          <a:srcRect l="34281" r="20559" b="-1"/>
          <a:stretch/>
        </p:blipFill>
        <p:spPr>
          <a:xfrm>
            <a:off x="8091055" y="10"/>
            <a:ext cx="4100945" cy="6857990"/>
          </a:xfrm>
          <a:prstGeom prst="rect">
            <a:avLst/>
          </a:prstGeom>
        </p:spPr>
      </p:pic>
    </p:spTree>
    <p:extLst>
      <p:ext uri="{BB962C8B-B14F-4D97-AF65-F5344CB8AC3E}">
        <p14:creationId xmlns:p14="http://schemas.microsoft.com/office/powerpoint/2010/main" val="144914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E311-70D7-D1A6-9DF6-F3436AA0D4FE}"/>
              </a:ext>
            </a:extLst>
          </p:cNvPr>
          <p:cNvSpPr>
            <a:spLocks noGrp="1"/>
          </p:cNvSpPr>
          <p:nvPr>
            <p:ph type="title"/>
          </p:nvPr>
        </p:nvSpPr>
        <p:spPr/>
        <p:txBody>
          <a:bodyPr/>
          <a:lstStyle/>
          <a:p>
            <a:r>
              <a:rPr lang="en-US" dirty="0"/>
              <a:t>The method(that you duplicate)</a:t>
            </a:r>
          </a:p>
        </p:txBody>
      </p:sp>
      <p:sp>
        <p:nvSpPr>
          <p:cNvPr id="3" name="Content Placeholder 2">
            <a:extLst>
              <a:ext uri="{FF2B5EF4-FFF2-40B4-BE49-F238E27FC236}">
                <a16:creationId xmlns:a16="http://schemas.microsoft.com/office/drawing/2014/main" id="{BAF67158-8A2E-4913-5791-C4D770CC30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3573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88AD-0E28-45A5-3A52-A03F54425EFE}"/>
              </a:ext>
            </a:extLst>
          </p:cNvPr>
          <p:cNvSpPr>
            <a:spLocks noGrp="1"/>
          </p:cNvSpPr>
          <p:nvPr>
            <p:ph type="title"/>
          </p:nvPr>
        </p:nvSpPr>
        <p:spPr/>
        <p:txBody>
          <a:bodyPr/>
          <a:lstStyle/>
          <a:p>
            <a:r>
              <a:rPr lang="en-US" dirty="0"/>
              <a:t>Results and observation</a:t>
            </a:r>
          </a:p>
        </p:txBody>
      </p:sp>
      <p:sp>
        <p:nvSpPr>
          <p:cNvPr id="3" name="Content Placeholder 2">
            <a:extLst>
              <a:ext uri="{FF2B5EF4-FFF2-40B4-BE49-F238E27FC236}">
                <a16:creationId xmlns:a16="http://schemas.microsoft.com/office/drawing/2014/main" id="{57BE56FA-D4E8-CF55-99E7-FB2B221B43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187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ECD6-7E43-126E-AEFF-90EA061C208E}"/>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28A36BA8-45F6-8C5A-8F4E-5ECA9298322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3105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146</TotalTime>
  <Words>165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Georgia</vt:lpstr>
      <vt:lpstr>Tw Cen MT</vt:lpstr>
      <vt:lpstr>Tw Cen MT (Body)</vt:lpstr>
      <vt:lpstr>Tw Cen MT Condensed</vt:lpstr>
      <vt:lpstr>Wingdings</vt:lpstr>
      <vt:lpstr>Wingdings 3</vt:lpstr>
      <vt:lpstr>Integral</vt:lpstr>
      <vt:lpstr>Machine Learning</vt:lpstr>
      <vt:lpstr>Content Slide</vt:lpstr>
      <vt:lpstr>Problem &amp; Challenges</vt:lpstr>
      <vt:lpstr>PowerPoint Presentation</vt:lpstr>
      <vt:lpstr>Existing related approaches</vt:lpstr>
      <vt:lpstr>The method(that you duplicate)</vt:lpstr>
      <vt:lpstr>Results and observation</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akanksha kukhraniya</dc:creator>
  <cp:lastModifiedBy>akanksha kukhraniya</cp:lastModifiedBy>
  <cp:revision>4</cp:revision>
  <dcterms:created xsi:type="dcterms:W3CDTF">2023-04-15T12:20:26Z</dcterms:created>
  <dcterms:modified xsi:type="dcterms:W3CDTF">2023-04-15T14:47:11Z</dcterms:modified>
</cp:coreProperties>
</file>