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Lst>
  <p:sldSz cx="18288000" cy="10287000"/>
  <p:notesSz cx="6858000" cy="9144000"/>
  <p:embeddedFontLst>
    <p:embeddedFont>
      <p:font typeface="Poppins" charset="1" panose="00000500000000000000"/>
      <p:regular r:id="rId7"/>
    </p:embeddedFont>
    <p:embeddedFont>
      <p:font typeface="Poppins Bold" charset="1" panose="00000800000000000000"/>
      <p:regular r:id="rId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www.kaggle.com/datasets/sartajbhuvaji/brain-tumor-classification-mri"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319992" y="-1680508"/>
            <a:ext cx="13648016" cy="1364801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640768" y="-164456"/>
            <a:ext cx="11725929" cy="11711272"/>
          </a:xfrm>
          <a:custGeom>
            <a:avLst/>
            <a:gdLst/>
            <a:ahLst/>
            <a:cxnLst/>
            <a:rect r="r" b="b" t="t" l="l"/>
            <a:pathLst>
              <a:path h="11711272" w="11725929">
                <a:moveTo>
                  <a:pt x="0" y="0"/>
                </a:moveTo>
                <a:lnTo>
                  <a:pt x="11725929" y="0"/>
                </a:lnTo>
                <a:lnTo>
                  <a:pt x="11725929" y="11711272"/>
                </a:lnTo>
                <a:lnTo>
                  <a:pt x="0" y="11711272"/>
                </a:lnTo>
                <a:lnTo>
                  <a:pt x="0" y="0"/>
                </a:lnTo>
                <a:close/>
              </a:path>
            </a:pathLst>
          </a:custGeom>
          <a:blipFill>
            <a:blip r:embed="rId2"/>
            <a:stretch>
              <a:fillRect l="0" t="0" r="0" b="0"/>
            </a:stretch>
          </a:blipFill>
        </p:spPr>
      </p:sp>
      <p:grpSp>
        <p:nvGrpSpPr>
          <p:cNvPr name="Group 6" id="6"/>
          <p:cNvGrpSpPr/>
          <p:nvPr/>
        </p:nvGrpSpPr>
        <p:grpSpPr>
          <a:xfrm rot="0">
            <a:off x="3367381" y="-633119"/>
            <a:ext cx="11553237" cy="1155323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3915713" y="251649"/>
            <a:ext cx="11004906" cy="1439801"/>
          </a:xfrm>
          <a:prstGeom prst="rect">
            <a:avLst/>
          </a:prstGeom>
        </p:spPr>
        <p:txBody>
          <a:bodyPr anchor="t" rtlCol="false" tIns="0" lIns="0" bIns="0" rIns="0">
            <a:spAutoFit/>
          </a:bodyPr>
          <a:lstStyle/>
          <a:p>
            <a:pPr algn="ctr">
              <a:lnSpc>
                <a:spcPts val="5690"/>
              </a:lnSpc>
              <a:spcBef>
                <a:spcPct val="0"/>
              </a:spcBef>
            </a:pPr>
            <a:r>
              <a:rPr lang="en-US" sz="4064">
                <a:solidFill>
                  <a:srgbClr val="3A6AD6"/>
                </a:solidFill>
                <a:latin typeface="Poppins"/>
                <a:ea typeface="Poppins"/>
                <a:cs typeface="Poppins"/>
                <a:sym typeface="Poppins"/>
              </a:rPr>
              <a:t>Integration AI to detetct Brain Tumor Diease</a:t>
            </a:r>
          </a:p>
        </p:txBody>
      </p:sp>
      <p:sp>
        <p:nvSpPr>
          <p:cNvPr name="TextBox 10" id="10"/>
          <p:cNvSpPr txBox="true"/>
          <p:nvPr/>
        </p:nvSpPr>
        <p:spPr>
          <a:xfrm rot="0">
            <a:off x="8142194" y="7735341"/>
            <a:ext cx="2003612" cy="257943"/>
          </a:xfrm>
          <a:prstGeom prst="rect">
            <a:avLst/>
          </a:prstGeom>
        </p:spPr>
        <p:txBody>
          <a:bodyPr anchor="t" rtlCol="false" tIns="0" lIns="0" bIns="0" rIns="0">
            <a:spAutoFit/>
          </a:bodyPr>
          <a:lstStyle/>
          <a:p>
            <a:pPr algn="ctr">
              <a:lnSpc>
                <a:spcPts val="2057"/>
              </a:lnSpc>
              <a:spcBef>
                <a:spcPct val="0"/>
              </a:spcBef>
            </a:pPr>
            <a:r>
              <a:rPr lang="en-US" sz="1469">
                <a:solidFill>
                  <a:srgbClr val="FFFFFF"/>
                </a:solidFill>
                <a:latin typeface="Poppins Bold"/>
                <a:ea typeface="Poppins Bold"/>
                <a:cs typeface="Poppins Bold"/>
                <a:sym typeface="Poppins Bold"/>
              </a:rPr>
              <a:t>Explore Now</a:t>
            </a:r>
          </a:p>
        </p:txBody>
      </p:sp>
      <p:sp>
        <p:nvSpPr>
          <p:cNvPr name="TextBox 11" id="11"/>
          <p:cNvSpPr txBox="true"/>
          <p:nvPr/>
        </p:nvSpPr>
        <p:spPr>
          <a:xfrm rot="0">
            <a:off x="-492185" y="1454610"/>
            <a:ext cx="6527266" cy="1262001"/>
          </a:xfrm>
          <a:prstGeom prst="rect">
            <a:avLst/>
          </a:prstGeom>
        </p:spPr>
        <p:txBody>
          <a:bodyPr anchor="t" rtlCol="false" tIns="0" lIns="0" bIns="0" rIns="0">
            <a:spAutoFit/>
          </a:bodyPr>
          <a:lstStyle/>
          <a:p>
            <a:pPr algn="ctr">
              <a:lnSpc>
                <a:spcPts val="4990"/>
              </a:lnSpc>
            </a:pPr>
            <a:r>
              <a:rPr lang="en-US" sz="3564">
                <a:solidFill>
                  <a:srgbClr val="000000"/>
                </a:solidFill>
                <a:latin typeface="Poppins Bold"/>
                <a:ea typeface="Poppins Bold"/>
                <a:cs typeface="Poppins Bold"/>
                <a:sym typeface="Poppins Bold"/>
              </a:rPr>
              <a:t>Problem Statement:</a:t>
            </a:r>
          </a:p>
          <a:p>
            <a:pPr algn="ctr">
              <a:lnSpc>
                <a:spcPts val="4990"/>
              </a:lnSpc>
              <a:spcBef>
                <a:spcPct val="0"/>
              </a:spcBef>
            </a:pPr>
          </a:p>
        </p:txBody>
      </p:sp>
      <p:sp>
        <p:nvSpPr>
          <p:cNvPr name="TextBox 12" id="12"/>
          <p:cNvSpPr txBox="true"/>
          <p:nvPr/>
        </p:nvSpPr>
        <p:spPr>
          <a:xfrm rot="0">
            <a:off x="479490" y="2109027"/>
            <a:ext cx="17538571" cy="1354075"/>
          </a:xfrm>
          <a:prstGeom prst="rect">
            <a:avLst/>
          </a:prstGeom>
        </p:spPr>
        <p:txBody>
          <a:bodyPr anchor="t" rtlCol="false" tIns="0" lIns="0" bIns="0" rIns="0">
            <a:spAutoFit/>
          </a:bodyPr>
          <a:lstStyle/>
          <a:p>
            <a:pPr algn="l">
              <a:lnSpc>
                <a:spcPts val="3590"/>
              </a:lnSpc>
              <a:spcBef>
                <a:spcPct val="0"/>
              </a:spcBef>
            </a:pPr>
            <a:r>
              <a:rPr lang="en-US" sz="2564">
                <a:solidFill>
                  <a:srgbClr val="000000"/>
                </a:solidFill>
                <a:latin typeface="Poppins"/>
                <a:ea typeface="Poppins"/>
                <a:cs typeface="Poppins"/>
                <a:sym typeface="Poppins"/>
              </a:rPr>
              <a:t>Develop a machine learning-based system to detect the presence of brain tumors in MRI scans. The system should be able to identify whether a brain tumor is present or not in the given imaging data, aiming to assist in early detection and improve diagnostic efficiency.</a:t>
            </a:r>
          </a:p>
        </p:txBody>
      </p:sp>
      <p:sp>
        <p:nvSpPr>
          <p:cNvPr name="TextBox 13" id="13"/>
          <p:cNvSpPr txBox="true"/>
          <p:nvPr/>
        </p:nvSpPr>
        <p:spPr>
          <a:xfrm rot="0">
            <a:off x="479490" y="4102822"/>
            <a:ext cx="16416590" cy="3201471"/>
          </a:xfrm>
          <a:prstGeom prst="rect">
            <a:avLst/>
          </a:prstGeom>
        </p:spPr>
        <p:txBody>
          <a:bodyPr anchor="t" rtlCol="false" tIns="0" lIns="0" bIns="0" rIns="0">
            <a:spAutoFit/>
          </a:bodyPr>
          <a:lstStyle/>
          <a:p>
            <a:pPr algn="l">
              <a:lnSpc>
                <a:spcPts val="3615"/>
              </a:lnSpc>
              <a:spcBef>
                <a:spcPct val="0"/>
              </a:spcBef>
            </a:pPr>
            <a:r>
              <a:rPr lang="en-US" sz="2582">
                <a:solidFill>
                  <a:srgbClr val="000000"/>
                </a:solidFill>
                <a:latin typeface="Poppins"/>
                <a:ea typeface="Poppins"/>
                <a:cs typeface="Poppins"/>
                <a:sym typeface="Poppins"/>
              </a:rPr>
              <a:t>To detect brain tumors in MRI scans, first, gather a dataset of labeled MRI images indicating tumor presence or absence. Next, preprocess the images by normalizing, resizing, and augmenting them, then split the data into training, validation, and test sets. Choose a suitable machine learning or deep learning model, such as a convolutional neural network (CNN), and train it using the training set. Evaluate the model's performance on the test set to ensure accuracy. Finally, deploy the trained model to detect tumors in new MRI scans and continuously monitor its performance for ongoing improvements.</a:t>
            </a:r>
          </a:p>
        </p:txBody>
      </p:sp>
      <p:sp>
        <p:nvSpPr>
          <p:cNvPr name="TextBox 14" id="14"/>
          <p:cNvSpPr txBox="true"/>
          <p:nvPr/>
        </p:nvSpPr>
        <p:spPr>
          <a:xfrm rot="0">
            <a:off x="-409671" y="3481346"/>
            <a:ext cx="4325384" cy="1262001"/>
          </a:xfrm>
          <a:prstGeom prst="rect">
            <a:avLst/>
          </a:prstGeom>
        </p:spPr>
        <p:txBody>
          <a:bodyPr anchor="t" rtlCol="false" tIns="0" lIns="0" bIns="0" rIns="0">
            <a:spAutoFit/>
          </a:bodyPr>
          <a:lstStyle/>
          <a:p>
            <a:pPr algn="ctr">
              <a:lnSpc>
                <a:spcPts val="4990"/>
              </a:lnSpc>
            </a:pPr>
            <a:r>
              <a:rPr lang="en-US" sz="3564">
                <a:solidFill>
                  <a:srgbClr val="000000"/>
                </a:solidFill>
                <a:latin typeface="Poppins Bold"/>
                <a:ea typeface="Poppins Bold"/>
                <a:cs typeface="Poppins Bold"/>
                <a:sym typeface="Poppins Bold"/>
              </a:rPr>
              <a:t>Algorithm:</a:t>
            </a:r>
          </a:p>
          <a:p>
            <a:pPr algn="ctr">
              <a:lnSpc>
                <a:spcPts val="4990"/>
              </a:lnSpc>
              <a:spcBef>
                <a:spcPct val="0"/>
              </a:spcBef>
            </a:pPr>
          </a:p>
        </p:txBody>
      </p:sp>
      <p:sp>
        <p:nvSpPr>
          <p:cNvPr name="TextBox 15" id="15"/>
          <p:cNvSpPr txBox="true"/>
          <p:nvPr/>
        </p:nvSpPr>
        <p:spPr>
          <a:xfrm rot="0">
            <a:off x="-684616" y="7250012"/>
            <a:ext cx="4325384" cy="633351"/>
          </a:xfrm>
          <a:prstGeom prst="rect">
            <a:avLst/>
          </a:prstGeom>
        </p:spPr>
        <p:txBody>
          <a:bodyPr anchor="t" rtlCol="false" tIns="0" lIns="0" bIns="0" rIns="0">
            <a:spAutoFit/>
          </a:bodyPr>
          <a:lstStyle/>
          <a:p>
            <a:pPr algn="ctr">
              <a:lnSpc>
                <a:spcPts val="4990"/>
              </a:lnSpc>
              <a:spcBef>
                <a:spcPct val="0"/>
              </a:spcBef>
            </a:pPr>
            <a:r>
              <a:rPr lang="en-US" sz="3564">
                <a:solidFill>
                  <a:srgbClr val="000000"/>
                </a:solidFill>
                <a:latin typeface="Poppins Bold"/>
                <a:ea typeface="Poppins Bold"/>
                <a:cs typeface="Poppins Bold"/>
                <a:sym typeface="Poppins Bold"/>
              </a:rPr>
              <a:t>Dataset:</a:t>
            </a:r>
          </a:p>
        </p:txBody>
      </p:sp>
      <p:sp>
        <p:nvSpPr>
          <p:cNvPr name="TextBox 16" id="16"/>
          <p:cNvSpPr txBox="true"/>
          <p:nvPr/>
        </p:nvSpPr>
        <p:spPr>
          <a:xfrm rot="0">
            <a:off x="479490" y="7926609"/>
            <a:ext cx="16416590" cy="458271"/>
          </a:xfrm>
          <a:prstGeom prst="rect">
            <a:avLst/>
          </a:prstGeom>
        </p:spPr>
        <p:txBody>
          <a:bodyPr anchor="t" rtlCol="false" tIns="0" lIns="0" bIns="0" rIns="0">
            <a:spAutoFit/>
          </a:bodyPr>
          <a:lstStyle/>
          <a:p>
            <a:pPr algn="l">
              <a:lnSpc>
                <a:spcPts val="3615"/>
              </a:lnSpc>
              <a:spcBef>
                <a:spcPct val="0"/>
              </a:spcBef>
            </a:pPr>
            <a:r>
              <a:rPr lang="en-US" sz="2582" u="sng">
                <a:solidFill>
                  <a:srgbClr val="000000"/>
                </a:solidFill>
                <a:latin typeface="Poppins"/>
                <a:ea typeface="Poppins"/>
                <a:cs typeface="Poppins"/>
                <a:sym typeface="Poppins"/>
                <a:hlinkClick r:id="rId3" tooltip="https://www.kaggle.com/datasets/sartajbhuvaji/brain-tumor-classification-mri"/>
              </a:rPr>
              <a:t>link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DAGOv1MNXhk</dc:identifier>
  <dcterms:modified xsi:type="dcterms:W3CDTF">2011-08-01T06:04:30Z</dcterms:modified>
  <cp:revision>1</cp:revision>
  <dc:title>Integration AI to detetct Brain Tumor Diease</dc:title>
</cp:coreProperties>
</file>