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61" r:id="rId5"/>
    <p:sldId id="262" r:id="rId6"/>
    <p:sldId id="260"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3545" autoAdjust="0"/>
  </p:normalViewPr>
  <p:slideViewPr>
    <p:cSldViewPr>
      <p:cViewPr varScale="1">
        <p:scale>
          <a:sx n="50" d="100"/>
          <a:sy n="50" d="100"/>
        </p:scale>
        <p:origin x="-1002" y="-10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E1B862-1892-4143-82CE-72BC7E70596A}" type="datetimeFigureOut">
              <a:rPr lang="en-US" smtClean="0"/>
              <a:t>30/10/2013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CDEFB2-6855-4D6D-8AC3-DC2010E030A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system operator would log in to account using his unique</a:t>
            </a:r>
            <a:r>
              <a:rPr lang="en-US" baseline="0" dirty="0" smtClean="0"/>
              <a:t> ID and password. On login, the operator would be directed to the form where he would have to fill in all the details and then continue further.</a:t>
            </a:r>
            <a:endParaRPr lang="en-US" dirty="0"/>
          </a:p>
        </p:txBody>
      </p:sp>
      <p:sp>
        <p:nvSpPr>
          <p:cNvPr id="4" name="Slide Number Placeholder 3"/>
          <p:cNvSpPr>
            <a:spLocks noGrp="1"/>
          </p:cNvSpPr>
          <p:nvPr>
            <p:ph type="sldNum" sz="quarter" idx="10"/>
          </p:nvPr>
        </p:nvSpPr>
        <p:spPr/>
        <p:txBody>
          <a:bodyPr/>
          <a:lstStyle/>
          <a:p>
            <a:fld id="{FECDEFB2-6855-4D6D-8AC3-DC2010E030A9}" type="slidenum">
              <a:rPr lang="en-US" smtClean="0"/>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form includes the signup procedure</a:t>
            </a:r>
            <a:r>
              <a:rPr lang="en-US" baseline="0" dirty="0" smtClean="0"/>
              <a:t> for the staff in order to access an account on the system so that he can handle the parking process.</a:t>
            </a:r>
            <a:endParaRPr lang="en-US" dirty="0"/>
          </a:p>
        </p:txBody>
      </p:sp>
      <p:sp>
        <p:nvSpPr>
          <p:cNvPr id="4" name="Slide Number Placeholder 3"/>
          <p:cNvSpPr>
            <a:spLocks noGrp="1"/>
          </p:cNvSpPr>
          <p:nvPr>
            <p:ph type="sldNum" sz="quarter" idx="10"/>
          </p:nvPr>
        </p:nvSpPr>
        <p:spPr/>
        <p:txBody>
          <a:bodyPr/>
          <a:lstStyle/>
          <a:p>
            <a:fld id="{FECDEFB2-6855-4D6D-8AC3-DC2010E030A9}" type="slidenum">
              <a:rPr lang="en-US" smtClean="0"/>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how the account page of staff/operator</a:t>
            </a:r>
            <a:r>
              <a:rPr lang="en-US" baseline="0" dirty="0" smtClean="0"/>
              <a:t> would look like. There would be an option to update or modify the staff information whenever required.</a:t>
            </a:r>
          </a:p>
          <a:p>
            <a:endParaRPr lang="en-US" baseline="0" dirty="0" smtClean="0"/>
          </a:p>
          <a:p>
            <a:r>
              <a:rPr lang="en-US" baseline="0" dirty="0" smtClean="0"/>
              <a:t>On left hand side is the booking space where all the parking slots would be visible floor wise i.e. to see which all slots are occupied and which ones are free for booking. </a:t>
            </a:r>
          </a:p>
          <a:p>
            <a:endParaRPr lang="en-US" baseline="0" dirty="0" smtClean="0"/>
          </a:p>
          <a:p>
            <a:r>
              <a:rPr lang="en-US" baseline="0" dirty="0" smtClean="0"/>
              <a:t>On Right hand side is the billing process where the booking id, duration of parking and vehicle number are </a:t>
            </a:r>
            <a:r>
              <a:rPr lang="en-US" baseline="0" dirty="0" err="1" smtClean="0"/>
              <a:t>feeded</a:t>
            </a:r>
            <a:r>
              <a:rPr lang="en-US" baseline="0" dirty="0" smtClean="0"/>
              <a:t> to generate a bill. The payment can be made online(advanced feature) or at the time of exit.</a:t>
            </a:r>
            <a:endParaRPr lang="en-US" dirty="0"/>
          </a:p>
        </p:txBody>
      </p:sp>
      <p:sp>
        <p:nvSpPr>
          <p:cNvPr id="4" name="Slide Number Placeholder 3"/>
          <p:cNvSpPr>
            <a:spLocks noGrp="1"/>
          </p:cNvSpPr>
          <p:nvPr>
            <p:ph type="sldNum" sz="quarter" idx="10"/>
          </p:nvPr>
        </p:nvSpPr>
        <p:spPr/>
        <p:txBody>
          <a:bodyPr/>
          <a:lstStyle/>
          <a:p>
            <a:fld id="{FECDEFB2-6855-4D6D-8AC3-DC2010E030A9}" type="slidenum">
              <a:rPr lang="en-US" smtClean="0"/>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android</a:t>
            </a:r>
            <a:r>
              <a:rPr lang="en-US" baseline="0" dirty="0" smtClean="0"/>
              <a:t> user would first have to sign up in order to create an account to interact with the system. A user already having an account can log in in order to avail the facilities provided by </a:t>
            </a:r>
            <a:r>
              <a:rPr lang="en-US" baseline="0" dirty="0" err="1" smtClean="0"/>
              <a:t>ParkMeRight</a:t>
            </a:r>
            <a:r>
              <a:rPr lang="en-US" baseline="0" dirty="0" smtClean="0"/>
              <a:t>.</a:t>
            </a:r>
          </a:p>
          <a:p>
            <a:endParaRPr lang="en-US" baseline="0" dirty="0" smtClean="0"/>
          </a:p>
          <a:p>
            <a:r>
              <a:rPr lang="en-US" baseline="0" dirty="0" smtClean="0"/>
              <a:t>Advance feature:-</a:t>
            </a:r>
          </a:p>
          <a:p>
            <a:endParaRPr lang="en-US" baseline="0" dirty="0" smtClean="0"/>
          </a:p>
          <a:p>
            <a:r>
              <a:rPr lang="en-US" baseline="0" dirty="0" smtClean="0"/>
              <a:t>The user can log into his/her account using </a:t>
            </a:r>
            <a:r>
              <a:rPr lang="en-US" baseline="0" dirty="0" err="1" smtClean="0"/>
              <a:t>gmail</a:t>
            </a:r>
            <a:r>
              <a:rPr lang="en-US" baseline="0" dirty="0" smtClean="0"/>
              <a:t>/</a:t>
            </a:r>
            <a:r>
              <a:rPr lang="en-US" baseline="0" dirty="0" err="1" smtClean="0"/>
              <a:t>facebook</a:t>
            </a:r>
            <a:r>
              <a:rPr lang="en-US" baseline="0" dirty="0" smtClean="0"/>
              <a:t> or twitter account.</a:t>
            </a:r>
            <a:endParaRPr lang="en-US" dirty="0"/>
          </a:p>
        </p:txBody>
      </p:sp>
      <p:sp>
        <p:nvSpPr>
          <p:cNvPr id="4" name="Slide Number Placeholder 3"/>
          <p:cNvSpPr>
            <a:spLocks noGrp="1"/>
          </p:cNvSpPr>
          <p:nvPr>
            <p:ph type="sldNum" sz="quarter" idx="10"/>
          </p:nvPr>
        </p:nvSpPr>
        <p:spPr/>
        <p:txBody>
          <a:bodyPr/>
          <a:lstStyle/>
          <a:p>
            <a:fld id="{FECDEFB2-6855-4D6D-8AC3-DC2010E030A9}" type="slidenum">
              <a:rPr lang="en-US" smtClean="0"/>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sign up form. The user need not provide the vehicle type or number at the time of registration(Optional)</a:t>
            </a:r>
            <a:r>
              <a:rPr lang="en-US" baseline="0" dirty="0" smtClean="0"/>
              <a:t>. Rest of the fields are mandatory. Once the user sign up, the account is created and they can avail the facilities of advance booking.</a:t>
            </a:r>
            <a:endParaRPr lang="en-US" dirty="0"/>
          </a:p>
        </p:txBody>
      </p:sp>
      <p:sp>
        <p:nvSpPr>
          <p:cNvPr id="4" name="Slide Number Placeholder 3"/>
          <p:cNvSpPr>
            <a:spLocks noGrp="1"/>
          </p:cNvSpPr>
          <p:nvPr>
            <p:ph type="sldNum" sz="quarter" idx="10"/>
          </p:nvPr>
        </p:nvSpPr>
        <p:spPr/>
        <p:txBody>
          <a:bodyPr/>
          <a:lstStyle/>
          <a:p>
            <a:fld id="{FECDEFB2-6855-4D6D-8AC3-DC2010E030A9}" type="slidenum">
              <a:rPr lang="en-US" smtClean="0"/>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shows</a:t>
            </a:r>
            <a:r>
              <a:rPr lang="en-US" baseline="0" dirty="0" smtClean="0"/>
              <a:t> what all would be visible to the user when an account is logged in.</a:t>
            </a:r>
          </a:p>
          <a:p>
            <a:endParaRPr lang="en-US" baseline="0" dirty="0" smtClean="0"/>
          </a:p>
          <a:p>
            <a:r>
              <a:rPr lang="en-US" baseline="0" dirty="0" smtClean="0"/>
              <a:t>The floor wise booking status would be visible on left hand side so that they can choose an available free slot of their choice. They have to mention the duration for which the space is required by them. The rate would automatically be displayed as per the floor or slot selected.</a:t>
            </a:r>
          </a:p>
          <a:p>
            <a:endParaRPr lang="en-US" baseline="0" dirty="0" smtClean="0"/>
          </a:p>
          <a:p>
            <a:r>
              <a:rPr lang="en-US" baseline="0" dirty="0" smtClean="0"/>
              <a:t>The user info is displayed on the bottom and they can modify the information as and when needed. The vehicle type and number has to be provided in order to generate the bill at the system operator’s end.</a:t>
            </a:r>
            <a:endParaRPr lang="en-US" dirty="0"/>
          </a:p>
        </p:txBody>
      </p:sp>
      <p:sp>
        <p:nvSpPr>
          <p:cNvPr id="4" name="Slide Number Placeholder 3"/>
          <p:cNvSpPr>
            <a:spLocks noGrp="1"/>
          </p:cNvSpPr>
          <p:nvPr>
            <p:ph type="sldNum" sz="quarter" idx="10"/>
          </p:nvPr>
        </p:nvSpPr>
        <p:spPr/>
        <p:txBody>
          <a:bodyPr/>
          <a:lstStyle/>
          <a:p>
            <a:fld id="{FECDEFB2-6855-4D6D-8AC3-DC2010E030A9}"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60AD111-49B4-437B-A349-4A90DE89B2AE}" type="datetimeFigureOut">
              <a:rPr lang="en-IN" smtClean="0"/>
              <a:pPr/>
              <a:t>30/10/2013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67D1C2-090B-4749-8A89-98673C41C03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0AD111-49B4-437B-A349-4A90DE89B2AE}" type="datetimeFigureOut">
              <a:rPr lang="en-IN" smtClean="0"/>
              <a:pPr/>
              <a:t>30/10/2013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67D1C2-090B-4749-8A89-98673C41C03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0AD111-49B4-437B-A349-4A90DE89B2AE}" type="datetimeFigureOut">
              <a:rPr lang="en-IN" smtClean="0"/>
              <a:pPr/>
              <a:t>30/10/2013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67D1C2-090B-4749-8A89-98673C41C03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0AD111-49B4-437B-A349-4A90DE89B2AE}" type="datetimeFigureOut">
              <a:rPr lang="en-IN" smtClean="0"/>
              <a:pPr/>
              <a:t>30/10/2013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67D1C2-090B-4749-8A89-98673C41C03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D60AD111-49B4-437B-A349-4A90DE89B2AE}" type="datetimeFigureOut">
              <a:rPr lang="en-IN" smtClean="0"/>
              <a:pPr/>
              <a:t>30/10/2013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67D1C2-090B-4749-8A89-98673C41C03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60AD111-49B4-437B-A349-4A90DE89B2AE}" type="datetimeFigureOut">
              <a:rPr lang="en-IN" smtClean="0"/>
              <a:pPr/>
              <a:t>30/10/2013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67D1C2-090B-4749-8A89-98673C41C036}" type="slidenum">
              <a:rPr lang="en-IN" smtClean="0"/>
              <a:pPr/>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60AD111-49B4-437B-A349-4A90DE89B2AE}" type="datetimeFigureOut">
              <a:rPr lang="en-IN" smtClean="0"/>
              <a:pPr/>
              <a:t>30/10/2013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67D1C2-090B-4749-8A89-98673C41C03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0AD111-49B4-437B-A349-4A90DE89B2AE}" type="datetimeFigureOut">
              <a:rPr lang="en-IN" smtClean="0"/>
              <a:pPr/>
              <a:t>30/10/2013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67D1C2-090B-4749-8A89-98673C41C03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AD111-49B4-437B-A349-4A90DE89B2AE}" type="datetimeFigureOut">
              <a:rPr lang="en-IN" smtClean="0"/>
              <a:pPr/>
              <a:t>30/10/2013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67D1C2-090B-4749-8A89-98673C41C03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60AD111-49B4-437B-A349-4A90DE89B2AE}" type="datetimeFigureOut">
              <a:rPr lang="en-IN" smtClean="0"/>
              <a:pPr/>
              <a:t>30/10/2013</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1267D1C2-090B-4749-8A89-98673C41C03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0AD111-49B4-437B-A349-4A90DE89B2AE}" type="datetimeFigureOut">
              <a:rPr lang="en-IN" smtClean="0"/>
              <a:pPr/>
              <a:t>30/10/2013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67D1C2-090B-4749-8A89-98673C41C03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60AD111-49B4-437B-A349-4A90DE89B2AE}" type="datetimeFigureOut">
              <a:rPr lang="en-IN" smtClean="0"/>
              <a:pPr/>
              <a:t>30/10/2013</a:t>
            </a:fld>
            <a:endParaRPr lang="en-IN"/>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1267D1C2-090B-4749-8A89-98673C41C03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6000" dirty="0" err="1" smtClean="0">
                <a:latin typeface="Arno Pro Smbd" pitchFamily="18" charset="0"/>
              </a:rPr>
              <a:t>Parkmeright</a:t>
            </a:r>
            <a:endParaRPr lang="en-IN" sz="6000" dirty="0">
              <a:latin typeface="Arno Pro Smbd" pitchFamily="18" charset="0"/>
            </a:endParaRPr>
          </a:p>
        </p:txBody>
      </p:sp>
      <p:sp>
        <p:nvSpPr>
          <p:cNvPr id="3" name="Subtitle 2"/>
          <p:cNvSpPr>
            <a:spLocks noGrp="1"/>
          </p:cNvSpPr>
          <p:nvPr>
            <p:ph type="subTitle" idx="1"/>
          </p:nvPr>
        </p:nvSpPr>
        <p:spPr/>
        <p:txBody>
          <a:bodyPr>
            <a:noAutofit/>
          </a:bodyPr>
          <a:lstStyle/>
          <a:p>
            <a:r>
              <a:rPr lang="en-IN" sz="2400" dirty="0" smtClean="0"/>
              <a:t>Mock-ups</a:t>
            </a:r>
            <a:endParaRPr lang="en-IN" sz="2400" dirty="0"/>
          </a:p>
        </p:txBody>
      </p:sp>
    </p:spTree>
    <p:extLst>
      <p:ext uri="{BB962C8B-B14F-4D97-AF65-F5344CB8AC3E}">
        <p14:creationId xmlns:p14="http://schemas.microsoft.com/office/powerpoint/2010/main" xmlns="" val="3648281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3272210"/>
            <a:ext cx="7520940" cy="548640"/>
          </a:xfrm>
        </p:spPr>
        <p:txBody>
          <a:bodyPr/>
          <a:lstStyle/>
          <a:p>
            <a:pPr algn="ctr"/>
            <a:r>
              <a:rPr lang="en-IN" sz="2400" b="1" dirty="0" smtClean="0">
                <a:latin typeface="Adobe Arabic" pitchFamily="18" charset="-78"/>
                <a:cs typeface="Adobe Arabic" pitchFamily="18" charset="-78"/>
              </a:rPr>
              <a:t>Mock-up</a:t>
            </a:r>
            <a:endParaRPr lang="en-IN" sz="2400" b="1" dirty="0">
              <a:latin typeface="Adobe Arabic" pitchFamily="18" charset="-78"/>
              <a:cs typeface="Adobe Arabic" pitchFamily="18" charset="-78"/>
            </a:endParaRPr>
          </a:p>
        </p:txBody>
      </p:sp>
      <p:sp>
        <p:nvSpPr>
          <p:cNvPr id="4" name="Rectangle 3"/>
          <p:cNvSpPr/>
          <p:nvPr/>
        </p:nvSpPr>
        <p:spPr>
          <a:xfrm>
            <a:off x="2137938" y="2348880"/>
            <a:ext cx="4868129" cy="923330"/>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Web Application</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xmlns="" val="78597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467544" y="764704"/>
            <a:ext cx="8352928" cy="5544616"/>
          </a:xfrm>
        </p:spPr>
      </p:pic>
      <p:sp>
        <p:nvSpPr>
          <p:cNvPr id="6" name="TextBox 5"/>
          <p:cNvSpPr txBox="1"/>
          <p:nvPr/>
        </p:nvSpPr>
        <p:spPr>
          <a:xfrm>
            <a:off x="619600" y="404664"/>
            <a:ext cx="7704856" cy="523220"/>
          </a:xfrm>
          <a:prstGeom prst="rect">
            <a:avLst/>
          </a:prstGeom>
          <a:noFill/>
        </p:spPr>
        <p:txBody>
          <a:bodyPr wrap="square" rtlCol="0">
            <a:spAutoFit/>
          </a:bodyPr>
          <a:lstStyle/>
          <a:p>
            <a:r>
              <a:rPr lang="en-IN" sz="2800" b="1" dirty="0" smtClean="0"/>
              <a:t>   LOGIN PAGE</a:t>
            </a:r>
            <a:endParaRPr lang="en-IN" sz="2800" b="1" dirty="0"/>
          </a:p>
        </p:txBody>
      </p:sp>
    </p:spTree>
    <p:extLst>
      <p:ext uri="{BB962C8B-B14F-4D97-AF65-F5344CB8AC3E}">
        <p14:creationId xmlns:p14="http://schemas.microsoft.com/office/powerpoint/2010/main" xmlns="" val="3520320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Staff’s Info Page</a:t>
            </a:r>
            <a:endParaRPr lang="en-IN"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304800" y="956122"/>
            <a:ext cx="8458200" cy="5520878"/>
          </a:xfrm>
        </p:spPr>
      </p:pic>
    </p:spTree>
    <p:extLst>
      <p:ext uri="{BB962C8B-B14F-4D97-AF65-F5344CB8AC3E}">
        <p14:creationId xmlns:p14="http://schemas.microsoft.com/office/powerpoint/2010/main" xmlns="" val="283343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Parking Lot Booking Page</a:t>
            </a:r>
            <a:endParaRPr lang="en-IN"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467544" y="1071390"/>
            <a:ext cx="8136904" cy="4978645"/>
          </a:xfrm>
        </p:spPr>
      </p:pic>
    </p:spTree>
    <p:extLst>
      <p:ext uri="{BB962C8B-B14F-4D97-AF65-F5344CB8AC3E}">
        <p14:creationId xmlns:p14="http://schemas.microsoft.com/office/powerpoint/2010/main" xmlns="" val="1724020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2984" y="2492896"/>
            <a:ext cx="6898042" cy="923330"/>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ANDROID APPLICATION</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6" name="TextBox 5"/>
          <p:cNvSpPr txBox="1"/>
          <p:nvPr/>
        </p:nvSpPr>
        <p:spPr>
          <a:xfrm>
            <a:off x="3715171" y="3429000"/>
            <a:ext cx="1432893" cy="461665"/>
          </a:xfrm>
          <a:prstGeom prst="rect">
            <a:avLst/>
          </a:prstGeom>
          <a:noFill/>
        </p:spPr>
        <p:txBody>
          <a:bodyPr wrap="none" rtlCol="0">
            <a:spAutoFit/>
          </a:bodyPr>
          <a:lstStyle/>
          <a:p>
            <a:r>
              <a:rPr lang="en-IN" sz="2400" b="1" dirty="0" smtClean="0"/>
              <a:t>MOCK-UP</a:t>
            </a:r>
            <a:endParaRPr lang="en-IN" sz="2400" b="1" dirty="0"/>
          </a:p>
        </p:txBody>
      </p:sp>
    </p:spTree>
    <p:extLst>
      <p:ext uri="{BB962C8B-B14F-4D97-AF65-F5344CB8AC3E}">
        <p14:creationId xmlns:p14="http://schemas.microsoft.com/office/powerpoint/2010/main" xmlns="" val="3586277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Login Activity</a:t>
            </a:r>
            <a:endParaRPr lang="en-IN"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467544" y="1431683"/>
            <a:ext cx="8136904" cy="4258060"/>
          </a:xfrm>
        </p:spPr>
      </p:pic>
    </p:spTree>
    <p:extLst>
      <p:ext uri="{BB962C8B-B14F-4D97-AF65-F5344CB8AC3E}">
        <p14:creationId xmlns:p14="http://schemas.microsoft.com/office/powerpoint/2010/main" xmlns="" val="13562190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Registration Activity</a:t>
            </a:r>
            <a:endParaRPr lang="en-IN"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xmlns="" val="0"/>
              </a:ext>
            </a:extLst>
          </a:blip>
          <a:srcRect r="15694" b="24704"/>
          <a:stretch/>
        </p:blipFill>
        <p:spPr>
          <a:xfrm>
            <a:off x="467544" y="1321372"/>
            <a:ext cx="8339134" cy="4555900"/>
          </a:xfrm>
        </p:spPr>
      </p:pic>
    </p:spTree>
    <p:extLst>
      <p:ext uri="{BB962C8B-B14F-4D97-AF65-F5344CB8AC3E}">
        <p14:creationId xmlns:p14="http://schemas.microsoft.com/office/powerpoint/2010/main" xmlns="" val="213996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Slot Booking Activity</a:t>
            </a:r>
            <a:endParaRPr lang="en-IN"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228600" y="990600"/>
            <a:ext cx="8686800" cy="5486399"/>
          </a:xfrm>
        </p:spPr>
      </p:pic>
    </p:spTree>
    <p:extLst>
      <p:ext uri="{BB962C8B-B14F-4D97-AF65-F5344CB8AC3E}">
        <p14:creationId xmlns:p14="http://schemas.microsoft.com/office/powerpoint/2010/main" xmlns="" val="35110097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71</TotalTime>
  <Words>419</Words>
  <Application>Microsoft Office PowerPoint</Application>
  <PresentationFormat>On-screen Show (4:3)</PresentationFormat>
  <Paragraphs>36</Paragraphs>
  <Slides>9</Slides>
  <Notes>6</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Angles</vt:lpstr>
      <vt:lpstr>Parkmeright</vt:lpstr>
      <vt:lpstr>Mock-up</vt:lpstr>
      <vt:lpstr>Slide 3</vt:lpstr>
      <vt:lpstr>Staff’s Info Page</vt:lpstr>
      <vt:lpstr>Parking Lot Booking Page</vt:lpstr>
      <vt:lpstr>Slide 6</vt:lpstr>
      <vt:lpstr>Login Activity</vt:lpstr>
      <vt:lpstr>Registration Activity</vt:lpstr>
      <vt:lpstr>Slot Booking Activity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tarun</dc:creator>
  <cp:lastModifiedBy>user</cp:lastModifiedBy>
  <cp:revision>12</cp:revision>
  <dcterms:created xsi:type="dcterms:W3CDTF">2013-10-29T12:18:32Z</dcterms:created>
  <dcterms:modified xsi:type="dcterms:W3CDTF">2013-10-30T05:40:35Z</dcterms:modified>
</cp:coreProperties>
</file>