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17-59B0-4ED5-8DD0-8426B859E4D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FF4A-F3AE-477E-8482-44DA6210A6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0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17-59B0-4ED5-8DD0-8426B859E4D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FF4A-F3AE-477E-8482-44DA6210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53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17-59B0-4ED5-8DD0-8426B859E4D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FF4A-F3AE-477E-8482-44DA6210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791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B61A-00E8-315D-797B-816A7495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69CD-314A-1926-936A-33B8F0BB6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A20D-4768-447B-E8B3-91FA9C0B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17-59B0-4ED5-8DD0-8426B859E4D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BB3C-1495-8513-376C-D3973F33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1001B-825B-DFA3-7006-1A7AC6C6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FF4A-F3AE-477E-8482-44DA6210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9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17-59B0-4ED5-8DD0-8426B859E4D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FF4A-F3AE-477E-8482-44DA6210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9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17-59B0-4ED5-8DD0-8426B859E4D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FF4A-F3AE-477E-8482-44DA6210A6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7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17-59B0-4ED5-8DD0-8426B859E4D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FF4A-F3AE-477E-8482-44DA6210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9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17-59B0-4ED5-8DD0-8426B859E4D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FF4A-F3AE-477E-8482-44DA6210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2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17-59B0-4ED5-8DD0-8426B859E4D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FF4A-F3AE-477E-8482-44DA6210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5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17-59B0-4ED5-8DD0-8426B859E4D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FF4A-F3AE-477E-8482-44DA6210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407717-59B0-4ED5-8DD0-8426B859E4D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8FF4A-F3AE-477E-8482-44DA6210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5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17-59B0-4ED5-8DD0-8426B859E4D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8FF4A-F3AE-477E-8482-44DA6210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79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407717-59B0-4ED5-8DD0-8426B859E4D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78FF4A-F3AE-477E-8482-44DA6210A6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6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07DF-BF69-6C4E-5317-4EC380F97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IoT Network Traffic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B8B9A-64C6-B432-628B-CF80F0A31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Senior Design Project</a:t>
            </a:r>
          </a:p>
          <a:p>
            <a:r>
              <a:rPr lang="en-US"/>
              <a:t>Exploring Anomaly Detection &amp; Traffic Classification in IoT Networks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5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EC43-A6E8-74DE-96D6-BD7FB25D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Approach - Model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97FF3-6753-3C85-E621-F1992C48A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1591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Data Preprocessing</a:t>
            </a:r>
          </a:p>
          <a:p>
            <a:r>
              <a:rPr lang="en-US" dirty="0"/>
              <a:t>- Normalize packet lengths and flow duration.</a:t>
            </a:r>
          </a:p>
          <a:p>
            <a:r>
              <a:rPr lang="en-US" dirty="0"/>
              <a:t>- Handle missing values and transform data into time-series.</a:t>
            </a:r>
          </a:p>
          <a:p>
            <a:endParaRPr lang="en-US" dirty="0"/>
          </a:p>
          <a:p>
            <a:r>
              <a:rPr lang="en-US" dirty="0"/>
              <a:t>2. Model Training</a:t>
            </a:r>
          </a:p>
          <a:p>
            <a:r>
              <a:rPr lang="en-US" dirty="0"/>
              <a:t>- Train with labeled data (normal and anomalous).</a:t>
            </a:r>
          </a:p>
          <a:p>
            <a:r>
              <a:rPr lang="en-US" dirty="0"/>
              <a:t>- Evaluate with precision, recall, and F1-score.</a:t>
            </a:r>
          </a:p>
          <a:p>
            <a:endParaRPr lang="en-US" dirty="0"/>
          </a:p>
          <a:p>
            <a:r>
              <a:rPr lang="en-US" dirty="0"/>
              <a:t>3. Real-Time Prediction</a:t>
            </a:r>
          </a:p>
          <a:p>
            <a:r>
              <a:rPr lang="en-US" dirty="0"/>
              <a:t>- Deploy the trained model for real-time anomaly detection.</a:t>
            </a:r>
          </a:p>
          <a:p>
            <a:r>
              <a:rPr lang="en-US" dirty="0"/>
              <a:t>- Application in network monitoring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995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817D-6F1B-A24E-A8DD-933287E5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 Proposed Model Over Existing Approaches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0ED60-DC06-D8CB-12BB-C0D3CB05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31939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1. Higher Accuracy</a:t>
            </a:r>
          </a:p>
          <a:p>
            <a:r>
              <a:rPr lang="en-IN" dirty="0"/>
              <a:t>- CNN + LSTM hybrid captures both spatial and temporal patterns.</a:t>
            </a:r>
          </a:p>
          <a:p>
            <a:r>
              <a:rPr lang="en-IN" dirty="0"/>
              <a:t>- Leads to higher prediction accuracy.</a:t>
            </a:r>
          </a:p>
          <a:p>
            <a:r>
              <a:rPr lang="en-IN" dirty="0"/>
              <a:t>2. Ability to Detect Rare Anomalies</a:t>
            </a:r>
          </a:p>
          <a:p>
            <a:r>
              <a:rPr lang="en-IN" dirty="0"/>
              <a:t>- Attention mechanism allows for focusing on subtle anomalies.</a:t>
            </a:r>
          </a:p>
          <a:p>
            <a:r>
              <a:rPr lang="en-IN" dirty="0"/>
              <a:t>- Detects rare network intrusions effectively.</a:t>
            </a:r>
          </a:p>
          <a:p>
            <a:r>
              <a:rPr lang="en-IN" dirty="0"/>
              <a:t>3. Less Feature Engineering</a:t>
            </a:r>
          </a:p>
          <a:p>
            <a:r>
              <a:rPr lang="en-IN" dirty="0"/>
              <a:t>- CNN automatically learns features, reducing manual input.</a:t>
            </a:r>
          </a:p>
          <a:p>
            <a:r>
              <a:rPr lang="en-IN" dirty="0"/>
              <a:t>- Adapts to different network environments.</a:t>
            </a:r>
          </a:p>
          <a:p>
            <a:r>
              <a:rPr lang="en-IN" dirty="0"/>
              <a:t>4. Scalability and Flexibility</a:t>
            </a:r>
          </a:p>
          <a:p>
            <a:r>
              <a:rPr lang="en-IN" dirty="0"/>
              <a:t>- Dynamic model that adapts to evolving traffic patterns.</a:t>
            </a:r>
          </a:p>
          <a:p>
            <a:r>
              <a:rPr lang="en-IN" dirty="0"/>
              <a:t>- Handles larger, more complex datasets.</a:t>
            </a:r>
          </a:p>
        </p:txBody>
      </p:sp>
    </p:spTree>
    <p:extLst>
      <p:ext uri="{BB962C8B-B14F-4D97-AF65-F5344CB8AC3E}">
        <p14:creationId xmlns:p14="http://schemas.microsoft.com/office/powerpoint/2010/main" val="104481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A0FA95-B451-D3C0-D7FE-4FF2FAB32FD5}"/>
              </a:ext>
            </a:extLst>
          </p:cNvPr>
          <p:cNvSpPr/>
          <p:nvPr/>
        </p:nvSpPr>
        <p:spPr>
          <a:xfrm>
            <a:off x="3110845" y="2413262"/>
            <a:ext cx="6136850" cy="1602557"/>
          </a:xfrm>
          <a:custGeom>
            <a:avLst/>
            <a:gdLst>
              <a:gd name="connsiteX0" fmla="*/ 0 w 6127423"/>
              <a:gd name="connsiteY0" fmla="*/ 0 h 1602557"/>
              <a:gd name="connsiteX1" fmla="*/ 6127423 w 6127423"/>
              <a:gd name="connsiteY1" fmla="*/ 0 h 1602557"/>
              <a:gd name="connsiteX2" fmla="*/ 6127423 w 6127423"/>
              <a:gd name="connsiteY2" fmla="*/ 1602557 h 1602557"/>
              <a:gd name="connsiteX3" fmla="*/ 0 w 6127423"/>
              <a:gd name="connsiteY3" fmla="*/ 1602557 h 1602557"/>
              <a:gd name="connsiteX4" fmla="*/ 0 w 6127423"/>
              <a:gd name="connsiteY4" fmla="*/ 0 h 1602557"/>
              <a:gd name="connsiteX0" fmla="*/ 0 w 6136850"/>
              <a:gd name="connsiteY0" fmla="*/ 18853 h 1602557"/>
              <a:gd name="connsiteX1" fmla="*/ 6136850 w 6136850"/>
              <a:gd name="connsiteY1" fmla="*/ 0 h 1602557"/>
              <a:gd name="connsiteX2" fmla="*/ 6136850 w 6136850"/>
              <a:gd name="connsiteY2" fmla="*/ 1602557 h 1602557"/>
              <a:gd name="connsiteX3" fmla="*/ 9427 w 6136850"/>
              <a:gd name="connsiteY3" fmla="*/ 1602557 h 1602557"/>
              <a:gd name="connsiteX4" fmla="*/ 0 w 6136850"/>
              <a:gd name="connsiteY4" fmla="*/ 18853 h 160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6850" h="1602557">
                <a:moveTo>
                  <a:pt x="0" y="18853"/>
                </a:moveTo>
                <a:lnTo>
                  <a:pt x="6136850" y="0"/>
                </a:lnTo>
                <a:lnTo>
                  <a:pt x="6136850" y="1602557"/>
                </a:lnTo>
                <a:lnTo>
                  <a:pt x="9427" y="1602557"/>
                </a:lnTo>
                <a:cubicBezTo>
                  <a:pt x="6285" y="1074656"/>
                  <a:pt x="3142" y="546754"/>
                  <a:pt x="0" y="18853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943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FDE2-B5FB-F8C7-B985-74A04277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F7BC2-90E4-B2C9-8889-891BD4E07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• Focus on detecting anomalies in IoT network traffic.</a:t>
            </a:r>
          </a:p>
          <a:p>
            <a:r>
              <a:rPr lang="en-IN"/>
              <a:t>• Implement machine learning models for effective traffic classification.</a:t>
            </a:r>
          </a:p>
          <a:p>
            <a:r>
              <a:rPr lang="en-IN"/>
              <a:t>• The goal is to improve network security and performance.</a:t>
            </a:r>
          </a:p>
          <a:p>
            <a:r>
              <a:rPr lang="en-IN"/>
              <a:t>• Utilize datasets like IoTID20, 5G Traffic Dataset, and Network Intrusion Dataset.</a:t>
            </a:r>
          </a:p>
          <a:p>
            <a:r>
              <a:rPr lang="en-IN"/>
              <a:t>• Aims to address challenges in IoT networks by improving detection accuracy.</a:t>
            </a:r>
          </a:p>
          <a:p>
            <a:r>
              <a:rPr lang="en-IN"/>
              <a:t>• Proposes novel hybrid models integrating ML and DL techniques.</a:t>
            </a:r>
          </a:p>
        </p:txBody>
      </p:sp>
    </p:spTree>
    <p:extLst>
      <p:ext uri="{BB962C8B-B14F-4D97-AF65-F5344CB8AC3E}">
        <p14:creationId xmlns:p14="http://schemas.microsoft.com/office/powerpoint/2010/main" val="103366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C0CA-4134-15AC-B9A9-87A5111D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9077C-781B-D243-3521-B152894BF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IoT networks are growing rapidly, leading to complex traffic patterns.</a:t>
            </a:r>
          </a:p>
          <a:p>
            <a:r>
              <a:rPr lang="en-US"/>
              <a:t>• Lack of efficient tools to monitor and classify IoT traffic.</a:t>
            </a:r>
          </a:p>
          <a:p>
            <a:r>
              <a:rPr lang="en-US"/>
              <a:t>• Security breaches due to the inability to detect anomalies.</a:t>
            </a:r>
          </a:p>
          <a:p>
            <a:r>
              <a:rPr lang="en-US"/>
              <a:t>• Existing systems lack scalability and adaptability to new IoT devices.</a:t>
            </a:r>
          </a:p>
          <a:p>
            <a:r>
              <a:rPr lang="en-US"/>
              <a:t>• Traditional models struggle to differentiate between benign and malicious traffic.</a:t>
            </a:r>
          </a:p>
          <a:p>
            <a:r>
              <a:rPr lang="en-US"/>
              <a:t>• Rapid emergence of new IoT devices makes real-time monitoring critical.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2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01BA-BE89-4308-3156-787B372D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Literature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23F1A-B9FC-0FAA-8E3E-CED68569C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• Machine learning models like Decision Trees, SVM, and CNN are widely adopted.</a:t>
            </a:r>
          </a:p>
          <a:p>
            <a:r>
              <a:rPr lang="en-US"/>
              <a:t>• DL models like CNN+LSTM have demonstrated success in anomaly detection.</a:t>
            </a:r>
          </a:p>
          <a:p>
            <a:r>
              <a:rPr lang="en-US"/>
              <a:t>• Datasets like IoTID20, CICIDS2017, and KDD Cup 1999 have been pivotal in research.</a:t>
            </a:r>
          </a:p>
          <a:p>
            <a:r>
              <a:rPr lang="en-US"/>
              <a:t>• Some studies focus on hybrid models combining ML and DL techniques.</a:t>
            </a:r>
          </a:p>
          <a:p>
            <a:r>
              <a:rPr lang="en-US"/>
              <a:t>• Limited success in real-time anomaly detection with current models.</a:t>
            </a:r>
          </a:p>
          <a:p>
            <a:r>
              <a:rPr lang="en-US"/>
              <a:t>• Few works explore combining multiple techniques for improved results.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49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9F97-0E76-F691-D539-DF98F5A9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CDE5-08E1-BC65-0744-B4BA4968D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• IoTID20: 78 features for intrusion detection in IoT networks.</a:t>
            </a:r>
          </a:p>
          <a:p>
            <a:r>
              <a:rPr lang="en-IN"/>
              <a:t>• 5G Traffic Dataset: Focuses on analyzing network traffic patterns.</a:t>
            </a:r>
          </a:p>
          <a:p>
            <a:r>
              <a:rPr lang="en-IN"/>
              <a:t>• Network Intrusion Dataset: Includes traffic data for anomaly detection.</a:t>
            </a:r>
          </a:p>
          <a:p>
            <a:r>
              <a:rPr lang="en-IN"/>
              <a:t>• Each dataset contributes significantly to understanding real-world traffic behaviors.</a:t>
            </a:r>
          </a:p>
          <a:p>
            <a:r>
              <a:rPr lang="en-IN"/>
              <a:t>• IoTID20 focuses on real-time attack detection for IoT systems.</a:t>
            </a:r>
          </a:p>
          <a:p>
            <a:r>
              <a:rPr lang="en-IN"/>
              <a:t>• 5G Traffic Dataset is highly relevant for the evolving 5G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249914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CA25-2CB0-E364-7B03-C368065F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6B4CB-346F-429B-9C0C-1B16F417F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• Data imbalance: Majority of traffic is normal, leading to biased models.</a:t>
            </a:r>
          </a:p>
          <a:p>
            <a:r>
              <a:rPr lang="en-US"/>
              <a:t>• Scalability: Increasing number of IoT devices creates challenges in real-time monitoring.</a:t>
            </a:r>
          </a:p>
          <a:p>
            <a:r>
              <a:rPr lang="en-US"/>
              <a:t>• Limited adaptability: Current models may not generalize well to new IoT devices or traffic patterns.</a:t>
            </a:r>
          </a:p>
          <a:p>
            <a:r>
              <a:rPr lang="en-US"/>
              <a:t>• Incomplete feature sets: Lack of comprehensive data in some cases affects model performance.</a:t>
            </a:r>
          </a:p>
          <a:p>
            <a:r>
              <a:rPr lang="en-US"/>
              <a:t>• Network traffic is often noisy, which can affect detection accuracy.</a:t>
            </a:r>
          </a:p>
          <a:p>
            <a:r>
              <a:rPr lang="en-US"/>
              <a:t>• The evolving nature of IoT devices makes it hard to keep up with threats.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4E79-9A7F-E941-70F6-1691C0A4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to Overcome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BEF0-15AA-2E21-26A1-437EC915B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• Data augmentation: Using synthetic data or resampling techniques to balance classes.</a:t>
            </a:r>
          </a:p>
          <a:p>
            <a:r>
              <a:rPr lang="en-US"/>
              <a:t>• Ensemble models: Combining multiple algorithms for better accuracy.</a:t>
            </a:r>
          </a:p>
          <a:p>
            <a:r>
              <a:rPr lang="en-US"/>
              <a:t>• Adaptive learning models: Allowing models to continuously update based on new data.</a:t>
            </a:r>
          </a:p>
          <a:p>
            <a:r>
              <a:rPr lang="en-US"/>
              <a:t>• Use of domain-specific features: Tailoring models to specific IoT use cases.</a:t>
            </a:r>
          </a:p>
          <a:p>
            <a:r>
              <a:rPr lang="en-US"/>
              <a:t>• Implementing hybrid models that combine ML and DL techniques for better scalability.</a:t>
            </a:r>
          </a:p>
          <a:p>
            <a:r>
              <a:rPr lang="en-US"/>
              <a:t>• Continuous model evaluation and tuning for evolving network conditions.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8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CBBE-6EA4-4D13-D0D5-A08A67385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Proposed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AF0BE-836B-F573-050A-C652D707F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CNN + LSTM + Attention for Network Traffic Classification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4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1350-71E4-81F7-33ED-AF26B170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Approach - Model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1BD62-8BBF-E971-58FD-7E7D4BFD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3193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</a:t>
            </a:r>
            <a:r>
              <a:rPr lang="en-US" i="1" dirty="0"/>
              <a:t>CNN for Feature Extraction:</a:t>
            </a:r>
          </a:p>
          <a:p>
            <a:r>
              <a:rPr lang="en-US" dirty="0"/>
              <a:t>- Automatically extracts spatial features from raw traffic data.</a:t>
            </a:r>
          </a:p>
          <a:p>
            <a:r>
              <a:rPr lang="en-US" dirty="0"/>
              <a:t>- Reduces need for manual feature engineering.</a:t>
            </a:r>
          </a:p>
          <a:p>
            <a:r>
              <a:rPr lang="en-US" dirty="0"/>
              <a:t>2. </a:t>
            </a:r>
            <a:r>
              <a:rPr lang="en-US" i="1" dirty="0"/>
              <a:t>LSTM for Temporal Dynamics:</a:t>
            </a:r>
          </a:p>
          <a:p>
            <a:r>
              <a:rPr lang="en-US" dirty="0"/>
              <a:t>- Captures temporal dependencies in network traffic over time.</a:t>
            </a:r>
          </a:p>
          <a:p>
            <a:r>
              <a:rPr lang="en-US" dirty="0"/>
              <a:t>- Essential for understanding traffic evolution.</a:t>
            </a:r>
          </a:p>
          <a:p>
            <a:r>
              <a:rPr lang="en-US" dirty="0"/>
              <a:t>3. </a:t>
            </a:r>
            <a:r>
              <a:rPr lang="en-US" i="1" dirty="0"/>
              <a:t>Attention Mechanism:</a:t>
            </a:r>
          </a:p>
          <a:p>
            <a:r>
              <a:rPr lang="en-US" dirty="0"/>
              <a:t>- Focuses on important data points for anomaly detection.</a:t>
            </a:r>
          </a:p>
          <a:p>
            <a:r>
              <a:rPr lang="en-US" dirty="0"/>
              <a:t>- Improves model interpretability and performance.</a:t>
            </a:r>
          </a:p>
          <a:p>
            <a:r>
              <a:rPr lang="en-US" dirty="0"/>
              <a:t>4. </a:t>
            </a:r>
            <a:r>
              <a:rPr lang="en-US" i="1" dirty="0"/>
              <a:t>Final Classification Layer:</a:t>
            </a:r>
          </a:p>
          <a:p>
            <a:r>
              <a:rPr lang="en-US" dirty="0"/>
              <a:t>- Combines features to predict normal or anomalous traffic.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435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770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IoT Network Traffic Detection</vt:lpstr>
      <vt:lpstr>Abstract</vt:lpstr>
      <vt:lpstr>Problem Statement</vt:lpstr>
      <vt:lpstr>Literature Survey</vt:lpstr>
      <vt:lpstr>Datasets Used</vt:lpstr>
      <vt:lpstr>Limitations</vt:lpstr>
      <vt:lpstr>How to Overcome</vt:lpstr>
      <vt:lpstr>Proposed Approach</vt:lpstr>
      <vt:lpstr>Proposed Approach - Model Architecture</vt:lpstr>
      <vt:lpstr>Proposed Approach - Model Implementation</vt:lpstr>
      <vt:lpstr>Advantages of the Proposed Model Over Existing Approaches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Ganesh</dc:creator>
  <cp:lastModifiedBy>Tarun Ganesh</cp:lastModifiedBy>
  <cp:revision>1</cp:revision>
  <dcterms:created xsi:type="dcterms:W3CDTF">2025-02-03T13:30:59Z</dcterms:created>
  <dcterms:modified xsi:type="dcterms:W3CDTF">2025-02-03T13:36:21Z</dcterms:modified>
</cp:coreProperties>
</file>