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64" r:id="rId5"/>
    <p:sldId id="259" r:id="rId6"/>
    <p:sldId id="269" r:id="rId7"/>
    <p:sldId id="270" r:id="rId8"/>
    <p:sldId id="266" r:id="rId9"/>
    <p:sldId id="268" r:id="rId10"/>
    <p:sldId id="260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3/yEUrFg+T1cuKXwJ1UZK9y6y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90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-162701" y="1514168"/>
            <a:ext cx="9144000" cy="506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Form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Tarun, 2310992229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 b="1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Supreem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2310992221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Vansh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2310991074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Arial"/>
                <a:cs typeface="Times New Roman"/>
                <a:sym typeface="Times New Roman"/>
              </a:rPr>
              <a:t> Sawan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cs typeface="Times New Roman"/>
                <a:sym typeface="Times New Roman"/>
              </a:rPr>
              <a:t>, 2310992206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G25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 Vikas Patel</a:t>
            </a:r>
            <a:endParaRPr lang="en-US"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718773" y="941643"/>
            <a:ext cx="518440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Backend Engineering-1(23CS006)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97D5F-28B9-89E1-103D-B7AC4ECA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6" y="5700712"/>
            <a:ext cx="7038975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066800" y="76199"/>
            <a:ext cx="64770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Technical Details</a:t>
            </a:r>
            <a:endParaRPr sz="54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E6425-55F9-D23D-AF2C-11828DD65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110" y="2913064"/>
            <a:ext cx="87149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767B7-6CDB-1FC5-0B08-A17073AA8565}"/>
              </a:ext>
            </a:extLst>
          </p:cNvPr>
          <p:cNvSpPr txBox="1"/>
          <p:nvPr/>
        </p:nvSpPr>
        <p:spPr>
          <a:xfrm>
            <a:off x="0" y="10554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   5. Directory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C53D8-F4CC-C4F4-C0E4-6886641CF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44" y="1675500"/>
            <a:ext cx="8255288" cy="44303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2" name="Google Shape;102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 Project Overview</a:t>
            </a:r>
            <a:endParaRPr sz="2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3"/>
            <a:ext cx="8844300" cy="27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>
              <a:spcAft>
                <a:spcPts val="1200"/>
              </a:spcAft>
              <a:buNone/>
            </a:pPr>
            <a:r>
              <a:rPr lang="en-US" sz="2800" b="1" i="0" dirty="0">
                <a:effectLst/>
                <a:latin typeface="D-DINExp"/>
              </a:rPr>
              <a:t> Objective:</a:t>
            </a:r>
            <a:endParaRPr lang="en-US" sz="2800" b="0" i="0" dirty="0">
              <a:effectLst/>
              <a:latin typeface="D-DINExp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Create a user-friendly registration form to capture user data.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Develop backend functionality to securely transmit and store this data.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b="1" i="0" dirty="0">
                <a:effectLst/>
                <a:latin typeface="D-DINExp"/>
              </a:rPr>
              <a:t> Key Components:</a:t>
            </a:r>
            <a:endParaRPr lang="en-US" sz="2800" b="0" i="0" dirty="0">
              <a:effectLst/>
              <a:latin typeface="D-DINExp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Frontend: User interface for data entry.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-DINExp"/>
              </a:rPr>
              <a:t>Backend: Server-side processing and storage of data.</a:t>
            </a:r>
          </a:p>
          <a:p>
            <a:pPr marL="114300" indent="0">
              <a:buNone/>
            </a:pPr>
            <a:br>
              <a:rPr lang="en-US" sz="2800" dirty="0"/>
            </a:b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AB7F6-B86E-1425-15E0-9E22866C53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4569632" y="2640972"/>
            <a:ext cx="19714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BA7D-E62D-810C-D0B2-B232D2F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91AB-6D0B-A629-7160-452BD6E5FA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799FAA-0083-A64D-A140-B941BD70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6813" y="247184"/>
            <a:ext cx="9163664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3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Details 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0110" y="1042219"/>
            <a:ext cx="8480702" cy="5187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1. Frontend Design (HTML &amp;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a registration form with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Style the form with CSS for a responsive and appealing design.</a:t>
            </a:r>
          </a:p>
          <a:p>
            <a:pPr marL="1143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3DC56-073B-5B97-6687-0F69BF1C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9" y="2571277"/>
            <a:ext cx="7405141" cy="39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 Technical Details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164891" y="1064302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2. Backend Implementation (Node.js)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Set up a Node.js server.</a:t>
            </a:r>
          </a:p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C3C5C-48D2-0D15-49B5-93268525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7" y="1928251"/>
            <a:ext cx="7891646" cy="4428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4E90-F991-926F-9E7E-7201ADAA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7743-3C16-0E62-DECB-F21DEB8D6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B333-C75C-345C-9C97-1D568D6F1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000C3-82C8-8584-56D8-1882C23A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71600"/>
            <a:ext cx="8229601" cy="48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4992-E55F-194D-0C84-007A3A4F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D959-88C1-04CF-FF7B-DA94FC1CA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B0326-0966-D881-96A4-C73638BB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D160C-D7CF-4644-56AB-6CA38A0F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31185"/>
            <a:ext cx="822960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DEB6-68A7-9D0C-A112-5D37B604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Technical Details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1758-FA0A-2AFB-3702-BFEB474336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2003B04-8F42-B5A5-54DF-C1AF5B34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6981" y="1060977"/>
            <a:ext cx="87507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Data.json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will be stored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2C28D-D657-B2E8-79CF-EF6EB9EB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7" y="1862058"/>
            <a:ext cx="808445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79D3-4EF1-DD30-E139-387E899A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5AFD-8062-7430-E51A-285CE4AD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7" y="838200"/>
            <a:ext cx="8568813" cy="50593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4. Routing</a:t>
            </a:r>
          </a:p>
          <a:p>
            <a:pPr marL="114300" indent="0">
              <a:buNone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53B6D-75E1-A8A6-AF16-9428712F8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062EE-7779-AC3E-1D88-8743CEDD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131"/>
            <a:ext cx="9144000" cy="471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184</Words>
  <Application>Microsoft Office PowerPoint</Application>
  <PresentationFormat>On-screen Show (4:3)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D-DINExp</vt:lpstr>
      <vt:lpstr>Times New Roman</vt:lpstr>
      <vt:lpstr>Office Theme</vt:lpstr>
      <vt:lpstr>PowerPoint Presentation</vt:lpstr>
      <vt:lpstr>  Project Overview</vt:lpstr>
      <vt:lpstr>Technology Stack</vt:lpstr>
      <vt:lpstr>Technical Details </vt:lpstr>
      <vt:lpstr> Technical Details</vt:lpstr>
      <vt:lpstr>PowerPoint Presentation</vt:lpstr>
      <vt:lpstr>PowerPoint Presentation</vt:lpstr>
      <vt:lpstr>Technical Details</vt:lpstr>
      <vt:lpstr>PowerPoint Presentation</vt:lpstr>
      <vt:lpstr> Technical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Tarun Sharma</cp:lastModifiedBy>
  <cp:revision>7</cp:revision>
  <dcterms:created xsi:type="dcterms:W3CDTF">2010-04-09T07:36:15Z</dcterms:created>
  <dcterms:modified xsi:type="dcterms:W3CDTF">2024-12-26T08:47:05Z</dcterms:modified>
</cp:coreProperties>
</file>