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63" r:id="rId5"/>
    <p:sldId id="264" r:id="rId6"/>
    <p:sldId id="265" r:id="rId7"/>
    <p:sldId id="266"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5F93EE06-8810-4B5F-8DB4-0B3EC769A675}"/>
              </a:ext>
            </a:extLst>
          </p:cNvPr>
          <p:cNvPicPr>
            <a:picLocks noChangeAspect="1"/>
          </p:cNvPicPr>
          <p:nvPr/>
        </p:nvPicPr>
        <p:blipFill rotWithShape="1">
          <a:blip r:embed="rId2"/>
          <a:srcRect t="4726" r="-1" b="26644"/>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87" name="Freeform: Shape 7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0"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FD0D315-3C91-49FE-BE0C-F95B11EA1764}"/>
              </a:ext>
            </a:extLst>
          </p:cNvPr>
          <p:cNvSpPr>
            <a:spLocks noGrp="1"/>
          </p:cNvSpPr>
          <p:nvPr>
            <p:ph type="ctrTitle"/>
          </p:nvPr>
        </p:nvSpPr>
        <p:spPr>
          <a:xfrm>
            <a:off x="892199" y="4719331"/>
            <a:ext cx="10407602" cy="868026"/>
          </a:xfrm>
        </p:spPr>
        <p:txBody>
          <a:bodyPr>
            <a:normAutofit/>
          </a:bodyPr>
          <a:lstStyle/>
          <a:p>
            <a:pPr algn="ctr"/>
            <a:r>
              <a:rPr lang="en-IN" sz="4400" dirty="0">
                <a:solidFill>
                  <a:srgbClr val="EBEBEB"/>
                </a:solidFill>
              </a:rPr>
              <a:t>BlogSite</a:t>
            </a:r>
          </a:p>
        </p:txBody>
      </p:sp>
      <p:sp>
        <p:nvSpPr>
          <p:cNvPr id="3" name="Subtitle 2">
            <a:extLst>
              <a:ext uri="{FF2B5EF4-FFF2-40B4-BE49-F238E27FC236}">
                <a16:creationId xmlns:a16="http://schemas.microsoft.com/office/drawing/2014/main" id="{B45FA699-C1C8-47CA-B49B-753B6FD59434}"/>
              </a:ext>
            </a:extLst>
          </p:cNvPr>
          <p:cNvSpPr>
            <a:spLocks noGrp="1"/>
          </p:cNvSpPr>
          <p:nvPr>
            <p:ph type="subTitle" idx="1"/>
          </p:nvPr>
        </p:nvSpPr>
        <p:spPr>
          <a:xfrm>
            <a:off x="892199" y="5613429"/>
            <a:ext cx="10407602" cy="487924"/>
          </a:xfrm>
        </p:spPr>
        <p:txBody>
          <a:bodyPr>
            <a:noAutofit/>
          </a:bodyPr>
          <a:lstStyle/>
          <a:p>
            <a:pPr algn="ctr">
              <a:lnSpc>
                <a:spcPct val="90000"/>
              </a:lnSpc>
            </a:pPr>
            <a:r>
              <a:rPr lang="en-IN" sz="1400" dirty="0">
                <a:solidFill>
                  <a:schemeClr val="tx2">
                    <a:lumMod val="40000"/>
                    <a:lumOff val="60000"/>
                  </a:schemeClr>
                </a:solidFill>
              </a:rPr>
              <a:t>K SHRUTHI  1602-19-737-105</a:t>
            </a:r>
          </a:p>
          <a:p>
            <a:pPr algn="ctr">
              <a:lnSpc>
                <a:spcPct val="90000"/>
              </a:lnSpc>
            </a:pPr>
            <a:r>
              <a:rPr lang="en-IN" sz="1400" dirty="0">
                <a:solidFill>
                  <a:schemeClr val="tx2">
                    <a:lumMod val="40000"/>
                    <a:lumOff val="60000"/>
                  </a:schemeClr>
                </a:solidFill>
              </a:rPr>
              <a:t>N Taruni 1602-19-737-120</a:t>
            </a:r>
          </a:p>
          <a:p>
            <a:pPr algn="ctr">
              <a:lnSpc>
                <a:spcPct val="90000"/>
              </a:lnSpc>
            </a:pPr>
            <a:endParaRPr lang="en-IN" sz="1400" dirty="0">
              <a:solidFill>
                <a:schemeClr val="tx2">
                  <a:lumMod val="40000"/>
                  <a:lumOff val="60000"/>
                </a:schemeClr>
              </a:solidFill>
            </a:endParaRPr>
          </a:p>
        </p:txBody>
      </p:sp>
      <p:sp>
        <p:nvSpPr>
          <p:cNvPr id="8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248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610C-BBE1-418E-AE01-A7A805815440}"/>
              </a:ext>
            </a:extLst>
          </p:cNvPr>
          <p:cNvSpPr>
            <a:spLocks noGrp="1"/>
          </p:cNvSpPr>
          <p:nvPr>
            <p:ph type="title"/>
          </p:nvPr>
        </p:nvSpPr>
        <p:spPr>
          <a:xfrm>
            <a:off x="4846906" y="957765"/>
            <a:ext cx="2498188" cy="706964"/>
          </a:xfrm>
        </p:spPr>
        <p:txBody>
          <a:bodyPr/>
          <a:lstStyle/>
          <a:p>
            <a:r>
              <a:rPr lang="en-IN" dirty="0"/>
              <a:t>ABSTRACT</a:t>
            </a:r>
          </a:p>
        </p:txBody>
      </p:sp>
      <p:sp>
        <p:nvSpPr>
          <p:cNvPr id="3" name="Content Placeholder 2">
            <a:extLst>
              <a:ext uri="{FF2B5EF4-FFF2-40B4-BE49-F238E27FC236}">
                <a16:creationId xmlns:a16="http://schemas.microsoft.com/office/drawing/2014/main" id="{53088825-CA3D-453F-BE40-A17F12F3E61C}"/>
              </a:ext>
            </a:extLst>
          </p:cNvPr>
          <p:cNvSpPr>
            <a:spLocks noGrp="1"/>
          </p:cNvSpPr>
          <p:nvPr>
            <p:ph idx="1"/>
          </p:nvPr>
        </p:nvSpPr>
        <p:spPr>
          <a:xfrm>
            <a:off x="1295764" y="2913100"/>
            <a:ext cx="9600471" cy="3266027"/>
          </a:xfrm>
        </p:spPr>
        <p:txBody>
          <a:bodyPr>
            <a:noAutofit/>
          </a:bodyPr>
          <a:lstStyle/>
          <a:p>
            <a:pPr marL="0" indent="0">
              <a:buNone/>
            </a:pPr>
            <a:r>
              <a:rPr lang="en-US" sz="2200" b="1" i="1" dirty="0"/>
              <a:t>BlogSite</a:t>
            </a:r>
            <a:r>
              <a:rPr lang="en-US" sz="2200" dirty="0"/>
              <a:t> is a mini version of a working blogging website. Blogs are not only a way to communicate but also a way to reflect on life and art. People from different walks of life can seamlessly read blogs and publish their blogs for the world to read. Users can read other’s blog without login or signup. In order to publish a blog, one must login or sign up first.</a:t>
            </a:r>
          </a:p>
          <a:p>
            <a:pPr marL="0" indent="0">
              <a:buNone/>
            </a:pPr>
            <a:r>
              <a:rPr lang="en-US" sz="2200" dirty="0"/>
              <a:t>Technology Stack Used: HTML, CSS, Java script(Client Side)</a:t>
            </a:r>
            <a:endParaRPr lang="en-IN" sz="2200" dirty="0"/>
          </a:p>
        </p:txBody>
      </p:sp>
    </p:spTree>
    <p:extLst>
      <p:ext uri="{BB962C8B-B14F-4D97-AF65-F5344CB8AC3E}">
        <p14:creationId xmlns:p14="http://schemas.microsoft.com/office/powerpoint/2010/main" val="277621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729FD4-693C-4C00-AC15-82C58E928D9B}"/>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200" b="0" i="0" kern="1200">
                <a:solidFill>
                  <a:srgbClr val="EBEBEB"/>
                </a:solidFill>
                <a:latin typeface="+mj-lt"/>
                <a:ea typeface="+mj-ea"/>
                <a:cs typeface="+mj-cs"/>
              </a:rPr>
              <a:t>Screenshots</a:t>
            </a:r>
          </a:p>
        </p:txBody>
      </p:sp>
      <p:pic>
        <p:nvPicPr>
          <p:cNvPr id="4" name="Picture 3">
            <a:extLst>
              <a:ext uri="{FF2B5EF4-FFF2-40B4-BE49-F238E27FC236}">
                <a16:creationId xmlns:a16="http://schemas.microsoft.com/office/drawing/2014/main" id="{D76BC451-8D40-4F46-8CF6-FBEA29313763}"/>
              </a:ext>
            </a:extLst>
          </p:cNvPr>
          <p:cNvPicPr>
            <a:picLocks noChangeAspect="1"/>
          </p:cNvPicPr>
          <p:nvPr/>
        </p:nvPicPr>
        <p:blipFill>
          <a:blip r:embed="rId3"/>
          <a:stretch>
            <a:fillRect/>
          </a:stretch>
        </p:blipFill>
        <p:spPr>
          <a:xfrm>
            <a:off x="993649" y="1569296"/>
            <a:ext cx="7051010" cy="37194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962853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6225012-CD70-4DCA-ABC1-71C0A1EF9BBE}"/>
              </a:ext>
            </a:extLst>
          </p:cNvPr>
          <p:cNvPicPr>
            <a:picLocks noChangeAspect="1"/>
          </p:cNvPicPr>
          <p:nvPr/>
        </p:nvPicPr>
        <p:blipFill>
          <a:blip r:embed="rId2"/>
          <a:stretch>
            <a:fillRect/>
          </a:stretch>
        </p:blipFill>
        <p:spPr>
          <a:xfrm>
            <a:off x="1676491" y="1143000"/>
            <a:ext cx="8839018" cy="4662583"/>
          </a:xfrm>
          <a:prstGeom prst="rect">
            <a:avLst/>
          </a:prstGeom>
          <a:ln>
            <a:solidFill>
              <a:schemeClr val="tx1"/>
            </a:solidFill>
          </a:ln>
        </p:spPr>
      </p:pic>
    </p:spTree>
    <p:extLst>
      <p:ext uri="{BB962C8B-B14F-4D97-AF65-F5344CB8AC3E}">
        <p14:creationId xmlns:p14="http://schemas.microsoft.com/office/powerpoint/2010/main" val="189643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7C0370C-BCB8-4CA2-93C1-F9496628F38E}"/>
              </a:ext>
            </a:extLst>
          </p:cNvPr>
          <p:cNvPicPr>
            <a:picLocks noChangeAspect="1"/>
          </p:cNvPicPr>
          <p:nvPr/>
        </p:nvPicPr>
        <p:blipFill>
          <a:blip r:embed="rId2"/>
          <a:stretch>
            <a:fillRect/>
          </a:stretch>
        </p:blipFill>
        <p:spPr>
          <a:xfrm>
            <a:off x="1742630" y="1104423"/>
            <a:ext cx="8801907" cy="4643007"/>
          </a:xfrm>
          <a:prstGeom prst="rect">
            <a:avLst/>
          </a:prstGeom>
          <a:ln>
            <a:solidFill>
              <a:schemeClr val="tx1"/>
            </a:solidFill>
          </a:ln>
        </p:spPr>
      </p:pic>
    </p:spTree>
    <p:extLst>
      <p:ext uri="{BB962C8B-B14F-4D97-AF65-F5344CB8AC3E}">
        <p14:creationId xmlns:p14="http://schemas.microsoft.com/office/powerpoint/2010/main" val="178607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7E92FBC2-6383-4AB7-9AF2-1DC2285AA936}"/>
              </a:ext>
            </a:extLst>
          </p:cNvPr>
          <p:cNvPicPr>
            <a:picLocks noChangeAspect="1"/>
          </p:cNvPicPr>
          <p:nvPr/>
        </p:nvPicPr>
        <p:blipFill>
          <a:blip r:embed="rId2"/>
          <a:stretch>
            <a:fillRect/>
          </a:stretch>
        </p:blipFill>
        <p:spPr>
          <a:xfrm>
            <a:off x="1556488" y="1031334"/>
            <a:ext cx="9079024" cy="4789186"/>
          </a:xfrm>
          <a:prstGeom prst="rect">
            <a:avLst/>
          </a:prstGeom>
          <a:ln>
            <a:solidFill>
              <a:schemeClr val="tx1"/>
            </a:solidFill>
          </a:ln>
        </p:spPr>
      </p:pic>
    </p:spTree>
    <p:extLst>
      <p:ext uri="{BB962C8B-B14F-4D97-AF65-F5344CB8AC3E}">
        <p14:creationId xmlns:p14="http://schemas.microsoft.com/office/powerpoint/2010/main" val="7731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CF3FF9F2-A1D0-4B99-8965-0F2F8890FFDC}"/>
              </a:ext>
            </a:extLst>
          </p:cNvPr>
          <p:cNvPicPr>
            <a:picLocks noChangeAspect="1"/>
          </p:cNvPicPr>
          <p:nvPr/>
        </p:nvPicPr>
        <p:blipFill>
          <a:blip r:embed="rId2"/>
          <a:stretch>
            <a:fillRect/>
          </a:stretch>
        </p:blipFill>
        <p:spPr>
          <a:xfrm>
            <a:off x="1698423" y="1081104"/>
            <a:ext cx="8890321" cy="4689646"/>
          </a:xfrm>
          <a:prstGeom prst="rect">
            <a:avLst/>
          </a:prstGeom>
          <a:ln>
            <a:solidFill>
              <a:schemeClr val="tx1"/>
            </a:solidFill>
          </a:ln>
        </p:spPr>
      </p:pic>
    </p:spTree>
    <p:extLst>
      <p:ext uri="{BB962C8B-B14F-4D97-AF65-F5344CB8AC3E}">
        <p14:creationId xmlns:p14="http://schemas.microsoft.com/office/powerpoint/2010/main" val="390052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3" name="Rectangle 72">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D0D315-3C91-49FE-BE0C-F95B11EA1764}"/>
              </a:ext>
            </a:extLst>
          </p:cNvPr>
          <p:cNvSpPr>
            <a:spLocks noGrp="1"/>
          </p:cNvSpPr>
          <p:nvPr>
            <p:ph type="ctrTitle"/>
          </p:nvPr>
        </p:nvSpPr>
        <p:spPr>
          <a:xfrm>
            <a:off x="3491944" y="480998"/>
            <a:ext cx="5443908" cy="3281957"/>
          </a:xfrm>
        </p:spPr>
        <p:txBody>
          <a:bodyPr>
            <a:normAutofit/>
          </a:bodyPr>
          <a:lstStyle/>
          <a:p>
            <a:r>
              <a:rPr lang="en-IN" dirty="0">
                <a:solidFill>
                  <a:srgbClr val="EBEBEB"/>
                </a:solidFill>
              </a:rPr>
              <a:t>THANK YOU </a:t>
            </a:r>
          </a:p>
        </p:txBody>
      </p:sp>
    </p:spTree>
    <p:extLst>
      <p:ext uri="{BB962C8B-B14F-4D97-AF65-F5344CB8AC3E}">
        <p14:creationId xmlns:p14="http://schemas.microsoft.com/office/powerpoint/2010/main" val="162704681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{9348F5A7-675D-4314-864B-CC859BCCB801}tf02900722</Template>
  <TotalTime>216</TotalTime>
  <Words>100</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BlogSite</vt:lpstr>
      <vt:lpstr>ABSTRACT</vt:lpstr>
      <vt:lpstr>Screenshots</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BUDDY</dc:title>
  <dc:creator>DELL</dc:creator>
  <cp:lastModifiedBy>19-737-120_N TARUNI</cp:lastModifiedBy>
  <cp:revision>4</cp:revision>
  <dcterms:created xsi:type="dcterms:W3CDTF">2022-03-27T15:59:37Z</dcterms:created>
  <dcterms:modified xsi:type="dcterms:W3CDTF">2022-04-09T13:07:41Z</dcterms:modified>
</cp:coreProperties>
</file>