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Regula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Regular-bold.fntdata"/><Relationship Id="rId12" Type="http://schemas.openxmlformats.org/officeDocument/2006/relationships/slide" Target="slides/slide8.xml"/><Relationship Id="rId34" Type="http://schemas.openxmlformats.org/officeDocument/2006/relationships/font" Target="fonts/RobotoMonoRegular-regular.fntdata"/><Relationship Id="rId15" Type="http://schemas.openxmlformats.org/officeDocument/2006/relationships/slide" Target="slides/slide11.xml"/><Relationship Id="rId37" Type="http://schemas.openxmlformats.org/officeDocument/2006/relationships/font" Target="fonts/RobotoMonoRegular-boldItalic.fntdata"/><Relationship Id="rId14" Type="http://schemas.openxmlformats.org/officeDocument/2006/relationships/slide" Target="slides/slide10.xml"/><Relationship Id="rId36" Type="http://schemas.openxmlformats.org/officeDocument/2006/relationships/font" Target="fonts/RobotoMonoRegula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913c545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913c545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913c545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913c545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dc4e38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dc4e38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5d5c1b5ee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d5c1b5ee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c99e1ede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c99e1ede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bb3dc62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bb3dc62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913c5453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913c5453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913c545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913c545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913c5453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913c545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913c545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913c545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913c545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913c545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900"/>
              <a:buNone/>
              <a:defRPr sz="900">
                <a:solidFill>
                  <a:schemeClr val="lt2"/>
                </a:solidFill>
              </a:defRPr>
            </a:lvl1pPr>
            <a:lvl2pPr lvl="1" rtl="0" algn="ctr">
              <a:lnSpc>
                <a:spcPct val="100000"/>
              </a:lnSpc>
              <a:spcBef>
                <a:spcPts val="0"/>
              </a:spcBef>
              <a:spcAft>
                <a:spcPts val="0"/>
              </a:spcAft>
              <a:buClr>
                <a:schemeClr val="lt2"/>
              </a:buClr>
              <a:buSzPts val="900"/>
              <a:buNone/>
              <a:defRPr sz="900">
                <a:solidFill>
                  <a:schemeClr val="lt2"/>
                </a:solidFill>
              </a:defRPr>
            </a:lvl2pPr>
            <a:lvl3pPr lvl="2" rtl="0" algn="ctr">
              <a:lnSpc>
                <a:spcPct val="100000"/>
              </a:lnSpc>
              <a:spcBef>
                <a:spcPts val="0"/>
              </a:spcBef>
              <a:spcAft>
                <a:spcPts val="0"/>
              </a:spcAft>
              <a:buClr>
                <a:schemeClr val="lt2"/>
              </a:buClr>
              <a:buSzPts val="900"/>
              <a:buNone/>
              <a:defRPr sz="900">
                <a:solidFill>
                  <a:schemeClr val="lt2"/>
                </a:solidFill>
              </a:defRPr>
            </a:lvl3pPr>
            <a:lvl4pPr lvl="3" rtl="0" algn="ctr">
              <a:lnSpc>
                <a:spcPct val="100000"/>
              </a:lnSpc>
              <a:spcBef>
                <a:spcPts val="0"/>
              </a:spcBef>
              <a:spcAft>
                <a:spcPts val="0"/>
              </a:spcAft>
              <a:buClr>
                <a:schemeClr val="lt2"/>
              </a:buClr>
              <a:buSzPts val="900"/>
              <a:buNone/>
              <a:defRPr sz="900">
                <a:solidFill>
                  <a:schemeClr val="lt2"/>
                </a:solidFill>
              </a:defRPr>
            </a:lvl4pPr>
            <a:lvl5pPr lvl="4" rtl="0" algn="ctr">
              <a:lnSpc>
                <a:spcPct val="100000"/>
              </a:lnSpc>
              <a:spcBef>
                <a:spcPts val="0"/>
              </a:spcBef>
              <a:spcAft>
                <a:spcPts val="0"/>
              </a:spcAft>
              <a:buClr>
                <a:schemeClr val="lt2"/>
              </a:buClr>
              <a:buSzPts val="900"/>
              <a:buNone/>
              <a:defRPr sz="900">
                <a:solidFill>
                  <a:schemeClr val="lt2"/>
                </a:solidFill>
              </a:defRPr>
            </a:lvl5pPr>
            <a:lvl6pPr lvl="5" rtl="0" algn="ctr">
              <a:lnSpc>
                <a:spcPct val="100000"/>
              </a:lnSpc>
              <a:spcBef>
                <a:spcPts val="0"/>
              </a:spcBef>
              <a:spcAft>
                <a:spcPts val="0"/>
              </a:spcAft>
              <a:buClr>
                <a:schemeClr val="lt2"/>
              </a:buClr>
              <a:buSzPts val="900"/>
              <a:buNone/>
              <a:defRPr sz="900">
                <a:solidFill>
                  <a:schemeClr val="lt2"/>
                </a:solidFill>
              </a:defRPr>
            </a:lvl6pPr>
            <a:lvl7pPr lvl="6" rtl="0" algn="ctr">
              <a:lnSpc>
                <a:spcPct val="100000"/>
              </a:lnSpc>
              <a:spcBef>
                <a:spcPts val="0"/>
              </a:spcBef>
              <a:spcAft>
                <a:spcPts val="0"/>
              </a:spcAft>
              <a:buClr>
                <a:schemeClr val="lt2"/>
              </a:buClr>
              <a:buSzPts val="900"/>
              <a:buNone/>
              <a:defRPr sz="900">
                <a:solidFill>
                  <a:schemeClr val="lt2"/>
                </a:solidFill>
              </a:defRPr>
            </a:lvl7pPr>
            <a:lvl8pPr lvl="7" rtl="0" algn="ctr">
              <a:lnSpc>
                <a:spcPct val="100000"/>
              </a:lnSpc>
              <a:spcBef>
                <a:spcPts val="0"/>
              </a:spcBef>
              <a:spcAft>
                <a:spcPts val="0"/>
              </a:spcAft>
              <a:buClr>
                <a:schemeClr val="lt2"/>
              </a:buClr>
              <a:buSzPts val="900"/>
              <a:buNone/>
              <a:defRPr sz="900">
                <a:solidFill>
                  <a:schemeClr val="lt2"/>
                </a:solidFill>
              </a:defRPr>
            </a:lvl8pPr>
            <a:lvl9pPr lvl="8" rtl="0" algn="ctr">
              <a:lnSpc>
                <a:spcPct val="100000"/>
              </a:lnSpc>
              <a:spcBef>
                <a:spcPts val="0"/>
              </a:spcBef>
              <a:spcAft>
                <a:spcPts val="0"/>
              </a:spcAft>
              <a:buClr>
                <a:schemeClr val="lt2"/>
              </a:buClr>
              <a:buSzPts val="900"/>
              <a:buNone/>
              <a:defRPr sz="900">
                <a:solidFill>
                  <a:schemeClr val="lt2"/>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rtl="0" algn="ctr">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100"/>
              <a:buFont typeface="Roboto Black"/>
              <a:buNone/>
              <a:defRPr b="0" sz="1100">
                <a:latin typeface="Roboto Black"/>
                <a:ea typeface="Roboto Black"/>
                <a:cs typeface="Roboto Black"/>
                <a:sym typeface="Roboto Black"/>
              </a:defRPr>
            </a:lvl1pPr>
            <a:lvl2pPr lvl="1" rtl="0">
              <a:spcBef>
                <a:spcPts val="0"/>
              </a:spcBef>
              <a:spcAft>
                <a:spcPts val="0"/>
              </a:spcAft>
              <a:buSzPts val="1100"/>
              <a:buFont typeface="Roboto Black"/>
              <a:buNone/>
              <a:defRPr b="0" sz="1100">
                <a:latin typeface="Roboto Black"/>
                <a:ea typeface="Roboto Black"/>
                <a:cs typeface="Roboto Black"/>
                <a:sym typeface="Roboto Black"/>
              </a:defRPr>
            </a:lvl2pPr>
            <a:lvl3pPr lvl="2" rtl="0">
              <a:spcBef>
                <a:spcPts val="0"/>
              </a:spcBef>
              <a:spcAft>
                <a:spcPts val="0"/>
              </a:spcAft>
              <a:buSzPts val="1100"/>
              <a:buFont typeface="Roboto Black"/>
              <a:buNone/>
              <a:defRPr b="0" sz="1100">
                <a:latin typeface="Roboto Black"/>
                <a:ea typeface="Roboto Black"/>
                <a:cs typeface="Roboto Black"/>
                <a:sym typeface="Roboto Black"/>
              </a:defRPr>
            </a:lvl3pPr>
            <a:lvl4pPr lvl="3" rtl="0">
              <a:spcBef>
                <a:spcPts val="0"/>
              </a:spcBef>
              <a:spcAft>
                <a:spcPts val="0"/>
              </a:spcAft>
              <a:buSzPts val="1100"/>
              <a:buFont typeface="Roboto Black"/>
              <a:buNone/>
              <a:defRPr b="0" sz="1100">
                <a:latin typeface="Roboto Black"/>
                <a:ea typeface="Roboto Black"/>
                <a:cs typeface="Roboto Black"/>
                <a:sym typeface="Roboto Black"/>
              </a:defRPr>
            </a:lvl4pPr>
            <a:lvl5pPr lvl="4" rtl="0">
              <a:spcBef>
                <a:spcPts val="0"/>
              </a:spcBef>
              <a:spcAft>
                <a:spcPts val="0"/>
              </a:spcAft>
              <a:buSzPts val="1100"/>
              <a:buFont typeface="Roboto Black"/>
              <a:buNone/>
              <a:defRPr b="0" sz="1100">
                <a:latin typeface="Roboto Black"/>
                <a:ea typeface="Roboto Black"/>
                <a:cs typeface="Roboto Black"/>
                <a:sym typeface="Roboto Black"/>
              </a:defRPr>
            </a:lvl5pPr>
            <a:lvl6pPr lvl="5" rtl="0">
              <a:spcBef>
                <a:spcPts val="0"/>
              </a:spcBef>
              <a:spcAft>
                <a:spcPts val="0"/>
              </a:spcAft>
              <a:buSzPts val="1100"/>
              <a:buFont typeface="Roboto Black"/>
              <a:buNone/>
              <a:defRPr b="0" sz="1100">
                <a:latin typeface="Roboto Black"/>
                <a:ea typeface="Roboto Black"/>
                <a:cs typeface="Roboto Black"/>
                <a:sym typeface="Roboto Black"/>
              </a:defRPr>
            </a:lvl6pPr>
            <a:lvl7pPr lvl="6" rtl="0">
              <a:spcBef>
                <a:spcPts val="0"/>
              </a:spcBef>
              <a:spcAft>
                <a:spcPts val="0"/>
              </a:spcAft>
              <a:buSzPts val="1100"/>
              <a:buFont typeface="Roboto Black"/>
              <a:buNone/>
              <a:defRPr b="0" sz="1100">
                <a:latin typeface="Roboto Black"/>
                <a:ea typeface="Roboto Black"/>
                <a:cs typeface="Roboto Black"/>
                <a:sym typeface="Roboto Black"/>
              </a:defRPr>
            </a:lvl7pPr>
            <a:lvl8pPr lvl="7" rtl="0">
              <a:spcBef>
                <a:spcPts val="0"/>
              </a:spcBef>
              <a:spcAft>
                <a:spcPts val="0"/>
              </a:spcAft>
              <a:buSzPts val="1100"/>
              <a:buFont typeface="Roboto Black"/>
              <a:buNone/>
              <a:defRPr b="0" sz="1100">
                <a:latin typeface="Roboto Black"/>
                <a:ea typeface="Roboto Black"/>
                <a:cs typeface="Roboto Black"/>
                <a:sym typeface="Roboto Black"/>
              </a:defRPr>
            </a:lvl8pPr>
            <a:lvl9pPr lvl="8" rtl="0">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rtl="0" algn="ctr">
              <a:lnSpc>
                <a:spcPct val="100000"/>
              </a:lnSpc>
              <a:spcBef>
                <a:spcPts val="0"/>
              </a:spcBef>
              <a:spcAft>
                <a:spcPts val="0"/>
              </a:spcAft>
              <a:buClr>
                <a:schemeClr val="accent1"/>
              </a:buClr>
              <a:buSzPts val="900"/>
              <a:buNone/>
              <a:defRPr sz="900">
                <a:solidFill>
                  <a:schemeClr val="accent1"/>
                </a:solidFill>
              </a:defRPr>
            </a:lvl2pPr>
            <a:lvl3pPr lvl="2" rtl="0" algn="ctr">
              <a:lnSpc>
                <a:spcPct val="100000"/>
              </a:lnSpc>
              <a:spcBef>
                <a:spcPts val="0"/>
              </a:spcBef>
              <a:spcAft>
                <a:spcPts val="0"/>
              </a:spcAft>
              <a:buClr>
                <a:schemeClr val="accent1"/>
              </a:buClr>
              <a:buSzPts val="900"/>
              <a:buNone/>
              <a:defRPr sz="900">
                <a:solidFill>
                  <a:schemeClr val="accent1"/>
                </a:solidFill>
              </a:defRPr>
            </a:lvl3pPr>
            <a:lvl4pPr lvl="3" rtl="0" algn="ctr">
              <a:lnSpc>
                <a:spcPct val="100000"/>
              </a:lnSpc>
              <a:spcBef>
                <a:spcPts val="0"/>
              </a:spcBef>
              <a:spcAft>
                <a:spcPts val="0"/>
              </a:spcAft>
              <a:buClr>
                <a:schemeClr val="accent1"/>
              </a:buClr>
              <a:buSzPts val="900"/>
              <a:buNone/>
              <a:defRPr sz="900">
                <a:solidFill>
                  <a:schemeClr val="accent1"/>
                </a:solidFill>
              </a:defRPr>
            </a:lvl4pPr>
            <a:lvl5pPr lvl="4" rtl="0" algn="ctr">
              <a:lnSpc>
                <a:spcPct val="100000"/>
              </a:lnSpc>
              <a:spcBef>
                <a:spcPts val="0"/>
              </a:spcBef>
              <a:spcAft>
                <a:spcPts val="0"/>
              </a:spcAft>
              <a:buClr>
                <a:schemeClr val="accent1"/>
              </a:buClr>
              <a:buSzPts val="900"/>
              <a:buNone/>
              <a:defRPr sz="900">
                <a:solidFill>
                  <a:schemeClr val="accent1"/>
                </a:solidFill>
              </a:defRPr>
            </a:lvl5pPr>
            <a:lvl6pPr lvl="5" rtl="0" algn="ctr">
              <a:lnSpc>
                <a:spcPct val="100000"/>
              </a:lnSpc>
              <a:spcBef>
                <a:spcPts val="0"/>
              </a:spcBef>
              <a:spcAft>
                <a:spcPts val="0"/>
              </a:spcAft>
              <a:buClr>
                <a:schemeClr val="accent1"/>
              </a:buClr>
              <a:buSzPts val="900"/>
              <a:buNone/>
              <a:defRPr sz="900">
                <a:solidFill>
                  <a:schemeClr val="accent1"/>
                </a:solidFill>
              </a:defRPr>
            </a:lvl6pPr>
            <a:lvl7pPr lvl="6" rtl="0" algn="ctr">
              <a:lnSpc>
                <a:spcPct val="100000"/>
              </a:lnSpc>
              <a:spcBef>
                <a:spcPts val="0"/>
              </a:spcBef>
              <a:spcAft>
                <a:spcPts val="0"/>
              </a:spcAft>
              <a:buClr>
                <a:schemeClr val="accent1"/>
              </a:buClr>
              <a:buSzPts val="900"/>
              <a:buNone/>
              <a:defRPr sz="900">
                <a:solidFill>
                  <a:schemeClr val="accent1"/>
                </a:solidFill>
              </a:defRPr>
            </a:lvl7pPr>
            <a:lvl8pPr lvl="7" rtl="0" algn="ctr">
              <a:lnSpc>
                <a:spcPct val="100000"/>
              </a:lnSpc>
              <a:spcBef>
                <a:spcPts val="0"/>
              </a:spcBef>
              <a:spcAft>
                <a:spcPts val="0"/>
              </a:spcAft>
              <a:buClr>
                <a:schemeClr val="accent1"/>
              </a:buClr>
              <a:buSzPts val="900"/>
              <a:buNone/>
              <a:defRPr sz="900">
                <a:solidFill>
                  <a:schemeClr val="accent1"/>
                </a:solidFill>
              </a:defRPr>
            </a:lvl8pPr>
            <a:lvl9pPr lvl="8" rtl="0"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900"/>
              <a:buNone/>
              <a:defRPr sz="900">
                <a:solidFill>
                  <a:schemeClr val="accent1"/>
                </a:solidFill>
              </a:defRPr>
            </a:lvl1pPr>
            <a:lvl2pPr lvl="1" rtl="0" algn="r">
              <a:lnSpc>
                <a:spcPct val="100000"/>
              </a:lnSpc>
              <a:spcBef>
                <a:spcPts val="0"/>
              </a:spcBef>
              <a:spcAft>
                <a:spcPts val="0"/>
              </a:spcAft>
              <a:buClr>
                <a:schemeClr val="accent1"/>
              </a:buClr>
              <a:buSzPts val="900"/>
              <a:buNone/>
              <a:defRPr sz="900">
                <a:solidFill>
                  <a:schemeClr val="accent1"/>
                </a:solidFill>
              </a:defRPr>
            </a:lvl2pPr>
            <a:lvl3pPr lvl="2" rtl="0" algn="r">
              <a:lnSpc>
                <a:spcPct val="100000"/>
              </a:lnSpc>
              <a:spcBef>
                <a:spcPts val="0"/>
              </a:spcBef>
              <a:spcAft>
                <a:spcPts val="0"/>
              </a:spcAft>
              <a:buClr>
                <a:schemeClr val="accent1"/>
              </a:buClr>
              <a:buSzPts val="900"/>
              <a:buNone/>
              <a:defRPr sz="900">
                <a:solidFill>
                  <a:schemeClr val="accent1"/>
                </a:solidFill>
              </a:defRPr>
            </a:lvl3pPr>
            <a:lvl4pPr lvl="3" rtl="0" algn="r">
              <a:lnSpc>
                <a:spcPct val="100000"/>
              </a:lnSpc>
              <a:spcBef>
                <a:spcPts val="0"/>
              </a:spcBef>
              <a:spcAft>
                <a:spcPts val="0"/>
              </a:spcAft>
              <a:buClr>
                <a:schemeClr val="accent1"/>
              </a:buClr>
              <a:buSzPts val="900"/>
              <a:buNone/>
              <a:defRPr sz="900">
                <a:solidFill>
                  <a:schemeClr val="accent1"/>
                </a:solidFill>
              </a:defRPr>
            </a:lvl4pPr>
            <a:lvl5pPr lvl="4" rtl="0" algn="r">
              <a:lnSpc>
                <a:spcPct val="100000"/>
              </a:lnSpc>
              <a:spcBef>
                <a:spcPts val="0"/>
              </a:spcBef>
              <a:spcAft>
                <a:spcPts val="0"/>
              </a:spcAft>
              <a:buClr>
                <a:schemeClr val="accent1"/>
              </a:buClr>
              <a:buSzPts val="900"/>
              <a:buNone/>
              <a:defRPr sz="900">
                <a:solidFill>
                  <a:schemeClr val="accent1"/>
                </a:solidFill>
              </a:defRPr>
            </a:lvl5pPr>
            <a:lvl6pPr lvl="5" rtl="0" algn="r">
              <a:lnSpc>
                <a:spcPct val="100000"/>
              </a:lnSpc>
              <a:spcBef>
                <a:spcPts val="0"/>
              </a:spcBef>
              <a:spcAft>
                <a:spcPts val="0"/>
              </a:spcAft>
              <a:buClr>
                <a:schemeClr val="accent1"/>
              </a:buClr>
              <a:buSzPts val="900"/>
              <a:buNone/>
              <a:defRPr sz="900">
                <a:solidFill>
                  <a:schemeClr val="accent1"/>
                </a:solidFill>
              </a:defRPr>
            </a:lvl6pPr>
            <a:lvl7pPr lvl="6" rtl="0" algn="r">
              <a:lnSpc>
                <a:spcPct val="100000"/>
              </a:lnSpc>
              <a:spcBef>
                <a:spcPts val="0"/>
              </a:spcBef>
              <a:spcAft>
                <a:spcPts val="0"/>
              </a:spcAft>
              <a:buClr>
                <a:schemeClr val="accent1"/>
              </a:buClr>
              <a:buSzPts val="900"/>
              <a:buNone/>
              <a:defRPr sz="900">
                <a:solidFill>
                  <a:schemeClr val="accent1"/>
                </a:solidFill>
              </a:defRPr>
            </a:lvl7pPr>
            <a:lvl8pPr lvl="7" rtl="0" algn="r">
              <a:lnSpc>
                <a:spcPct val="100000"/>
              </a:lnSpc>
              <a:spcBef>
                <a:spcPts val="0"/>
              </a:spcBef>
              <a:spcAft>
                <a:spcPts val="0"/>
              </a:spcAft>
              <a:buClr>
                <a:schemeClr val="accent1"/>
              </a:buClr>
              <a:buSzPts val="900"/>
              <a:buNone/>
              <a:defRPr sz="900">
                <a:solidFill>
                  <a:schemeClr val="accent1"/>
                </a:solidFill>
              </a:defRPr>
            </a:lvl8pPr>
            <a:lvl9pPr lvl="8" rtl="0" algn="r">
              <a:lnSpc>
                <a:spcPct val="100000"/>
              </a:lnSpc>
              <a:spcBef>
                <a:spcPts val="0"/>
              </a:spcBef>
              <a:spcAft>
                <a:spcPts val="0"/>
              </a:spcAft>
              <a:buClr>
                <a:schemeClr val="accent1"/>
              </a:buClr>
              <a:buSzPts val="900"/>
              <a:buNone/>
              <a:defRPr sz="900">
                <a:solidFill>
                  <a:schemeClr val="accent1"/>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
              <a:buFont typeface="Roboto Black"/>
              <a:buNone/>
              <a:defRPr b="0" sz="1200">
                <a:latin typeface="Roboto Black"/>
                <a:ea typeface="Roboto Black"/>
                <a:cs typeface="Roboto Black"/>
                <a:sym typeface="Roboto Black"/>
              </a:defRPr>
            </a:lvl1pPr>
            <a:lvl2pPr lvl="1" rtl="0" algn="r">
              <a:spcBef>
                <a:spcPts val="0"/>
              </a:spcBef>
              <a:spcAft>
                <a:spcPts val="0"/>
              </a:spcAft>
              <a:buSzPts val="1200"/>
              <a:buFont typeface="Roboto Black"/>
              <a:buNone/>
              <a:defRPr b="0" sz="1200">
                <a:latin typeface="Roboto Black"/>
                <a:ea typeface="Roboto Black"/>
                <a:cs typeface="Roboto Black"/>
                <a:sym typeface="Roboto Black"/>
              </a:defRPr>
            </a:lvl2pPr>
            <a:lvl3pPr lvl="2" rtl="0" algn="r">
              <a:spcBef>
                <a:spcPts val="0"/>
              </a:spcBef>
              <a:spcAft>
                <a:spcPts val="0"/>
              </a:spcAft>
              <a:buSzPts val="1200"/>
              <a:buFont typeface="Roboto Black"/>
              <a:buNone/>
              <a:defRPr b="0" sz="1200">
                <a:latin typeface="Roboto Black"/>
                <a:ea typeface="Roboto Black"/>
                <a:cs typeface="Roboto Black"/>
                <a:sym typeface="Roboto Black"/>
              </a:defRPr>
            </a:lvl3pPr>
            <a:lvl4pPr lvl="3" rtl="0" algn="r">
              <a:spcBef>
                <a:spcPts val="0"/>
              </a:spcBef>
              <a:spcAft>
                <a:spcPts val="0"/>
              </a:spcAft>
              <a:buSzPts val="1200"/>
              <a:buFont typeface="Roboto Black"/>
              <a:buNone/>
              <a:defRPr b="0" sz="1200">
                <a:latin typeface="Roboto Black"/>
                <a:ea typeface="Roboto Black"/>
                <a:cs typeface="Roboto Black"/>
                <a:sym typeface="Roboto Black"/>
              </a:defRPr>
            </a:lvl4pPr>
            <a:lvl5pPr lvl="4" rtl="0" algn="r">
              <a:spcBef>
                <a:spcPts val="0"/>
              </a:spcBef>
              <a:spcAft>
                <a:spcPts val="0"/>
              </a:spcAft>
              <a:buSzPts val="1200"/>
              <a:buFont typeface="Roboto Black"/>
              <a:buNone/>
              <a:defRPr b="0" sz="1200">
                <a:latin typeface="Roboto Black"/>
                <a:ea typeface="Roboto Black"/>
                <a:cs typeface="Roboto Black"/>
                <a:sym typeface="Roboto Black"/>
              </a:defRPr>
            </a:lvl5pPr>
            <a:lvl6pPr lvl="5" rtl="0" algn="r">
              <a:spcBef>
                <a:spcPts val="0"/>
              </a:spcBef>
              <a:spcAft>
                <a:spcPts val="0"/>
              </a:spcAft>
              <a:buSzPts val="1200"/>
              <a:buFont typeface="Roboto Black"/>
              <a:buNone/>
              <a:defRPr b="0" sz="1200">
                <a:latin typeface="Roboto Black"/>
                <a:ea typeface="Roboto Black"/>
                <a:cs typeface="Roboto Black"/>
                <a:sym typeface="Roboto Black"/>
              </a:defRPr>
            </a:lvl6pPr>
            <a:lvl7pPr lvl="6" rtl="0" algn="r">
              <a:spcBef>
                <a:spcPts val="0"/>
              </a:spcBef>
              <a:spcAft>
                <a:spcPts val="0"/>
              </a:spcAft>
              <a:buSzPts val="1200"/>
              <a:buFont typeface="Roboto Black"/>
              <a:buNone/>
              <a:defRPr b="0" sz="1200">
                <a:latin typeface="Roboto Black"/>
                <a:ea typeface="Roboto Black"/>
                <a:cs typeface="Roboto Black"/>
                <a:sym typeface="Roboto Black"/>
              </a:defRPr>
            </a:lvl7pPr>
            <a:lvl8pPr lvl="7" rtl="0" algn="r">
              <a:spcBef>
                <a:spcPts val="0"/>
              </a:spcBef>
              <a:spcAft>
                <a:spcPts val="0"/>
              </a:spcAft>
              <a:buSzPts val="1200"/>
              <a:buFont typeface="Roboto Black"/>
              <a:buNone/>
              <a:defRPr b="0" sz="1200">
                <a:latin typeface="Roboto Black"/>
                <a:ea typeface="Roboto Black"/>
                <a:cs typeface="Roboto Black"/>
                <a:sym typeface="Roboto Black"/>
              </a:defRPr>
            </a:lvl8pPr>
            <a:lvl9pPr lvl="8" rtl="0" algn="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Roboto Black"/>
              <a:buNone/>
              <a:defRPr b="0" sz="1200">
                <a:latin typeface="Roboto Black"/>
                <a:ea typeface="Roboto Black"/>
                <a:cs typeface="Roboto Black"/>
                <a:sym typeface="Roboto Black"/>
              </a:defRPr>
            </a:lvl1pPr>
            <a:lvl2pPr lvl="1" rtl="0">
              <a:spcBef>
                <a:spcPts val="0"/>
              </a:spcBef>
              <a:spcAft>
                <a:spcPts val="0"/>
              </a:spcAft>
              <a:buSzPts val="1200"/>
              <a:buFont typeface="Roboto Black"/>
              <a:buNone/>
              <a:defRPr b="0" sz="1200">
                <a:latin typeface="Roboto Black"/>
                <a:ea typeface="Roboto Black"/>
                <a:cs typeface="Roboto Black"/>
                <a:sym typeface="Roboto Black"/>
              </a:defRPr>
            </a:lvl2pPr>
            <a:lvl3pPr lvl="2" rtl="0">
              <a:spcBef>
                <a:spcPts val="0"/>
              </a:spcBef>
              <a:spcAft>
                <a:spcPts val="0"/>
              </a:spcAft>
              <a:buSzPts val="1200"/>
              <a:buFont typeface="Roboto Black"/>
              <a:buNone/>
              <a:defRPr b="0" sz="1200">
                <a:latin typeface="Roboto Black"/>
                <a:ea typeface="Roboto Black"/>
                <a:cs typeface="Roboto Black"/>
                <a:sym typeface="Roboto Black"/>
              </a:defRPr>
            </a:lvl3pPr>
            <a:lvl4pPr lvl="3" rtl="0">
              <a:spcBef>
                <a:spcPts val="0"/>
              </a:spcBef>
              <a:spcAft>
                <a:spcPts val="0"/>
              </a:spcAft>
              <a:buSzPts val="1200"/>
              <a:buFont typeface="Roboto Black"/>
              <a:buNone/>
              <a:defRPr b="0" sz="1200">
                <a:latin typeface="Roboto Black"/>
                <a:ea typeface="Roboto Black"/>
                <a:cs typeface="Roboto Black"/>
                <a:sym typeface="Roboto Black"/>
              </a:defRPr>
            </a:lvl4pPr>
            <a:lvl5pPr lvl="4" rtl="0">
              <a:spcBef>
                <a:spcPts val="0"/>
              </a:spcBef>
              <a:spcAft>
                <a:spcPts val="0"/>
              </a:spcAft>
              <a:buSzPts val="1200"/>
              <a:buFont typeface="Roboto Black"/>
              <a:buNone/>
              <a:defRPr b="0" sz="1200">
                <a:latin typeface="Roboto Black"/>
                <a:ea typeface="Roboto Black"/>
                <a:cs typeface="Roboto Black"/>
                <a:sym typeface="Roboto Black"/>
              </a:defRPr>
            </a:lvl5pPr>
            <a:lvl6pPr lvl="5" rtl="0">
              <a:spcBef>
                <a:spcPts val="0"/>
              </a:spcBef>
              <a:spcAft>
                <a:spcPts val="0"/>
              </a:spcAft>
              <a:buSzPts val="1200"/>
              <a:buFont typeface="Roboto Black"/>
              <a:buNone/>
              <a:defRPr b="0" sz="1200">
                <a:latin typeface="Roboto Black"/>
                <a:ea typeface="Roboto Black"/>
                <a:cs typeface="Roboto Black"/>
                <a:sym typeface="Roboto Black"/>
              </a:defRPr>
            </a:lvl6pPr>
            <a:lvl7pPr lvl="6" rtl="0">
              <a:spcBef>
                <a:spcPts val="0"/>
              </a:spcBef>
              <a:spcAft>
                <a:spcPts val="0"/>
              </a:spcAft>
              <a:buSzPts val="1200"/>
              <a:buFont typeface="Roboto Black"/>
              <a:buNone/>
              <a:defRPr b="0" sz="1200">
                <a:latin typeface="Roboto Black"/>
                <a:ea typeface="Roboto Black"/>
                <a:cs typeface="Roboto Black"/>
                <a:sym typeface="Roboto Black"/>
              </a:defRPr>
            </a:lvl7pPr>
            <a:lvl8pPr lvl="7" rtl="0">
              <a:spcBef>
                <a:spcPts val="0"/>
              </a:spcBef>
              <a:spcAft>
                <a:spcPts val="0"/>
              </a:spcAft>
              <a:buSzPts val="1200"/>
              <a:buFont typeface="Roboto Black"/>
              <a:buNone/>
              <a:defRPr b="0" sz="1200">
                <a:latin typeface="Roboto Black"/>
                <a:ea typeface="Roboto Black"/>
                <a:cs typeface="Roboto Black"/>
                <a:sym typeface="Roboto Black"/>
              </a:defRPr>
            </a:lvl8pPr>
            <a:lvl9pPr lvl="8" rtl="0">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Roboto Black"/>
              <a:buNone/>
              <a:defRPr b="0" sz="36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2pPr>
            <a:lvl3pPr lvl="2"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3pPr>
            <a:lvl4pPr lvl="3"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4pPr>
            <a:lvl5pPr lvl="4"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5pPr>
            <a:lvl6pPr lvl="5"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6pPr>
            <a:lvl7pPr lvl="6"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7pPr>
            <a:lvl8pPr lvl="7"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8pPr>
            <a:lvl9pPr lvl="8" rtl="0">
              <a:lnSpc>
                <a:spcPct val="100000"/>
              </a:lnSpc>
              <a:spcBef>
                <a:spcPts val="0"/>
              </a:spcBef>
              <a:spcAft>
                <a:spcPts val="0"/>
              </a:spcAft>
              <a:buSzPts val="1200"/>
              <a:buFont typeface="Roboto Mono Regular"/>
              <a:buNone/>
              <a:defRPr sz="1200">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Roboto Black"/>
              <a:buNone/>
              <a:defRPr b="0" sz="1200">
                <a:latin typeface="Roboto Black"/>
                <a:ea typeface="Roboto Black"/>
                <a:cs typeface="Roboto Black"/>
                <a:sym typeface="Roboto Black"/>
              </a:defRPr>
            </a:lvl1pPr>
            <a:lvl2pPr lvl="1" rtl="0" algn="ctr">
              <a:spcBef>
                <a:spcPts val="0"/>
              </a:spcBef>
              <a:spcAft>
                <a:spcPts val="0"/>
              </a:spcAft>
              <a:buSzPts val="1200"/>
              <a:buFont typeface="Roboto Black"/>
              <a:buNone/>
              <a:defRPr b="0" sz="1200">
                <a:latin typeface="Roboto Black"/>
                <a:ea typeface="Roboto Black"/>
                <a:cs typeface="Roboto Black"/>
                <a:sym typeface="Roboto Black"/>
              </a:defRPr>
            </a:lvl2pPr>
            <a:lvl3pPr lvl="2" rtl="0" algn="ctr">
              <a:spcBef>
                <a:spcPts val="0"/>
              </a:spcBef>
              <a:spcAft>
                <a:spcPts val="0"/>
              </a:spcAft>
              <a:buSzPts val="1200"/>
              <a:buFont typeface="Roboto Black"/>
              <a:buNone/>
              <a:defRPr b="0" sz="1200">
                <a:latin typeface="Roboto Black"/>
                <a:ea typeface="Roboto Black"/>
                <a:cs typeface="Roboto Black"/>
                <a:sym typeface="Roboto Black"/>
              </a:defRPr>
            </a:lvl3pPr>
            <a:lvl4pPr lvl="3" rtl="0" algn="ctr">
              <a:spcBef>
                <a:spcPts val="0"/>
              </a:spcBef>
              <a:spcAft>
                <a:spcPts val="0"/>
              </a:spcAft>
              <a:buSzPts val="1200"/>
              <a:buFont typeface="Roboto Black"/>
              <a:buNone/>
              <a:defRPr b="0" sz="1200">
                <a:latin typeface="Roboto Black"/>
                <a:ea typeface="Roboto Black"/>
                <a:cs typeface="Roboto Black"/>
                <a:sym typeface="Roboto Black"/>
              </a:defRPr>
            </a:lvl4pPr>
            <a:lvl5pPr lvl="4" rtl="0" algn="ctr">
              <a:spcBef>
                <a:spcPts val="0"/>
              </a:spcBef>
              <a:spcAft>
                <a:spcPts val="0"/>
              </a:spcAft>
              <a:buSzPts val="1200"/>
              <a:buFont typeface="Roboto Black"/>
              <a:buNone/>
              <a:defRPr b="0" sz="1200">
                <a:latin typeface="Roboto Black"/>
                <a:ea typeface="Roboto Black"/>
                <a:cs typeface="Roboto Black"/>
                <a:sym typeface="Roboto Black"/>
              </a:defRPr>
            </a:lvl5pPr>
            <a:lvl6pPr lvl="5" rtl="0" algn="ctr">
              <a:spcBef>
                <a:spcPts val="0"/>
              </a:spcBef>
              <a:spcAft>
                <a:spcPts val="0"/>
              </a:spcAft>
              <a:buSzPts val="1200"/>
              <a:buFont typeface="Roboto Black"/>
              <a:buNone/>
              <a:defRPr b="0" sz="1200">
                <a:latin typeface="Roboto Black"/>
                <a:ea typeface="Roboto Black"/>
                <a:cs typeface="Roboto Black"/>
                <a:sym typeface="Roboto Black"/>
              </a:defRPr>
            </a:lvl6pPr>
            <a:lvl7pPr lvl="6" rtl="0" algn="ctr">
              <a:spcBef>
                <a:spcPts val="0"/>
              </a:spcBef>
              <a:spcAft>
                <a:spcPts val="0"/>
              </a:spcAft>
              <a:buSzPts val="1200"/>
              <a:buFont typeface="Roboto Black"/>
              <a:buNone/>
              <a:defRPr b="0" sz="1200">
                <a:latin typeface="Roboto Black"/>
                <a:ea typeface="Roboto Black"/>
                <a:cs typeface="Roboto Black"/>
                <a:sym typeface="Roboto Black"/>
              </a:defRPr>
            </a:lvl7pPr>
            <a:lvl8pPr lvl="7" rtl="0" algn="ctr">
              <a:spcBef>
                <a:spcPts val="0"/>
              </a:spcBef>
              <a:spcAft>
                <a:spcPts val="0"/>
              </a:spcAft>
              <a:buSzPts val="1200"/>
              <a:buFont typeface="Roboto Black"/>
              <a:buNone/>
              <a:defRPr b="0" sz="1200">
                <a:latin typeface="Roboto Black"/>
                <a:ea typeface="Roboto Black"/>
                <a:cs typeface="Roboto Black"/>
                <a:sym typeface="Roboto Black"/>
              </a:defRPr>
            </a:lvl8pPr>
            <a:lvl9pPr lvl="8" rtl="0" algn="ctr">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Roboto Black"/>
              <a:buNone/>
              <a:defRPr b="0" sz="3000">
                <a:latin typeface="Roboto Black"/>
                <a:ea typeface="Roboto Black"/>
                <a:cs typeface="Roboto Black"/>
                <a:sym typeface="Roboto Black"/>
              </a:defRPr>
            </a:lvl1pPr>
            <a:lvl2pPr lvl="1" rtl="0">
              <a:spcBef>
                <a:spcPts val="0"/>
              </a:spcBef>
              <a:spcAft>
                <a:spcPts val="0"/>
              </a:spcAft>
              <a:buClr>
                <a:schemeClr val="accent1"/>
              </a:buClr>
              <a:buSzPts val="5200"/>
              <a:buNone/>
              <a:defRPr sz="5200">
                <a:solidFill>
                  <a:schemeClr val="accent1"/>
                </a:solidFill>
              </a:defRPr>
            </a:lvl2pPr>
            <a:lvl3pPr lvl="2" rtl="0">
              <a:spcBef>
                <a:spcPts val="0"/>
              </a:spcBef>
              <a:spcAft>
                <a:spcPts val="0"/>
              </a:spcAft>
              <a:buClr>
                <a:schemeClr val="accent1"/>
              </a:buClr>
              <a:buSzPts val="5200"/>
              <a:buNone/>
              <a:defRPr sz="5200">
                <a:solidFill>
                  <a:schemeClr val="accent1"/>
                </a:solidFill>
              </a:defRPr>
            </a:lvl3pPr>
            <a:lvl4pPr lvl="3" rtl="0">
              <a:spcBef>
                <a:spcPts val="0"/>
              </a:spcBef>
              <a:spcAft>
                <a:spcPts val="0"/>
              </a:spcAft>
              <a:buClr>
                <a:schemeClr val="accent1"/>
              </a:buClr>
              <a:buSzPts val="5200"/>
              <a:buNone/>
              <a:defRPr sz="5200">
                <a:solidFill>
                  <a:schemeClr val="accent1"/>
                </a:solidFill>
              </a:defRPr>
            </a:lvl4pPr>
            <a:lvl5pPr lvl="4" rtl="0">
              <a:spcBef>
                <a:spcPts val="0"/>
              </a:spcBef>
              <a:spcAft>
                <a:spcPts val="0"/>
              </a:spcAft>
              <a:buClr>
                <a:schemeClr val="accent1"/>
              </a:buClr>
              <a:buSzPts val="5200"/>
              <a:buNone/>
              <a:defRPr sz="5200">
                <a:solidFill>
                  <a:schemeClr val="accent1"/>
                </a:solidFill>
              </a:defRPr>
            </a:lvl5pPr>
            <a:lvl6pPr lvl="5" rtl="0">
              <a:spcBef>
                <a:spcPts val="0"/>
              </a:spcBef>
              <a:spcAft>
                <a:spcPts val="0"/>
              </a:spcAft>
              <a:buClr>
                <a:schemeClr val="accent1"/>
              </a:buClr>
              <a:buSzPts val="5200"/>
              <a:buNone/>
              <a:defRPr sz="5200">
                <a:solidFill>
                  <a:schemeClr val="accent1"/>
                </a:solidFill>
              </a:defRPr>
            </a:lvl6pPr>
            <a:lvl7pPr lvl="6" rtl="0">
              <a:spcBef>
                <a:spcPts val="0"/>
              </a:spcBef>
              <a:spcAft>
                <a:spcPts val="0"/>
              </a:spcAft>
              <a:buClr>
                <a:schemeClr val="accent1"/>
              </a:buClr>
              <a:buSzPts val="5200"/>
              <a:buNone/>
              <a:defRPr sz="5200">
                <a:solidFill>
                  <a:schemeClr val="accent1"/>
                </a:solidFill>
              </a:defRPr>
            </a:lvl7pPr>
            <a:lvl8pPr lvl="7" rtl="0">
              <a:spcBef>
                <a:spcPts val="0"/>
              </a:spcBef>
              <a:spcAft>
                <a:spcPts val="0"/>
              </a:spcAft>
              <a:buClr>
                <a:schemeClr val="accent1"/>
              </a:buClr>
              <a:buSzPts val="5200"/>
              <a:buNone/>
              <a:defRPr sz="5200">
                <a:solidFill>
                  <a:schemeClr val="accent1"/>
                </a:solidFill>
              </a:defRPr>
            </a:lvl8pPr>
            <a:lvl9pPr lvl="8" rtl="0">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Roboto Black"/>
              <a:buNone/>
              <a:defRPr b="0" sz="3000">
                <a:latin typeface="Roboto Black"/>
                <a:ea typeface="Roboto Black"/>
                <a:cs typeface="Roboto Black"/>
                <a:sym typeface="Roboto Black"/>
              </a:defRPr>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
              <a:buFont typeface="Roboto Black"/>
              <a:buNone/>
              <a:defRPr b="0" sz="1000">
                <a:latin typeface="Roboto Black"/>
                <a:ea typeface="Roboto Black"/>
                <a:cs typeface="Roboto Black"/>
                <a:sym typeface="Roboto Black"/>
              </a:defRPr>
            </a:lvl1pPr>
            <a:lvl2pPr lvl="1" rtl="0" algn="ctr">
              <a:spcBef>
                <a:spcPts val="0"/>
              </a:spcBef>
              <a:spcAft>
                <a:spcPts val="0"/>
              </a:spcAft>
              <a:buSzPts val="1000"/>
              <a:buFont typeface="Roboto Black"/>
              <a:buNone/>
              <a:defRPr b="0" sz="1000">
                <a:latin typeface="Roboto Black"/>
                <a:ea typeface="Roboto Black"/>
                <a:cs typeface="Roboto Black"/>
                <a:sym typeface="Roboto Black"/>
              </a:defRPr>
            </a:lvl2pPr>
            <a:lvl3pPr lvl="2" rtl="0" algn="ctr">
              <a:spcBef>
                <a:spcPts val="0"/>
              </a:spcBef>
              <a:spcAft>
                <a:spcPts val="0"/>
              </a:spcAft>
              <a:buSzPts val="1000"/>
              <a:buFont typeface="Roboto Black"/>
              <a:buNone/>
              <a:defRPr b="0" sz="1000">
                <a:latin typeface="Roboto Black"/>
                <a:ea typeface="Roboto Black"/>
                <a:cs typeface="Roboto Black"/>
                <a:sym typeface="Roboto Black"/>
              </a:defRPr>
            </a:lvl3pPr>
            <a:lvl4pPr lvl="3" rtl="0" algn="ctr">
              <a:spcBef>
                <a:spcPts val="0"/>
              </a:spcBef>
              <a:spcAft>
                <a:spcPts val="0"/>
              </a:spcAft>
              <a:buSzPts val="1000"/>
              <a:buFont typeface="Roboto Black"/>
              <a:buNone/>
              <a:defRPr b="0" sz="1000">
                <a:latin typeface="Roboto Black"/>
                <a:ea typeface="Roboto Black"/>
                <a:cs typeface="Roboto Black"/>
                <a:sym typeface="Roboto Black"/>
              </a:defRPr>
            </a:lvl4pPr>
            <a:lvl5pPr lvl="4" rtl="0" algn="ctr">
              <a:spcBef>
                <a:spcPts val="0"/>
              </a:spcBef>
              <a:spcAft>
                <a:spcPts val="0"/>
              </a:spcAft>
              <a:buSzPts val="1000"/>
              <a:buFont typeface="Roboto Black"/>
              <a:buNone/>
              <a:defRPr b="0" sz="1000">
                <a:latin typeface="Roboto Black"/>
                <a:ea typeface="Roboto Black"/>
                <a:cs typeface="Roboto Black"/>
                <a:sym typeface="Roboto Black"/>
              </a:defRPr>
            </a:lvl5pPr>
            <a:lvl6pPr lvl="5" rtl="0" algn="ctr">
              <a:spcBef>
                <a:spcPts val="0"/>
              </a:spcBef>
              <a:spcAft>
                <a:spcPts val="0"/>
              </a:spcAft>
              <a:buSzPts val="1000"/>
              <a:buFont typeface="Roboto Black"/>
              <a:buNone/>
              <a:defRPr b="0" sz="1000">
                <a:latin typeface="Roboto Black"/>
                <a:ea typeface="Roboto Black"/>
                <a:cs typeface="Roboto Black"/>
                <a:sym typeface="Roboto Black"/>
              </a:defRPr>
            </a:lvl6pPr>
            <a:lvl7pPr lvl="6" rtl="0" algn="ctr">
              <a:spcBef>
                <a:spcPts val="0"/>
              </a:spcBef>
              <a:spcAft>
                <a:spcPts val="0"/>
              </a:spcAft>
              <a:buSzPts val="1000"/>
              <a:buFont typeface="Roboto Black"/>
              <a:buNone/>
              <a:defRPr b="0" sz="1000">
                <a:latin typeface="Roboto Black"/>
                <a:ea typeface="Roboto Black"/>
                <a:cs typeface="Roboto Black"/>
                <a:sym typeface="Roboto Black"/>
              </a:defRPr>
            </a:lvl7pPr>
            <a:lvl8pPr lvl="7" rtl="0" algn="ctr">
              <a:spcBef>
                <a:spcPts val="0"/>
              </a:spcBef>
              <a:spcAft>
                <a:spcPts val="0"/>
              </a:spcAft>
              <a:buSzPts val="1000"/>
              <a:buFont typeface="Roboto Black"/>
              <a:buNone/>
              <a:defRPr b="0" sz="1000">
                <a:latin typeface="Roboto Black"/>
                <a:ea typeface="Roboto Black"/>
                <a:cs typeface="Roboto Black"/>
                <a:sym typeface="Roboto Black"/>
              </a:defRPr>
            </a:lvl8pPr>
            <a:lvl9pPr lvl="8" rtl="0" algn="ctr">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Roboto Black"/>
              <a:buNone/>
              <a:defRPr b="0" sz="3000">
                <a:latin typeface="Roboto Black"/>
                <a:ea typeface="Roboto Black"/>
                <a:cs typeface="Roboto Black"/>
                <a:sym typeface="Roboto Blac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b="1" sz="2800">
                <a:solidFill>
                  <a:schemeClr val="l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vdocs.io/c/" TargetMode="External"/><Relationship Id="rId4" Type="http://schemas.openxmlformats.org/officeDocument/2006/relationships/hyperlink" Target="https://viewsourcecode.org/snaptoken/kilo/" TargetMode="External"/><Relationship Id="rId9" Type="http://schemas.openxmlformats.org/officeDocument/2006/relationships/hyperlink" Target="https://vt100.net/docs/vt100-ug/chapter3.html#ED" TargetMode="External"/><Relationship Id="rId5" Type="http://schemas.openxmlformats.org/officeDocument/2006/relationships/hyperlink" Target="https://stackoverflow.com/" TargetMode="External"/><Relationship Id="rId6" Type="http://schemas.openxmlformats.org/officeDocument/2006/relationships/hyperlink" Target="https://www.geeksforgeeks.org/" TargetMode="External"/><Relationship Id="rId7" Type="http://schemas.openxmlformats.org/officeDocument/2006/relationships/hyperlink" Target="https://docs.microsoft.com/en-us/windows-server/administration/windows-commands/color" TargetMode="External"/><Relationship Id="rId8" Type="http://schemas.openxmlformats.org/officeDocument/2006/relationships/hyperlink" Target="https://bluesock.org/~willkg/dev/ansi.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18"/>
          <p:cNvPicPr preferRelativeResize="0"/>
          <p:nvPr/>
        </p:nvPicPr>
        <p:blipFill rotWithShape="1">
          <a:blip r:embed="rId3">
            <a:alphaModFix/>
          </a:blip>
          <a:srcRect b="32327" l="12182" r="13940" t="22698"/>
          <a:stretch/>
        </p:blipFill>
        <p:spPr>
          <a:xfrm>
            <a:off x="4541575" y="1742375"/>
            <a:ext cx="4391025" cy="150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27"/>
          <p:cNvPicPr preferRelativeResize="0"/>
          <p:nvPr/>
        </p:nvPicPr>
        <p:blipFill>
          <a:blip r:embed="rId3">
            <a:alphaModFix/>
          </a:blip>
          <a:stretch>
            <a:fillRect/>
          </a:stretch>
        </p:blipFill>
        <p:spPr>
          <a:xfrm>
            <a:off x="0" y="627575"/>
            <a:ext cx="9143999" cy="4515915"/>
          </a:xfrm>
          <a:prstGeom prst="rect">
            <a:avLst/>
          </a:prstGeom>
          <a:noFill/>
          <a:ln>
            <a:noFill/>
          </a:ln>
        </p:spPr>
      </p:pic>
      <p:sp>
        <p:nvSpPr>
          <p:cNvPr id="488" name="Google Shape;488;p27"/>
          <p:cNvSpPr txBox="1"/>
          <p:nvPr/>
        </p:nvSpPr>
        <p:spPr>
          <a:xfrm>
            <a:off x="2497100" y="139450"/>
            <a:ext cx="37206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Syntax Highlighting for a C file</a:t>
            </a:r>
            <a:endParaRPr b="1" sz="1900">
              <a:solidFill>
                <a:srgbClr val="0E2A47"/>
              </a:solidFill>
              <a:latin typeface="Roboto"/>
              <a:ea typeface="Roboto"/>
              <a:cs typeface="Roboto"/>
              <a:sym typeface="Roboto"/>
            </a:endParaRPr>
          </a:p>
        </p:txBody>
      </p:sp>
      <p:cxnSp>
        <p:nvCxnSpPr>
          <p:cNvPr id="489" name="Google Shape;489;p27"/>
          <p:cNvCxnSpPr/>
          <p:nvPr/>
        </p:nvCxnSpPr>
        <p:spPr>
          <a:xfrm>
            <a:off x="7480250" y="3155925"/>
            <a:ext cx="40200" cy="1584600"/>
          </a:xfrm>
          <a:prstGeom prst="straightConnector1">
            <a:avLst/>
          </a:prstGeom>
          <a:noFill/>
          <a:ln cap="flat" cmpd="sng" w="76200">
            <a:solidFill>
              <a:srgbClr val="00FF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28"/>
          <p:cNvPicPr preferRelativeResize="0"/>
          <p:nvPr/>
        </p:nvPicPr>
        <p:blipFill>
          <a:blip r:embed="rId3">
            <a:alphaModFix/>
          </a:blip>
          <a:stretch>
            <a:fillRect/>
          </a:stretch>
        </p:blipFill>
        <p:spPr>
          <a:xfrm>
            <a:off x="0" y="590275"/>
            <a:ext cx="9144000" cy="4553237"/>
          </a:xfrm>
          <a:prstGeom prst="rect">
            <a:avLst/>
          </a:prstGeom>
          <a:noFill/>
          <a:ln>
            <a:noFill/>
          </a:ln>
        </p:spPr>
      </p:pic>
      <p:cxnSp>
        <p:nvCxnSpPr>
          <p:cNvPr id="495" name="Google Shape;495;p28"/>
          <p:cNvCxnSpPr/>
          <p:nvPr/>
        </p:nvCxnSpPr>
        <p:spPr>
          <a:xfrm>
            <a:off x="698325" y="3343925"/>
            <a:ext cx="40200" cy="1584600"/>
          </a:xfrm>
          <a:prstGeom prst="straightConnector1">
            <a:avLst/>
          </a:prstGeom>
          <a:noFill/>
          <a:ln cap="flat" cmpd="sng" w="76200">
            <a:solidFill>
              <a:srgbClr val="FF0000"/>
            </a:solidFill>
            <a:prstDash val="solid"/>
            <a:round/>
            <a:headEnd len="med" w="med" type="none"/>
            <a:tailEnd len="med" w="med" type="triangle"/>
          </a:ln>
        </p:spPr>
      </p:cxnSp>
      <p:cxnSp>
        <p:nvCxnSpPr>
          <p:cNvPr id="496" name="Google Shape;496;p28"/>
          <p:cNvCxnSpPr/>
          <p:nvPr/>
        </p:nvCxnSpPr>
        <p:spPr>
          <a:xfrm rot="10800000">
            <a:off x="4342000" y="810275"/>
            <a:ext cx="667200" cy="1365300"/>
          </a:xfrm>
          <a:prstGeom prst="straightConnector1">
            <a:avLst/>
          </a:prstGeom>
          <a:noFill/>
          <a:ln cap="flat" cmpd="sng" w="76200">
            <a:solidFill>
              <a:srgbClr val="FF0000"/>
            </a:solidFill>
            <a:prstDash val="solid"/>
            <a:round/>
            <a:headEnd len="med" w="med" type="none"/>
            <a:tailEnd len="med" w="med" type="triangle"/>
          </a:ln>
        </p:spPr>
      </p:cxnSp>
      <p:sp>
        <p:nvSpPr>
          <p:cNvPr id="497" name="Google Shape;497;p28"/>
          <p:cNvSpPr/>
          <p:nvPr/>
        </p:nvSpPr>
        <p:spPr>
          <a:xfrm>
            <a:off x="-53725" y="4807800"/>
            <a:ext cx="6003000" cy="3357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txBox="1"/>
          <p:nvPr/>
        </p:nvSpPr>
        <p:spPr>
          <a:xfrm>
            <a:off x="3305475" y="126000"/>
            <a:ext cx="19614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Search Feature</a:t>
            </a:r>
            <a:endParaRPr b="1" sz="1900">
              <a:solidFill>
                <a:srgbClr val="0E2A47"/>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9"/>
          <p:cNvSpPr/>
          <p:nvPr/>
        </p:nvSpPr>
        <p:spPr>
          <a:xfrm rot="10800000">
            <a:off x="5354000" y="1577880"/>
            <a:ext cx="2640600" cy="5412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txBox="1"/>
          <p:nvPr>
            <p:ph idx="4" type="ctrTitle"/>
          </p:nvPr>
        </p:nvSpPr>
        <p:spPr>
          <a:xfrm>
            <a:off x="1030550" y="612902"/>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FUTURE SCOPE</a:t>
            </a:r>
            <a:endParaRPr/>
          </a:p>
        </p:txBody>
      </p:sp>
      <p:cxnSp>
        <p:nvCxnSpPr>
          <p:cNvPr id="505" name="Google Shape;505;p29"/>
          <p:cNvCxnSpPr/>
          <p:nvPr/>
        </p:nvCxnSpPr>
        <p:spPr>
          <a:xfrm>
            <a:off x="5882725" y="1195336"/>
            <a:ext cx="3340500" cy="0"/>
          </a:xfrm>
          <a:prstGeom prst="straightConnector1">
            <a:avLst/>
          </a:prstGeom>
          <a:noFill/>
          <a:ln cap="flat" cmpd="sng" w="9525">
            <a:solidFill>
              <a:schemeClr val="accent1"/>
            </a:solidFill>
            <a:prstDash val="solid"/>
            <a:round/>
            <a:headEnd len="med" w="med" type="none"/>
            <a:tailEnd len="med" w="med" type="none"/>
          </a:ln>
        </p:spPr>
      </p:cxnSp>
      <p:sp>
        <p:nvSpPr>
          <p:cNvPr id="506" name="Google Shape;506;p29"/>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txBox="1"/>
          <p:nvPr>
            <p:ph type="ctrTitle"/>
          </p:nvPr>
        </p:nvSpPr>
        <p:spPr>
          <a:xfrm>
            <a:off x="5636300" y="1729700"/>
            <a:ext cx="2076000" cy="278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1300">
                <a:solidFill>
                  <a:srgbClr val="0E2A47"/>
                </a:solidFill>
              </a:rPr>
              <a:t>AUTO INDENTATION</a:t>
            </a:r>
            <a:endParaRPr sz="1300">
              <a:solidFill>
                <a:srgbClr val="0E2A47"/>
              </a:solidFill>
            </a:endParaRPr>
          </a:p>
        </p:txBody>
      </p:sp>
      <p:sp>
        <p:nvSpPr>
          <p:cNvPr id="604" name="Google Shape;604;p29"/>
          <p:cNvSpPr/>
          <p:nvPr/>
        </p:nvSpPr>
        <p:spPr>
          <a:xfrm rot="10800000">
            <a:off x="5394525" y="2518293"/>
            <a:ext cx="2640600" cy="5412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txBox="1"/>
          <p:nvPr>
            <p:ph idx="3" type="ctrTitle"/>
          </p:nvPr>
        </p:nvSpPr>
        <p:spPr>
          <a:xfrm>
            <a:off x="5707100" y="2606330"/>
            <a:ext cx="2076000" cy="381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1300">
                <a:solidFill>
                  <a:srgbClr val="0E2A47"/>
                </a:solidFill>
              </a:rPr>
              <a:t>MORE FILE TYPES</a:t>
            </a:r>
            <a:endParaRPr sz="1300">
              <a:solidFill>
                <a:srgbClr val="0E2A47"/>
              </a:solidFill>
            </a:endParaRPr>
          </a:p>
        </p:txBody>
      </p:sp>
      <p:sp>
        <p:nvSpPr>
          <p:cNvPr id="606" name="Google Shape;606;p29"/>
          <p:cNvSpPr/>
          <p:nvPr/>
        </p:nvSpPr>
        <p:spPr>
          <a:xfrm rot="10800000">
            <a:off x="5443875" y="3569693"/>
            <a:ext cx="2640600" cy="5412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txBox="1"/>
          <p:nvPr>
            <p:ph idx="2" type="ctrTitle"/>
          </p:nvPr>
        </p:nvSpPr>
        <p:spPr>
          <a:xfrm>
            <a:off x="5825000" y="3730450"/>
            <a:ext cx="2085300" cy="278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1300">
                <a:solidFill>
                  <a:srgbClr val="0E2A47"/>
                </a:solidFill>
              </a:rPr>
              <a:t>COPY PASTE OPTION</a:t>
            </a:r>
            <a:endParaRPr sz="1300">
              <a:solidFill>
                <a:srgbClr val="0E2A4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11" name="Shape 611"/>
        <p:cNvGrpSpPr/>
        <p:nvPr/>
      </p:nvGrpSpPr>
      <p:grpSpPr>
        <a:xfrm>
          <a:off x="0" y="0"/>
          <a:ext cx="0" cy="0"/>
          <a:chOff x="0" y="0"/>
          <a:chExt cx="0" cy="0"/>
        </a:xfrm>
      </p:grpSpPr>
      <p:sp>
        <p:nvSpPr>
          <p:cNvPr id="612" name="Google Shape;612;p30"/>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RESOURCES</a:t>
            </a:r>
            <a:endParaRPr/>
          </a:p>
        </p:txBody>
      </p:sp>
      <p:sp>
        <p:nvSpPr>
          <p:cNvPr id="613" name="Google Shape;613;p30"/>
          <p:cNvSpPr txBox="1"/>
          <p:nvPr>
            <p:ph idx="1" type="body"/>
          </p:nvPr>
        </p:nvSpPr>
        <p:spPr>
          <a:xfrm>
            <a:off x="-358375" y="1348550"/>
            <a:ext cx="8520600" cy="3416400"/>
          </a:xfrm>
          <a:prstGeom prst="rect">
            <a:avLst/>
          </a:prstGeom>
          <a:noFill/>
        </p:spPr>
        <p:txBody>
          <a:bodyPr anchorCtr="0" anchor="t" bIns="91425" lIns="91425" spcFirstLastPara="1" rIns="91425" wrap="square" tIns="91425">
            <a:noAutofit/>
          </a:bodyPr>
          <a:lstStyle/>
          <a:p>
            <a:pPr indent="-273050" lvl="0" marL="457200" rtl="0" algn="just">
              <a:lnSpc>
                <a:spcPct val="150000"/>
              </a:lnSpc>
              <a:spcBef>
                <a:spcPts val="1200"/>
              </a:spcBef>
              <a:spcAft>
                <a:spcPts val="0"/>
              </a:spcAft>
              <a:buClr>
                <a:schemeClr val="accent6"/>
              </a:buClr>
              <a:buSzPts val="700"/>
              <a:buChar char="●"/>
            </a:pPr>
            <a:r>
              <a:rPr lang="es" sz="1100" u="sng">
                <a:solidFill>
                  <a:schemeClr val="accent6"/>
                </a:solidFill>
                <a:latin typeface="Roboto"/>
                <a:ea typeface="Roboto"/>
                <a:cs typeface="Roboto"/>
                <a:sym typeface="Roboto"/>
                <a:hlinkClick r:id="rId3">
                  <a:extLst>
                    <a:ext uri="{A12FA001-AC4F-418D-AE19-62706E023703}">
                      <ahyp:hlinkClr val="tx"/>
                    </a:ext>
                  </a:extLst>
                </a:hlinkClick>
              </a:rPr>
              <a:t>https://devdocs.io/c/</a:t>
            </a:r>
            <a:endParaRPr sz="600">
              <a:solidFill>
                <a:schemeClr val="accent6"/>
              </a:solidFill>
            </a:endParaRPr>
          </a:p>
          <a:p>
            <a:pPr indent="-273050" lvl="0" marL="457200" rtl="0" algn="just">
              <a:lnSpc>
                <a:spcPct val="150000"/>
              </a:lnSpc>
              <a:spcBef>
                <a:spcPts val="1200"/>
              </a:spcBef>
              <a:spcAft>
                <a:spcPts val="0"/>
              </a:spcAft>
              <a:buClr>
                <a:srgbClr val="FFFFFF"/>
              </a:buClr>
              <a:buSzPts val="700"/>
              <a:buChar char="●"/>
            </a:pPr>
            <a:r>
              <a:rPr lang="es" sz="1100" u="sng">
                <a:solidFill>
                  <a:schemeClr val="hlink"/>
                </a:solidFill>
                <a:latin typeface="Roboto"/>
                <a:ea typeface="Roboto"/>
                <a:cs typeface="Roboto"/>
                <a:sym typeface="Roboto"/>
                <a:hlinkClick r:id="rId4"/>
              </a:rPr>
              <a:t>https://viewsourcecode.org/snaptoken/kilo/</a:t>
            </a:r>
            <a:endParaRPr sz="1100" u="sng">
              <a:solidFill>
                <a:srgbClr val="FFFFFF"/>
              </a:solidFill>
              <a:latin typeface="Roboto"/>
              <a:ea typeface="Roboto"/>
              <a:cs typeface="Roboto"/>
              <a:sym typeface="Roboto"/>
            </a:endParaRPr>
          </a:p>
          <a:p>
            <a:pPr indent="-273050" lvl="0" marL="457200" rtl="0" algn="just">
              <a:lnSpc>
                <a:spcPct val="150000"/>
              </a:lnSpc>
              <a:spcBef>
                <a:spcPts val="1200"/>
              </a:spcBef>
              <a:spcAft>
                <a:spcPts val="0"/>
              </a:spcAft>
              <a:buClr>
                <a:schemeClr val="accent6"/>
              </a:buClr>
              <a:buSzPts val="700"/>
              <a:buChar char="●"/>
            </a:pPr>
            <a:r>
              <a:rPr lang="es" sz="1100" u="sng">
                <a:solidFill>
                  <a:schemeClr val="accent6"/>
                </a:solidFill>
                <a:latin typeface="Roboto"/>
                <a:ea typeface="Roboto"/>
                <a:cs typeface="Roboto"/>
                <a:sym typeface="Roboto"/>
                <a:hlinkClick r:id="rId5">
                  <a:extLst>
                    <a:ext uri="{A12FA001-AC4F-418D-AE19-62706E023703}">
                      <ahyp:hlinkClr val="tx"/>
                    </a:ext>
                  </a:extLst>
                </a:hlinkClick>
              </a:rPr>
              <a:t>https://stackoverflow.com/</a:t>
            </a:r>
            <a:endParaRPr sz="600">
              <a:solidFill>
                <a:schemeClr val="accent6"/>
              </a:solidFill>
            </a:endParaRPr>
          </a:p>
          <a:p>
            <a:pPr indent="-273050" lvl="0" marL="457200" rtl="0" algn="just">
              <a:lnSpc>
                <a:spcPct val="150000"/>
              </a:lnSpc>
              <a:spcBef>
                <a:spcPts val="1200"/>
              </a:spcBef>
              <a:spcAft>
                <a:spcPts val="0"/>
              </a:spcAft>
              <a:buClr>
                <a:srgbClr val="FFFFFF"/>
              </a:buClr>
              <a:buSzPts val="700"/>
              <a:buChar char="●"/>
            </a:pPr>
            <a:r>
              <a:rPr lang="es" sz="1100" u="sng">
                <a:solidFill>
                  <a:schemeClr val="hlink"/>
                </a:solidFill>
                <a:latin typeface="Roboto"/>
                <a:ea typeface="Roboto"/>
                <a:cs typeface="Roboto"/>
                <a:sym typeface="Roboto"/>
                <a:hlinkClick r:id="rId6"/>
              </a:rPr>
              <a:t>https://www.geeksforgeeks.org/</a:t>
            </a:r>
            <a:endParaRPr sz="600"/>
          </a:p>
          <a:p>
            <a:pPr indent="-273050" lvl="0" marL="457200" rtl="0" algn="just">
              <a:lnSpc>
                <a:spcPct val="150000"/>
              </a:lnSpc>
              <a:spcBef>
                <a:spcPts val="1200"/>
              </a:spcBef>
              <a:spcAft>
                <a:spcPts val="0"/>
              </a:spcAft>
              <a:buClr>
                <a:schemeClr val="accent6"/>
              </a:buClr>
              <a:buSzPts val="700"/>
              <a:buChar char="●"/>
            </a:pPr>
            <a:r>
              <a:rPr lang="es" sz="1100" u="sng">
                <a:solidFill>
                  <a:schemeClr val="accent6"/>
                </a:solidFill>
                <a:latin typeface="Roboto"/>
                <a:ea typeface="Roboto"/>
                <a:cs typeface="Roboto"/>
                <a:sym typeface="Roboto"/>
                <a:hlinkClick r:id="rId7">
                  <a:extLst>
                    <a:ext uri="{A12FA001-AC4F-418D-AE19-62706E023703}">
                      <ahyp:hlinkClr val="tx"/>
                    </a:ext>
                  </a:extLst>
                </a:hlinkClick>
              </a:rPr>
              <a:t>https://docs.microsoft.com/en-us/windows-server/administration/windows-commands/color</a:t>
            </a:r>
            <a:endParaRPr sz="600">
              <a:solidFill>
                <a:schemeClr val="accent6"/>
              </a:solidFill>
            </a:endParaRPr>
          </a:p>
          <a:p>
            <a:pPr indent="-273050" lvl="0" marL="457200" rtl="0" algn="just">
              <a:lnSpc>
                <a:spcPct val="150000"/>
              </a:lnSpc>
              <a:spcBef>
                <a:spcPts val="1200"/>
              </a:spcBef>
              <a:spcAft>
                <a:spcPts val="0"/>
              </a:spcAft>
              <a:buClr>
                <a:schemeClr val="accent5"/>
              </a:buClr>
              <a:buSzPts val="700"/>
              <a:buChar char="●"/>
            </a:pPr>
            <a:r>
              <a:rPr lang="es" sz="1100" u="sng">
                <a:solidFill>
                  <a:schemeClr val="accent5"/>
                </a:solidFill>
                <a:latin typeface="Roboto"/>
                <a:ea typeface="Roboto"/>
                <a:cs typeface="Roboto"/>
                <a:sym typeface="Roboto"/>
                <a:hlinkClick r:id="rId8">
                  <a:extLst>
                    <a:ext uri="{A12FA001-AC4F-418D-AE19-62706E023703}">
                      <ahyp:hlinkClr val="tx"/>
                    </a:ext>
                  </a:extLst>
                </a:hlinkClick>
              </a:rPr>
              <a:t>https://bluesock.org/~willkg/dev/ansi.html</a:t>
            </a:r>
            <a:endParaRPr sz="600">
              <a:solidFill>
                <a:schemeClr val="accent5"/>
              </a:solidFill>
            </a:endParaRPr>
          </a:p>
          <a:p>
            <a:pPr indent="-273050" lvl="0" marL="457200" rtl="0" algn="l">
              <a:lnSpc>
                <a:spcPct val="107916"/>
              </a:lnSpc>
              <a:spcBef>
                <a:spcPts val="1200"/>
              </a:spcBef>
              <a:spcAft>
                <a:spcPts val="800"/>
              </a:spcAft>
              <a:buClr>
                <a:schemeClr val="accent6"/>
              </a:buClr>
              <a:buSzPts val="700"/>
              <a:buChar char="●"/>
            </a:pPr>
            <a:r>
              <a:rPr lang="es" sz="1100" u="sng">
                <a:solidFill>
                  <a:schemeClr val="accent6"/>
                </a:solidFill>
                <a:latin typeface="Roboto"/>
                <a:ea typeface="Roboto"/>
                <a:cs typeface="Roboto"/>
                <a:sym typeface="Roboto"/>
                <a:hlinkClick r:id="rId9">
                  <a:extLst>
                    <a:ext uri="{A12FA001-AC4F-418D-AE19-62706E023703}">
                      <ahyp:hlinkClr val="tx"/>
                    </a:ext>
                  </a:extLst>
                </a:hlinkClick>
              </a:rPr>
              <a:t>https://vt100.net/docs/vt100-ug/chapter3.html</a:t>
            </a:r>
            <a:endParaRPr sz="7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2" name="Google Shape;162;p19"/>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cap="flat" cmpd="sng" w="26625">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4" name="Google Shape;164;p19"/>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6" name="Google Shape;166;p19"/>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7" name="Google Shape;167;p19"/>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8" name="Google Shape;168;p19"/>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69" name="Google Shape;169;p19"/>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0" name="Google Shape;170;p19"/>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1" name="Google Shape;171;p19"/>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2" name="Google Shape;172;p19"/>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3" name="Google Shape;173;p19"/>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4" name="Google Shape;174;p19"/>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5" name="Google Shape;175;p19"/>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6" name="Google Shape;176;p19"/>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177" name="Google Shape;177;p19"/>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idx="1" type="subTitle"/>
          </p:nvPr>
        </p:nvSpPr>
        <p:spPr>
          <a:xfrm>
            <a:off x="2108425" y="1345575"/>
            <a:ext cx="4831200" cy="25602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800"/>
              </a:spcAft>
              <a:buClr>
                <a:schemeClr val="dk1"/>
              </a:buClr>
              <a:buSzPts val="1100"/>
              <a:buFont typeface="Arial"/>
              <a:buNone/>
            </a:pPr>
            <a:r>
              <a:rPr b="1" lang="es" sz="1500">
                <a:solidFill>
                  <a:srgbClr val="091A51"/>
                </a:solidFill>
                <a:latin typeface="Roboto"/>
                <a:ea typeface="Roboto"/>
                <a:cs typeface="Roboto"/>
                <a:sym typeface="Roboto"/>
              </a:rPr>
              <a:t>Type Away, as the name suggests, is the recreation of a linux text editor, made using C language. It has exciting features like search, syntax highlighting and adding notes to your text file.  The UI is very simple and the colours used catch the eye immediately. This editor allows the user to open, read and edit new and existing documents. The user can also search through the documents.  We have also included an additional feature to write notes in a text file.</a:t>
            </a:r>
            <a:endParaRPr b="1" sz="1500">
              <a:solidFill>
                <a:srgbClr val="091A51"/>
              </a:solidFill>
              <a:latin typeface="Roboto"/>
              <a:ea typeface="Roboto"/>
              <a:cs typeface="Roboto"/>
              <a:sym typeface="Roboto"/>
            </a:endParaRPr>
          </a:p>
        </p:txBody>
      </p:sp>
      <p:sp>
        <p:nvSpPr>
          <p:cNvPr id="179" name="Google Shape;179;p19"/>
          <p:cNvSpPr txBox="1"/>
          <p:nvPr>
            <p:ph type="ctrTitle"/>
          </p:nvPr>
        </p:nvSpPr>
        <p:spPr>
          <a:xfrm>
            <a:off x="166950" y="304975"/>
            <a:ext cx="27651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400">
                <a:solidFill>
                  <a:srgbClr val="FFFFFF"/>
                </a:solidFill>
              </a:rPr>
              <a:t>ABSTRACT</a:t>
            </a:r>
            <a:endParaRPr sz="3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ctrTitle"/>
          </p:nvPr>
        </p:nvSpPr>
        <p:spPr>
          <a:xfrm>
            <a:off x="311700" y="50517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PROJECT STAGES</a:t>
            </a:r>
            <a:endParaRPr/>
          </a:p>
        </p:txBody>
      </p:sp>
      <p:sp>
        <p:nvSpPr>
          <p:cNvPr id="185" name="Google Shape;185;p20"/>
          <p:cNvSpPr/>
          <p:nvPr/>
        </p:nvSpPr>
        <p:spPr>
          <a:xfrm>
            <a:off x="4346435" y="4146005"/>
            <a:ext cx="214487" cy="192778"/>
          </a:xfrm>
          <a:custGeom>
            <a:rect b="b" l="l" r="r" t="t"/>
            <a:pathLst>
              <a:path extrusionOk="0" h="9724" w="10819">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4402857" y="4191782"/>
            <a:ext cx="101643" cy="101226"/>
          </a:xfrm>
          <a:custGeom>
            <a:rect b="b" l="l" r="r" t="t"/>
            <a:pathLst>
              <a:path extrusionOk="0" fill="none" h="5106" w="5127">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cap="rnd" cmpd="sng" w="19350">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4453451" y="4174355"/>
            <a:ext cx="20" cy="68039"/>
          </a:xfrm>
          <a:custGeom>
            <a:rect b="b" l="l" r="r" t="t"/>
            <a:pathLst>
              <a:path extrusionOk="0" h="3432" w="1">
                <a:moveTo>
                  <a:pt x="1" y="0"/>
                </a:moveTo>
                <a:lnTo>
                  <a:pt x="1" y="3432"/>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4453451" y="4174355"/>
            <a:ext cx="20" cy="68039"/>
          </a:xfrm>
          <a:custGeom>
            <a:rect b="b" l="l" r="r" t="t"/>
            <a:pathLst>
              <a:path extrusionOk="0" fill="none" h="3432" w="1">
                <a:moveTo>
                  <a:pt x="1" y="0"/>
                </a:moveTo>
                <a:lnTo>
                  <a:pt x="1" y="3432"/>
                </a:lnTo>
              </a:path>
            </a:pathLst>
          </a:custGeom>
          <a:solidFill>
            <a:srgbClr val="0E2A47"/>
          </a:solidFill>
          <a:ln cap="rnd" cmpd="sng" w="19875">
            <a:solidFill>
              <a:srgbClr val="0E2A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highlight>
                <a:srgbClr val="0E2A47"/>
              </a:highlight>
            </a:endParaRPr>
          </a:p>
        </p:txBody>
      </p:sp>
      <p:sp>
        <p:nvSpPr>
          <p:cNvPr id="189" name="Google Shape;189;p20"/>
          <p:cNvSpPr/>
          <p:nvPr/>
        </p:nvSpPr>
        <p:spPr>
          <a:xfrm>
            <a:off x="3124390" y="2917872"/>
            <a:ext cx="1329484" cy="1205875"/>
          </a:xfrm>
          <a:custGeom>
            <a:rect b="b" l="l" r="r" t="t"/>
            <a:pathLst>
              <a:path extrusionOk="0" fill="none" h="60826" w="67061">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2931510" y="2335050"/>
            <a:ext cx="1900682" cy="1451448"/>
          </a:xfrm>
          <a:custGeom>
            <a:rect b="b" l="l" r="r" t="t"/>
            <a:pathLst>
              <a:path extrusionOk="0" fill="none" h="73213" w="95873">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3797852" y="2496843"/>
            <a:ext cx="1932620" cy="998050"/>
          </a:xfrm>
          <a:custGeom>
            <a:rect b="b" l="l" r="r" t="t"/>
            <a:pathLst>
              <a:path extrusionOk="0" fill="none" h="50343" w="97484">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2689247" y="1962553"/>
            <a:ext cx="829637" cy="598596"/>
          </a:xfrm>
          <a:custGeom>
            <a:rect b="b" l="l" r="r" t="t"/>
            <a:pathLst>
              <a:path extrusionOk="0" fill="none" h="30194" w="41848">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4453867" y="3595260"/>
            <a:ext cx="1633144" cy="321502"/>
          </a:xfrm>
          <a:custGeom>
            <a:rect b="b" l="l" r="r" t="t"/>
            <a:pathLst>
              <a:path extrusionOk="0" fill="none" h="16217" w="82378">
                <a:moveTo>
                  <a:pt x="1" y="16217"/>
                </a:moveTo>
                <a:lnTo>
                  <a:pt x="71413" y="16217"/>
                </a:lnTo>
                <a:cubicBezTo>
                  <a:pt x="77460" y="16217"/>
                  <a:pt x="82377" y="11321"/>
                  <a:pt x="82377" y="5253"/>
                </a:cubicBezTo>
                <a:lnTo>
                  <a:pt x="82377" y="1"/>
                </a:ln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3631915" y="3774044"/>
            <a:ext cx="24920" cy="24920"/>
          </a:xfrm>
          <a:custGeom>
            <a:rect b="b" l="l" r="r" t="t"/>
            <a:pathLst>
              <a:path extrusionOk="0" h="1257" w="1257">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4412611" y="3774044"/>
            <a:ext cx="24900" cy="24920"/>
          </a:xfrm>
          <a:custGeom>
            <a:rect b="b" l="l" r="r" t="t"/>
            <a:pathLst>
              <a:path extrusionOk="0" h="1257" w="1256">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4441236" y="3917546"/>
            <a:ext cx="24900" cy="24920"/>
          </a:xfrm>
          <a:custGeom>
            <a:rect b="b" l="l" r="r" t="t"/>
            <a:pathLst>
              <a:path extrusionOk="0" h="1257" w="1256">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4412611" y="3482435"/>
            <a:ext cx="24900" cy="24920"/>
          </a:xfrm>
          <a:custGeom>
            <a:rect b="b" l="l" r="r" t="t"/>
            <a:pathLst>
              <a:path extrusionOk="0" h="1257" w="1256">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4791332" y="3482435"/>
            <a:ext cx="24900" cy="24920"/>
          </a:xfrm>
          <a:custGeom>
            <a:rect b="b" l="l" r="r" t="t"/>
            <a:pathLst>
              <a:path extrusionOk="0" h="1257" w="1256">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3813811" y="3207003"/>
            <a:ext cx="24920" cy="24900"/>
          </a:xfrm>
          <a:custGeom>
            <a:rect b="b" l="l" r="r" t="t"/>
            <a:pathLst>
              <a:path extrusionOk="0" h="1256" w="1257">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3111523" y="2905421"/>
            <a:ext cx="25336" cy="24920"/>
          </a:xfrm>
          <a:custGeom>
            <a:rect b="b" l="l" r="r" t="t"/>
            <a:pathLst>
              <a:path extrusionOk="0" h="1257" w="1278">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3506441" y="1950519"/>
            <a:ext cx="24900" cy="24920"/>
          </a:xfrm>
          <a:custGeom>
            <a:rect b="b" l="l" r="r" t="t"/>
            <a:pathLst>
              <a:path extrusionOk="0" h="1257" w="1256">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2676816" y="2310169"/>
            <a:ext cx="24900" cy="24900"/>
          </a:xfrm>
          <a:custGeom>
            <a:rect b="b" l="l" r="r" t="t"/>
            <a:pathLst>
              <a:path extrusionOk="0" h="1256" w="1256">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4819741" y="2322619"/>
            <a:ext cx="24900" cy="24900"/>
          </a:xfrm>
          <a:custGeom>
            <a:rect b="b" l="l" r="r" t="t"/>
            <a:pathLst>
              <a:path extrusionOk="0" h="1256" w="1256">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718021" y="2486475"/>
            <a:ext cx="24920" cy="24900"/>
          </a:xfrm>
          <a:custGeom>
            <a:rect b="b" l="l" r="r" t="t"/>
            <a:pathLst>
              <a:path extrusionOk="0" h="1256" w="1257">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6074147" y="3592780"/>
            <a:ext cx="24900" cy="24900"/>
          </a:xfrm>
          <a:custGeom>
            <a:rect b="b" l="l" r="r" t="t"/>
            <a:pathLst>
              <a:path extrusionOk="0" h="1256" w="1256">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5523060" y="3902650"/>
            <a:ext cx="24920" cy="24900"/>
          </a:xfrm>
          <a:custGeom>
            <a:rect b="b" l="l" r="r" t="t"/>
            <a:pathLst>
              <a:path extrusionOk="0" h="1256" w="1257">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5533230" y="2186975"/>
            <a:ext cx="225252" cy="224835"/>
          </a:xfrm>
          <a:custGeom>
            <a:rect b="b" l="l" r="r" t="t"/>
            <a:pathLst>
              <a:path extrusionOk="0" h="11341" w="11362">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5533627" y="1961304"/>
            <a:ext cx="225271" cy="225271"/>
          </a:xfrm>
          <a:custGeom>
            <a:rect b="b" l="l" r="r" t="t"/>
            <a:pathLst>
              <a:path extrusionOk="0" h="11363" w="11363">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5758880" y="1961721"/>
            <a:ext cx="225668" cy="225688"/>
          </a:xfrm>
          <a:custGeom>
            <a:rect b="b" l="l" r="r" t="t"/>
            <a:pathLst>
              <a:path extrusionOk="0" h="11384" w="11383">
                <a:moveTo>
                  <a:pt x="0" y="1"/>
                </a:moveTo>
                <a:lnTo>
                  <a:pt x="0" y="2449"/>
                </a:lnTo>
                <a:cubicBezTo>
                  <a:pt x="4938" y="2449"/>
                  <a:pt x="8935" y="6445"/>
                  <a:pt x="8935" y="11383"/>
                </a:cubicBezTo>
                <a:lnTo>
                  <a:pt x="11383" y="11383"/>
                </a:lnTo>
                <a:cubicBezTo>
                  <a:pt x="11341" y="5085"/>
                  <a:pt x="6278" y="1"/>
                  <a:pt x="0"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5758880" y="2187391"/>
            <a:ext cx="224855" cy="225252"/>
          </a:xfrm>
          <a:custGeom>
            <a:rect b="b" l="l" r="r" t="t"/>
            <a:pathLst>
              <a:path extrusionOk="0" h="11362" w="11342">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3533820" y="1402550"/>
            <a:ext cx="560017" cy="155587"/>
          </a:xfrm>
          <a:custGeom>
            <a:rect b="b" l="l" r="r" t="t"/>
            <a:pathLst>
              <a:path extrusionOk="0" fill="none" h="7848" w="28248">
                <a:moveTo>
                  <a:pt x="0" y="7847"/>
                </a:moveTo>
                <a:cubicBezTo>
                  <a:pt x="2930" y="3139"/>
                  <a:pt x="8160" y="1"/>
                  <a:pt x="14124" y="1"/>
                </a:cubicBezTo>
                <a:cubicBezTo>
                  <a:pt x="20087" y="1"/>
                  <a:pt x="25318" y="3139"/>
                  <a:pt x="28247" y="784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4065023" y="1536897"/>
            <a:ext cx="53072" cy="53151"/>
          </a:xfrm>
          <a:custGeom>
            <a:rect b="b" l="l" r="r" t="t"/>
            <a:pathLst>
              <a:path extrusionOk="0" h="2681" w="2677">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5188093" y="1744357"/>
            <a:ext cx="560017" cy="155587"/>
          </a:xfrm>
          <a:custGeom>
            <a:rect b="b" l="l" r="r" t="t"/>
            <a:pathLst>
              <a:path extrusionOk="0" fill="none" h="7848" w="28248">
                <a:moveTo>
                  <a:pt x="28247" y="7847"/>
                </a:moveTo>
                <a:cubicBezTo>
                  <a:pt x="25297" y="3139"/>
                  <a:pt x="20066" y="1"/>
                  <a:pt x="14124" y="1"/>
                </a:cubicBezTo>
                <a:cubicBezTo>
                  <a:pt x="8161" y="1"/>
                  <a:pt x="2930" y="3139"/>
                  <a:pt x="1" y="7847"/>
                </a:cubicBezTo>
              </a:path>
            </a:pathLst>
          </a:custGeom>
          <a:solidFill>
            <a:schemeClr val="lt1"/>
          </a:solid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5168701" y="1888170"/>
            <a:ext cx="53428" cy="53250"/>
          </a:xfrm>
          <a:custGeom>
            <a:rect b="b" l="l" r="r" t="t"/>
            <a:pathLst>
              <a:path extrusionOk="0" h="2686" w="2695">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3388620" y="1625723"/>
            <a:ext cx="260520" cy="260520"/>
          </a:xfrm>
          <a:custGeom>
            <a:rect b="b" l="l" r="r" t="t"/>
            <a:pathLst>
              <a:path extrusionOk="0" h="13141" w="13141">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397343" y="1648125"/>
            <a:ext cx="243094" cy="215775"/>
          </a:xfrm>
          <a:custGeom>
            <a:rect b="b" l="l" r="r" t="t"/>
            <a:pathLst>
              <a:path extrusionOk="0" h="10884" w="12262">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3518871" y="1670111"/>
            <a:ext cx="46490" cy="113260"/>
          </a:xfrm>
          <a:custGeom>
            <a:rect b="b" l="l" r="r" t="t"/>
            <a:pathLst>
              <a:path extrusionOk="0" fill="none" h="5713" w="2345">
                <a:moveTo>
                  <a:pt x="1" y="0"/>
                </a:moveTo>
                <a:lnTo>
                  <a:pt x="1" y="4332"/>
                </a:lnTo>
                <a:lnTo>
                  <a:pt x="2344" y="5713"/>
                </a:lnTo>
              </a:path>
            </a:pathLst>
          </a:custGeom>
          <a:solidFill>
            <a:schemeClr val="accent1"/>
          </a:solid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4503232" y="1735237"/>
            <a:ext cx="233975" cy="174242"/>
          </a:xfrm>
          <a:custGeom>
            <a:rect b="b" l="l" r="r" t="t"/>
            <a:pathLst>
              <a:path extrusionOk="0" h="8789" w="11802">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4090908" y="3286641"/>
            <a:ext cx="233558" cy="174242"/>
          </a:xfrm>
          <a:custGeom>
            <a:rect b="b" l="l" r="r" t="t"/>
            <a:pathLst>
              <a:path extrusionOk="0" h="8789" w="11781">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3659095" y="2851081"/>
            <a:ext cx="334349" cy="290397"/>
          </a:xfrm>
          <a:custGeom>
            <a:rect b="b" l="l" r="r" t="t"/>
            <a:pathLst>
              <a:path extrusionOk="0" h="14648" w="16865">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5968770" y="3373753"/>
            <a:ext cx="229415" cy="151840"/>
          </a:xfrm>
          <a:custGeom>
            <a:rect b="b" l="l" r="r" t="t"/>
            <a:pathLst>
              <a:path extrusionOk="0" h="7659" w="11572">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chemeClr val="accent1">
              <a:alpha val="410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5968770" y="3373753"/>
            <a:ext cx="229831" cy="122816"/>
          </a:xfrm>
          <a:custGeom>
            <a:rect b="b" l="l" r="r" t="t"/>
            <a:pathLst>
              <a:path extrusionOk="0" h="6195" w="11593">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2564388" y="2131385"/>
            <a:ext cx="274219" cy="111179"/>
          </a:xfrm>
          <a:custGeom>
            <a:rect b="b" l="l" r="r" t="t"/>
            <a:pathLst>
              <a:path extrusionOk="0" h="5608" w="13832">
                <a:moveTo>
                  <a:pt x="10588" y="0"/>
                </a:moveTo>
                <a:lnTo>
                  <a:pt x="1" y="5608"/>
                </a:lnTo>
                <a:lnTo>
                  <a:pt x="1296" y="5201"/>
                </a:lnTo>
                <a:lnTo>
                  <a:pt x="1296" y="5201"/>
                </a:lnTo>
                <a:lnTo>
                  <a:pt x="12032" y="2804"/>
                </a:lnTo>
                <a:lnTo>
                  <a:pt x="12764" y="1591"/>
                </a:lnTo>
                <a:lnTo>
                  <a:pt x="13831" y="1256"/>
                </a:lnTo>
                <a:lnTo>
                  <a:pt x="10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564388" y="2106504"/>
            <a:ext cx="191668" cy="136059"/>
          </a:xfrm>
          <a:custGeom>
            <a:rect b="b" l="l" r="r" t="t"/>
            <a:pathLst>
              <a:path extrusionOk="0" h="6863" w="9668">
                <a:moveTo>
                  <a:pt x="6926" y="0"/>
                </a:moveTo>
                <a:lnTo>
                  <a:pt x="1" y="6863"/>
                </a:lnTo>
                <a:lnTo>
                  <a:pt x="1" y="6863"/>
                </a:lnTo>
                <a:lnTo>
                  <a:pt x="9667" y="816"/>
                </a:lnTo>
                <a:lnTo>
                  <a:pt x="69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5990143" y="2710870"/>
            <a:ext cx="192897" cy="218313"/>
          </a:xfrm>
          <a:custGeom>
            <a:rect b="b" l="l" r="r" t="t"/>
            <a:pathLst>
              <a:path extrusionOk="0" h="11012" w="973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4602378" y="2749456"/>
            <a:ext cx="101643" cy="101643"/>
          </a:xfrm>
          <a:custGeom>
            <a:rect b="b" l="l" r="r" t="t"/>
            <a:pathLst>
              <a:path extrusionOk="0" h="5127" w="5127">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4581224" y="2861865"/>
            <a:ext cx="143533" cy="143969"/>
          </a:xfrm>
          <a:custGeom>
            <a:rect b="b" l="l" r="r" t="t"/>
            <a:pathLst>
              <a:path extrusionOk="0" h="7262" w="724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4527716" y="2249186"/>
            <a:ext cx="8307" cy="12470"/>
          </a:xfrm>
          <a:custGeom>
            <a:rect b="b" l="l" r="r" t="t"/>
            <a:pathLst>
              <a:path extrusionOk="0" h="629" w="419">
                <a:moveTo>
                  <a:pt x="84" y="1"/>
                </a:moveTo>
                <a:lnTo>
                  <a:pt x="0" y="566"/>
                </a:lnTo>
                <a:lnTo>
                  <a:pt x="356" y="628"/>
                </a:lnTo>
                <a:lnTo>
                  <a:pt x="419" y="22"/>
                </a:lnTo>
                <a:lnTo>
                  <a:pt x="8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4529778" y="2228866"/>
            <a:ext cx="7910" cy="12054"/>
          </a:xfrm>
          <a:custGeom>
            <a:rect b="b" l="l" r="r" t="t"/>
            <a:pathLst>
              <a:path extrusionOk="0" h="608" w="399">
                <a:moveTo>
                  <a:pt x="64" y="1"/>
                </a:moveTo>
                <a:lnTo>
                  <a:pt x="1" y="586"/>
                </a:lnTo>
                <a:lnTo>
                  <a:pt x="377" y="607"/>
                </a:lnTo>
                <a:lnTo>
                  <a:pt x="398" y="21"/>
                </a:lnTo>
                <a:lnTo>
                  <a:pt x="64"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4531443" y="2208545"/>
            <a:ext cx="7494" cy="11637"/>
          </a:xfrm>
          <a:custGeom>
            <a:rect b="b" l="l" r="r" t="t"/>
            <a:pathLst>
              <a:path extrusionOk="0" h="587" w="378">
                <a:moveTo>
                  <a:pt x="1" y="0"/>
                </a:moveTo>
                <a:lnTo>
                  <a:pt x="1" y="586"/>
                </a:lnTo>
                <a:lnTo>
                  <a:pt x="335" y="586"/>
                </a:lnTo>
                <a:lnTo>
                  <a:pt x="37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4515266" y="2310010"/>
            <a:ext cx="9972" cy="12629"/>
          </a:xfrm>
          <a:custGeom>
            <a:rect b="b" l="l" r="r" t="t"/>
            <a:pathLst>
              <a:path extrusionOk="0" h="637" w="503">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4520658" y="2289432"/>
            <a:ext cx="9139" cy="13283"/>
          </a:xfrm>
          <a:custGeom>
            <a:rect b="b" l="l" r="r" t="t"/>
            <a:pathLst>
              <a:path extrusionOk="0" h="670" w="461">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4524802" y="2269527"/>
            <a:ext cx="8743" cy="12450"/>
          </a:xfrm>
          <a:custGeom>
            <a:rect b="b" l="l" r="r" t="t"/>
            <a:pathLst>
              <a:path extrusionOk="0" h="628" w="441">
                <a:moveTo>
                  <a:pt x="105" y="0"/>
                </a:moveTo>
                <a:lnTo>
                  <a:pt x="1" y="565"/>
                </a:lnTo>
                <a:lnTo>
                  <a:pt x="336" y="628"/>
                </a:lnTo>
                <a:lnTo>
                  <a:pt x="440" y="42"/>
                </a:lnTo>
                <a:lnTo>
                  <a:pt x="10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4494529" y="2367821"/>
            <a:ext cx="11221" cy="12886"/>
          </a:xfrm>
          <a:custGeom>
            <a:rect b="b" l="l" r="r" t="t"/>
            <a:pathLst>
              <a:path extrusionOk="0" h="650" w="566">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4502399" y="2348749"/>
            <a:ext cx="10388" cy="12886"/>
          </a:xfrm>
          <a:custGeom>
            <a:rect b="b" l="l" r="r" t="t"/>
            <a:pathLst>
              <a:path extrusionOk="0" h="650" w="524">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4509041" y="2328428"/>
            <a:ext cx="10388" cy="13699"/>
          </a:xfrm>
          <a:custGeom>
            <a:rect b="b" l="l" r="r" t="t"/>
            <a:pathLst>
              <a:path extrusionOk="0" h="691" w="524">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4465485" y="2422162"/>
            <a:ext cx="12054" cy="13719"/>
          </a:xfrm>
          <a:custGeom>
            <a:rect b="b" l="l" r="r" t="t"/>
            <a:pathLst>
              <a:path extrusionOk="0" h="692" w="608">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4476686" y="2405112"/>
            <a:ext cx="11637" cy="13759"/>
          </a:xfrm>
          <a:custGeom>
            <a:rect b="b" l="l" r="r" t="t"/>
            <a:pathLst>
              <a:path extrusionOk="0" h="694" w="587">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4485806" y="2386496"/>
            <a:ext cx="11637" cy="13699"/>
          </a:xfrm>
          <a:custGeom>
            <a:rect b="b" l="l" r="r" t="t"/>
            <a:pathLst>
              <a:path extrusionOk="0" h="691" w="587">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4429819" y="2473192"/>
            <a:ext cx="12450" cy="12886"/>
          </a:xfrm>
          <a:custGeom>
            <a:rect b="b" l="l" r="r" t="t"/>
            <a:pathLst>
              <a:path extrusionOk="0" h="650" w="628">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4442250" y="2456598"/>
            <a:ext cx="12886" cy="13303"/>
          </a:xfrm>
          <a:custGeom>
            <a:rect b="b" l="l" r="r" t="t"/>
            <a:pathLst>
              <a:path extrusionOk="0" h="671" w="65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4454700" y="2440381"/>
            <a:ext cx="12054" cy="12926"/>
          </a:xfrm>
          <a:custGeom>
            <a:rect b="b" l="l" r="r" t="t"/>
            <a:pathLst>
              <a:path extrusionOk="0" h="652" w="608">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4386680" y="2517580"/>
            <a:ext cx="13283" cy="13283"/>
          </a:xfrm>
          <a:custGeom>
            <a:rect b="b" l="l" r="r" t="t"/>
            <a:pathLst>
              <a:path extrusionOk="0" h="670" w="67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4402024" y="2504258"/>
            <a:ext cx="12866" cy="12926"/>
          </a:xfrm>
          <a:custGeom>
            <a:rect b="b" l="l" r="r" t="t"/>
            <a:pathLst>
              <a:path extrusionOk="0" h="652" w="649">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4415704" y="2488537"/>
            <a:ext cx="13303" cy="13303"/>
          </a:xfrm>
          <a:custGeom>
            <a:rect b="b" l="l" r="r" t="t"/>
            <a:pathLst>
              <a:path extrusionOk="0" h="671" w="671">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4338148" y="2556577"/>
            <a:ext cx="12866" cy="12034"/>
          </a:xfrm>
          <a:custGeom>
            <a:rect b="b" l="l" r="r" t="t"/>
            <a:pathLst>
              <a:path extrusionOk="0" h="607" w="649">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4354741" y="2543710"/>
            <a:ext cx="13283" cy="12886"/>
          </a:xfrm>
          <a:custGeom>
            <a:rect b="b" l="l" r="r" t="t"/>
            <a:pathLst>
              <a:path extrusionOk="0" h="650" w="67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4370919" y="2531676"/>
            <a:ext cx="12866" cy="12470"/>
          </a:xfrm>
          <a:custGeom>
            <a:rect b="b" l="l" r="r" t="t"/>
            <a:pathLst>
              <a:path extrusionOk="0" h="629" w="649">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4284620" y="2587682"/>
            <a:ext cx="13719" cy="11637"/>
          </a:xfrm>
          <a:custGeom>
            <a:rect b="b" l="l" r="r" t="t"/>
            <a:pathLst>
              <a:path extrusionOk="0" h="587" w="692">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4302879" y="2577730"/>
            <a:ext cx="13303" cy="12054"/>
          </a:xfrm>
          <a:custGeom>
            <a:rect b="b" l="l" r="r" t="t"/>
            <a:pathLst>
              <a:path extrusionOk="0" h="608" w="671">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4321138" y="2567362"/>
            <a:ext cx="13283" cy="12034"/>
          </a:xfrm>
          <a:custGeom>
            <a:rect b="b" l="l" r="r" t="t"/>
            <a:pathLst>
              <a:path extrusionOk="0" h="607" w="67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4227801" y="2610918"/>
            <a:ext cx="13283" cy="10388"/>
          </a:xfrm>
          <a:custGeom>
            <a:rect b="b" l="l" r="r" t="t"/>
            <a:pathLst>
              <a:path extrusionOk="0" h="524" w="67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4246872" y="2604613"/>
            <a:ext cx="12886" cy="10468"/>
          </a:xfrm>
          <a:custGeom>
            <a:rect b="b" l="l" r="r" t="t"/>
            <a:pathLst>
              <a:path extrusionOk="0" h="528" w="65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4265964" y="2596386"/>
            <a:ext cx="12886" cy="11221"/>
          </a:xfrm>
          <a:custGeom>
            <a:rect b="b" l="l" r="r" t="t"/>
            <a:pathLst>
              <a:path extrusionOk="0" h="566" w="65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4167651" y="2626679"/>
            <a:ext cx="12470" cy="8723"/>
          </a:xfrm>
          <a:custGeom>
            <a:rect b="b" l="l" r="r" t="t"/>
            <a:pathLst>
              <a:path extrusionOk="0" h="440" w="629">
                <a:moveTo>
                  <a:pt x="565" y="0"/>
                </a:moveTo>
                <a:lnTo>
                  <a:pt x="1" y="105"/>
                </a:lnTo>
                <a:lnTo>
                  <a:pt x="42" y="440"/>
                </a:lnTo>
                <a:lnTo>
                  <a:pt x="628" y="335"/>
                </a:lnTo>
                <a:lnTo>
                  <a:pt x="56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4187555" y="2621703"/>
            <a:ext cx="13303" cy="9556"/>
          </a:xfrm>
          <a:custGeom>
            <a:rect b="b" l="l" r="r" t="t"/>
            <a:pathLst>
              <a:path extrusionOk="0" h="482" w="671">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4207896" y="2617143"/>
            <a:ext cx="12450" cy="9972"/>
          </a:xfrm>
          <a:custGeom>
            <a:rect b="b" l="l" r="r" t="t"/>
            <a:pathLst>
              <a:path extrusionOk="0" h="503" w="628">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4106252" y="2633320"/>
            <a:ext cx="12054" cy="6641"/>
          </a:xfrm>
          <a:custGeom>
            <a:rect b="b" l="l" r="r" t="t"/>
            <a:pathLst>
              <a:path extrusionOk="0" h="335" w="608">
                <a:moveTo>
                  <a:pt x="1" y="0"/>
                </a:moveTo>
                <a:lnTo>
                  <a:pt x="22" y="335"/>
                </a:lnTo>
                <a:lnTo>
                  <a:pt x="608" y="335"/>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4126989" y="2631655"/>
            <a:ext cx="12054" cy="7890"/>
          </a:xfrm>
          <a:custGeom>
            <a:rect b="b" l="l" r="r" t="t"/>
            <a:pathLst>
              <a:path extrusionOk="0" h="398" w="608">
                <a:moveTo>
                  <a:pt x="587" y="0"/>
                </a:moveTo>
                <a:lnTo>
                  <a:pt x="1" y="63"/>
                </a:lnTo>
                <a:lnTo>
                  <a:pt x="22" y="398"/>
                </a:lnTo>
                <a:lnTo>
                  <a:pt x="608" y="356"/>
                </a:lnTo>
                <a:lnTo>
                  <a:pt x="587"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4147330" y="2629573"/>
            <a:ext cx="12450" cy="8326"/>
          </a:xfrm>
          <a:custGeom>
            <a:rect b="b" l="l" r="r" t="t"/>
            <a:pathLst>
              <a:path extrusionOk="0" h="420" w="628">
                <a:moveTo>
                  <a:pt x="565" y="1"/>
                </a:moveTo>
                <a:lnTo>
                  <a:pt x="0" y="84"/>
                </a:lnTo>
                <a:lnTo>
                  <a:pt x="21" y="419"/>
                </a:lnTo>
                <a:lnTo>
                  <a:pt x="628" y="356"/>
                </a:lnTo>
                <a:lnTo>
                  <a:pt x="565"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4044457" y="2629573"/>
            <a:ext cx="12034" cy="8326"/>
          </a:xfrm>
          <a:custGeom>
            <a:rect b="b" l="l" r="r" t="t"/>
            <a:pathLst>
              <a:path extrusionOk="0" h="420" w="607">
                <a:moveTo>
                  <a:pt x="42" y="1"/>
                </a:moveTo>
                <a:lnTo>
                  <a:pt x="0" y="356"/>
                </a:lnTo>
                <a:lnTo>
                  <a:pt x="586" y="419"/>
                </a:lnTo>
                <a:lnTo>
                  <a:pt x="607" y="84"/>
                </a:lnTo>
                <a:lnTo>
                  <a:pt x="4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4064778" y="2631655"/>
            <a:ext cx="12470" cy="7890"/>
          </a:xfrm>
          <a:custGeom>
            <a:rect b="b" l="l" r="r" t="t"/>
            <a:pathLst>
              <a:path extrusionOk="0" h="398" w="629">
                <a:moveTo>
                  <a:pt x="63" y="0"/>
                </a:moveTo>
                <a:lnTo>
                  <a:pt x="0" y="356"/>
                </a:lnTo>
                <a:lnTo>
                  <a:pt x="607" y="398"/>
                </a:lnTo>
                <a:lnTo>
                  <a:pt x="628" y="63"/>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4085515" y="2632904"/>
            <a:ext cx="12054" cy="7058"/>
          </a:xfrm>
          <a:custGeom>
            <a:rect b="b" l="l" r="r" t="t"/>
            <a:pathLst>
              <a:path extrusionOk="0" h="356" w="608">
                <a:moveTo>
                  <a:pt x="22" y="0"/>
                </a:moveTo>
                <a:lnTo>
                  <a:pt x="1" y="356"/>
                </a:lnTo>
                <a:lnTo>
                  <a:pt x="607" y="356"/>
                </a:lnTo>
                <a:lnTo>
                  <a:pt x="607" y="21"/>
                </a:lnTo>
                <a:lnTo>
                  <a:pt x="2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3983059" y="2617143"/>
            <a:ext cx="12470" cy="9972"/>
          </a:xfrm>
          <a:custGeom>
            <a:rect b="b" l="l" r="r" t="t"/>
            <a:pathLst>
              <a:path extrusionOk="0" h="503" w="629">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4003379" y="2622535"/>
            <a:ext cx="13303" cy="9139"/>
          </a:xfrm>
          <a:custGeom>
            <a:rect b="b" l="l" r="r" t="t"/>
            <a:pathLst>
              <a:path extrusionOk="0" h="461" w="671">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4023720" y="2626679"/>
            <a:ext cx="12450" cy="8723"/>
          </a:xfrm>
          <a:custGeom>
            <a:rect b="b" l="l" r="r" t="t"/>
            <a:pathLst>
              <a:path extrusionOk="0" h="440" w="628">
                <a:moveTo>
                  <a:pt x="63" y="0"/>
                </a:moveTo>
                <a:lnTo>
                  <a:pt x="0" y="335"/>
                </a:lnTo>
                <a:lnTo>
                  <a:pt x="586" y="440"/>
                </a:lnTo>
                <a:lnTo>
                  <a:pt x="628" y="105"/>
                </a:lnTo>
                <a:lnTo>
                  <a:pt x="63"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3924574" y="2595969"/>
            <a:ext cx="13283" cy="10805"/>
          </a:xfrm>
          <a:custGeom>
            <a:rect b="b" l="l" r="r" t="t"/>
            <a:pathLst>
              <a:path extrusionOk="0" h="545" w="67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3944062" y="2604276"/>
            <a:ext cx="12886" cy="10388"/>
          </a:xfrm>
          <a:custGeom>
            <a:rect b="b" l="l" r="r" t="t"/>
            <a:pathLst>
              <a:path extrusionOk="0" h="524" w="65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3963570" y="2610918"/>
            <a:ext cx="13699" cy="10388"/>
          </a:xfrm>
          <a:custGeom>
            <a:rect b="b" l="l" r="r" t="t"/>
            <a:pathLst>
              <a:path extrusionOk="0" h="524" w="691">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3869817" y="2567362"/>
            <a:ext cx="13283" cy="12034"/>
          </a:xfrm>
          <a:custGeom>
            <a:rect b="b" l="l" r="r" t="t"/>
            <a:pathLst>
              <a:path extrusionOk="0" h="607" w="67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887660" y="2578563"/>
            <a:ext cx="13283" cy="11617"/>
          </a:xfrm>
          <a:custGeom>
            <a:rect b="b" l="l" r="r" t="t"/>
            <a:pathLst>
              <a:path extrusionOk="0" h="586" w="67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905899" y="2587682"/>
            <a:ext cx="13719" cy="11637"/>
          </a:xfrm>
          <a:custGeom>
            <a:rect b="b" l="l" r="r" t="t"/>
            <a:pathLst>
              <a:path extrusionOk="0" h="587" w="692">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819620" y="2531260"/>
            <a:ext cx="12886" cy="12470"/>
          </a:xfrm>
          <a:custGeom>
            <a:rect b="b" l="l" r="r" t="t"/>
            <a:pathLst>
              <a:path extrusionOk="0" h="629" w="65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3835797" y="2544126"/>
            <a:ext cx="13303" cy="12886"/>
          </a:xfrm>
          <a:custGeom>
            <a:rect b="b" l="l" r="r" t="t"/>
            <a:pathLst>
              <a:path extrusionOk="0" h="650" w="671">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851974" y="2556160"/>
            <a:ext cx="13303" cy="12054"/>
          </a:xfrm>
          <a:custGeom>
            <a:rect b="b" l="l" r="r" t="t"/>
            <a:pathLst>
              <a:path extrusionOk="0" h="608" w="671">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774815" y="2488537"/>
            <a:ext cx="13303" cy="13303"/>
          </a:xfrm>
          <a:custGeom>
            <a:rect b="b" l="l" r="r" t="t"/>
            <a:pathLst>
              <a:path extrusionOk="0" h="671" w="671">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788930" y="2503881"/>
            <a:ext cx="12866" cy="12886"/>
          </a:xfrm>
          <a:custGeom>
            <a:rect b="b" l="l" r="r" t="t"/>
            <a:pathLst>
              <a:path extrusionOk="0" h="650" w="649">
                <a:moveTo>
                  <a:pt x="272" y="1"/>
                </a:moveTo>
                <a:lnTo>
                  <a:pt x="0" y="231"/>
                </a:lnTo>
                <a:lnTo>
                  <a:pt x="209" y="440"/>
                </a:lnTo>
                <a:lnTo>
                  <a:pt x="419" y="649"/>
                </a:lnTo>
                <a:lnTo>
                  <a:pt x="649" y="377"/>
                </a:lnTo>
                <a:lnTo>
                  <a:pt x="440" y="168"/>
                </a:lnTo>
                <a:lnTo>
                  <a:pt x="272" y="1"/>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803859" y="2517580"/>
            <a:ext cx="13303" cy="13283"/>
          </a:xfrm>
          <a:custGeom>
            <a:rect b="b" l="l" r="r" t="t"/>
            <a:pathLst>
              <a:path extrusionOk="0" h="670" w="671">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737068" y="2440004"/>
            <a:ext cx="12173" cy="12886"/>
          </a:xfrm>
          <a:custGeom>
            <a:rect b="b" l="l" r="r" t="t"/>
            <a:pathLst>
              <a:path extrusionOk="0" h="650" w="614">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3749101" y="2456598"/>
            <a:ext cx="12886" cy="13303"/>
          </a:xfrm>
          <a:custGeom>
            <a:rect b="b" l="l" r="r" t="t"/>
            <a:pathLst>
              <a:path extrusionOk="0" h="671" w="65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3761968" y="2472775"/>
            <a:ext cx="12450" cy="12886"/>
          </a:xfrm>
          <a:custGeom>
            <a:rect b="b" l="l" r="r" t="t"/>
            <a:pathLst>
              <a:path extrusionOk="0" h="650" w="628">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3706378" y="2386496"/>
            <a:ext cx="11637" cy="13699"/>
          </a:xfrm>
          <a:custGeom>
            <a:rect b="b" l="l" r="r" t="t"/>
            <a:pathLst>
              <a:path extrusionOk="0" h="691" w="587">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3715914" y="2404755"/>
            <a:ext cx="12054" cy="13283"/>
          </a:xfrm>
          <a:custGeom>
            <a:rect b="b" l="l" r="r" t="t"/>
            <a:pathLst>
              <a:path extrusionOk="0" h="670" w="608">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3726283" y="2422994"/>
            <a:ext cx="12054" cy="13303"/>
          </a:xfrm>
          <a:custGeom>
            <a:rect b="b" l="l" r="r" t="t"/>
            <a:pathLst>
              <a:path extrusionOk="0" h="671" w="608">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3684392" y="2329657"/>
            <a:ext cx="10388" cy="13303"/>
          </a:xfrm>
          <a:custGeom>
            <a:rect b="b" l="l" r="r" t="t"/>
            <a:pathLst>
              <a:path extrusionOk="0" h="671" w="524">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3690617" y="2348749"/>
            <a:ext cx="10805" cy="12886"/>
          </a:xfrm>
          <a:custGeom>
            <a:rect b="b" l="l" r="r" t="t"/>
            <a:pathLst>
              <a:path extrusionOk="0" h="650" w="545">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3698488" y="2367821"/>
            <a:ext cx="11221" cy="12886"/>
          </a:xfrm>
          <a:custGeom>
            <a:rect b="b" l="l" r="r" t="t"/>
            <a:pathLst>
              <a:path extrusionOk="0" h="650" w="566">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3670296" y="2269527"/>
            <a:ext cx="9139" cy="12450"/>
          </a:xfrm>
          <a:custGeom>
            <a:rect b="b" l="l" r="r" t="t"/>
            <a:pathLst>
              <a:path extrusionOk="0" h="628" w="461">
                <a:moveTo>
                  <a:pt x="356" y="0"/>
                </a:moveTo>
                <a:lnTo>
                  <a:pt x="0" y="42"/>
                </a:lnTo>
                <a:lnTo>
                  <a:pt x="105" y="628"/>
                </a:lnTo>
                <a:lnTo>
                  <a:pt x="460" y="565"/>
                </a:lnTo>
                <a:lnTo>
                  <a:pt x="35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3674440" y="2289432"/>
            <a:ext cx="9139" cy="13283"/>
          </a:xfrm>
          <a:custGeom>
            <a:rect b="b" l="l" r="r" t="t"/>
            <a:pathLst>
              <a:path extrusionOk="0" h="670" w="461">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3678583" y="2309753"/>
            <a:ext cx="9972" cy="12470"/>
          </a:xfrm>
          <a:custGeom>
            <a:rect b="b" l="l" r="r" t="t"/>
            <a:pathLst>
              <a:path extrusionOk="0" h="629" w="503">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3665717" y="2208128"/>
            <a:ext cx="7078" cy="12054"/>
          </a:xfrm>
          <a:custGeom>
            <a:rect b="b" l="l" r="r" t="t"/>
            <a:pathLst>
              <a:path extrusionOk="0" h="608" w="357">
                <a:moveTo>
                  <a:pt x="1" y="0"/>
                </a:moveTo>
                <a:lnTo>
                  <a:pt x="1" y="607"/>
                </a:lnTo>
                <a:lnTo>
                  <a:pt x="357" y="586"/>
                </a:lnTo>
                <a:lnTo>
                  <a:pt x="336" y="0"/>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3666133" y="2228866"/>
            <a:ext cx="7910" cy="12054"/>
          </a:xfrm>
          <a:custGeom>
            <a:rect b="b" l="l" r="r" t="t"/>
            <a:pathLst>
              <a:path extrusionOk="0" h="608" w="399">
                <a:moveTo>
                  <a:pt x="1" y="1"/>
                </a:moveTo>
                <a:lnTo>
                  <a:pt x="43" y="607"/>
                </a:lnTo>
                <a:lnTo>
                  <a:pt x="398" y="586"/>
                </a:lnTo>
                <a:lnTo>
                  <a:pt x="357"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3667798" y="2249186"/>
            <a:ext cx="8326" cy="12054"/>
          </a:xfrm>
          <a:custGeom>
            <a:rect b="b" l="l" r="r" t="t"/>
            <a:pathLst>
              <a:path extrusionOk="0" h="608" w="420">
                <a:moveTo>
                  <a:pt x="356" y="1"/>
                </a:moveTo>
                <a:lnTo>
                  <a:pt x="1" y="22"/>
                </a:lnTo>
                <a:lnTo>
                  <a:pt x="63" y="608"/>
                </a:lnTo>
                <a:lnTo>
                  <a:pt x="419" y="566"/>
                </a:lnTo>
                <a:lnTo>
                  <a:pt x="356" y="1"/>
                </a:lnTo>
                <a:close/>
              </a:path>
            </a:pathLst>
          </a:custGeom>
          <a:solidFill>
            <a:srgbClr val="AADDF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3667798" y="1770070"/>
            <a:ext cx="867800" cy="433930"/>
          </a:xfrm>
          <a:custGeom>
            <a:rect b="b" l="l" r="r" t="t"/>
            <a:pathLst>
              <a:path extrusionOk="0" fill="none" h="21888" w="43773">
                <a:moveTo>
                  <a:pt x="1" y="21887"/>
                </a:moveTo>
                <a:cubicBezTo>
                  <a:pt x="1" y="9814"/>
                  <a:pt x="9793" y="1"/>
                  <a:pt x="21887" y="1"/>
                </a:cubicBezTo>
                <a:cubicBezTo>
                  <a:pt x="33960" y="1"/>
                  <a:pt x="43773" y="9814"/>
                  <a:pt x="43773" y="21887"/>
                </a:cubicBezTo>
              </a:path>
            </a:pathLst>
          </a:custGeom>
          <a:solidFill>
            <a:srgbClr val="1EFFC1"/>
          </a:solidFill>
          <a:ln cap="flat" cmpd="sng" w="19050">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3647894" y="2192784"/>
            <a:ext cx="42743" cy="42326"/>
          </a:xfrm>
          <a:custGeom>
            <a:rect b="b" l="l" r="r" t="t"/>
            <a:pathLst>
              <a:path extrusionOk="0" h="2135" w="2156">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4085099" y="2614645"/>
            <a:ext cx="42326" cy="42743"/>
          </a:xfrm>
          <a:custGeom>
            <a:rect b="b" l="l" r="r" t="t"/>
            <a:pathLst>
              <a:path extrusionOk="0" h="2156" w="2135">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4512371" y="2192784"/>
            <a:ext cx="42326" cy="42326"/>
          </a:xfrm>
          <a:custGeom>
            <a:rect b="b" l="l" r="r" t="t"/>
            <a:pathLst>
              <a:path extrusionOk="0" h="2135" w="2135">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3741231" y="1848895"/>
            <a:ext cx="730075" cy="730492"/>
          </a:xfrm>
          <a:custGeom>
            <a:rect b="b" l="l" r="r" t="t"/>
            <a:pathLst>
              <a:path extrusionOk="0" fill="none" h="36847" w="36826">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cap="flat" cmpd="sng" w="285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4693638" y="2067648"/>
            <a:ext cx="273367" cy="271047"/>
          </a:xfrm>
          <a:custGeom>
            <a:rect b="b" l="l" r="r" t="t"/>
            <a:pathLst>
              <a:path extrusionOk="0" h="13672" w="13789">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4706901" y="2079801"/>
            <a:ext cx="155170" cy="140123"/>
          </a:xfrm>
          <a:custGeom>
            <a:rect b="b" l="l" r="r" t="t"/>
            <a:pathLst>
              <a:path extrusionOk="0" h="7068" w="7827">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2986268" y="2696781"/>
            <a:ext cx="283735" cy="176720"/>
          </a:xfrm>
          <a:custGeom>
            <a:rect b="b" l="l" r="r" t="t"/>
            <a:pathLst>
              <a:path extrusionOk="0" h="8914" w="14312">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3010732" y="2720412"/>
            <a:ext cx="85049" cy="32394"/>
          </a:xfrm>
          <a:custGeom>
            <a:rect b="b" l="l" r="r" t="t"/>
            <a:pathLst>
              <a:path extrusionOk="0" h="1634" w="429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3010732" y="2769361"/>
            <a:ext cx="85049" cy="80093"/>
          </a:xfrm>
          <a:custGeom>
            <a:rect b="b" l="l" r="r" t="t"/>
            <a:pathLst>
              <a:path extrusionOk="0" h="4040" w="429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3116519" y="2724992"/>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3116519" y="274239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116519" y="275940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16519" y="2776419"/>
            <a:ext cx="133165" cy="20"/>
          </a:xfrm>
          <a:custGeom>
            <a:rect b="b" l="l" r="r" t="t"/>
            <a:pathLst>
              <a:path extrusionOk="0" fill="none" h="1" w="6717">
                <a:moveTo>
                  <a:pt x="0" y="1"/>
                </a:moveTo>
                <a:lnTo>
                  <a:pt x="6717" y="1"/>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3116519" y="2793429"/>
            <a:ext cx="133165" cy="20"/>
          </a:xfrm>
          <a:custGeom>
            <a:rect b="b" l="l" r="r" t="t"/>
            <a:pathLst>
              <a:path extrusionOk="0" fill="none" h="1" w="6717">
                <a:moveTo>
                  <a:pt x="0" y="1"/>
                </a:moveTo>
                <a:lnTo>
                  <a:pt x="6717" y="1"/>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3116519" y="2810439"/>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3116519" y="2827865"/>
            <a:ext cx="133165" cy="20"/>
          </a:xfrm>
          <a:custGeom>
            <a:rect b="b" l="l" r="r" t="t"/>
            <a:pathLst>
              <a:path extrusionOk="0" fill="none" h="1" w="6717">
                <a:moveTo>
                  <a:pt x="0" y="0"/>
                </a:moveTo>
                <a:lnTo>
                  <a:pt x="6717" y="0"/>
                </a:lnTo>
              </a:path>
            </a:pathLst>
          </a:custGeom>
          <a:solidFill>
            <a:srgbClr val="091A51"/>
          </a:solidFill>
          <a:ln cap="rnd" cmpd="sng" w="9525">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3116519" y="2844875"/>
            <a:ext cx="133165" cy="20"/>
          </a:xfrm>
          <a:custGeom>
            <a:rect b="b" l="l" r="r" t="t"/>
            <a:pathLst>
              <a:path extrusionOk="0" fill="none" h="1" w="6717">
                <a:moveTo>
                  <a:pt x="0" y="0"/>
                </a:moveTo>
                <a:lnTo>
                  <a:pt x="6717" y="0"/>
                </a:lnTo>
              </a:path>
            </a:pathLst>
          </a:custGeom>
          <a:solidFill>
            <a:srgbClr val="091A51"/>
          </a:solidFill>
          <a:ln cap="rnd" cmpd="sng" w="8900">
            <a:solidFill>
              <a:srgbClr val="091A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3126888" y="2623764"/>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3126888" y="2635798"/>
            <a:ext cx="4163" cy="7078"/>
          </a:xfrm>
          <a:custGeom>
            <a:rect b="b" l="l" r="r" t="t"/>
            <a:pathLst>
              <a:path extrusionOk="0" h="357" w="210">
                <a:moveTo>
                  <a:pt x="0" y="1"/>
                </a:moveTo>
                <a:lnTo>
                  <a:pt x="209" y="1"/>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3126888" y="2647416"/>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3126888" y="2589348"/>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3126888" y="2600549"/>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3126888" y="2612147"/>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3126888" y="2554079"/>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3126888" y="2565280"/>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3126888" y="2577314"/>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3126888" y="2518829"/>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3126888" y="2530427"/>
            <a:ext cx="4163" cy="7078"/>
          </a:xfrm>
          <a:custGeom>
            <a:rect b="b" l="l" r="r" t="t"/>
            <a:pathLst>
              <a:path extrusionOk="0" h="357" w="210">
                <a:moveTo>
                  <a:pt x="0" y="1"/>
                </a:moveTo>
                <a:lnTo>
                  <a:pt x="209" y="1"/>
                </a:lnTo>
                <a:lnTo>
                  <a:pt x="209" y="357"/>
                </a:lnTo>
                <a:lnTo>
                  <a:pt x="0"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3126888" y="2542045"/>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3126888" y="2483560"/>
            <a:ext cx="4163" cy="6661"/>
          </a:xfrm>
          <a:custGeom>
            <a:rect b="b" l="l" r="r" t="t"/>
            <a:pathLst>
              <a:path extrusionOk="0" h="336" w="210">
                <a:moveTo>
                  <a:pt x="0" y="1"/>
                </a:moveTo>
                <a:lnTo>
                  <a:pt x="209" y="1"/>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3126888" y="2495594"/>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3126888" y="2506796"/>
            <a:ext cx="4163" cy="6661"/>
          </a:xfrm>
          <a:custGeom>
            <a:rect b="b" l="l" r="r" t="t"/>
            <a:pathLst>
              <a:path extrusionOk="0" h="336"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3126888" y="2448727"/>
            <a:ext cx="4163" cy="6641"/>
          </a:xfrm>
          <a:custGeom>
            <a:rect b="b" l="l" r="r" t="t"/>
            <a:pathLst>
              <a:path extrusionOk="0" h="335" w="210">
                <a:moveTo>
                  <a:pt x="0" y="0"/>
                </a:moveTo>
                <a:lnTo>
                  <a:pt x="209" y="0"/>
                </a:lnTo>
                <a:lnTo>
                  <a:pt x="209" y="335"/>
                </a:lnTo>
                <a:lnTo>
                  <a:pt x="0"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126888" y="2460325"/>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126888" y="2471943"/>
            <a:ext cx="4163" cy="6661"/>
          </a:xfrm>
          <a:custGeom>
            <a:rect b="b" l="l" r="r" t="t"/>
            <a:pathLst>
              <a:path extrusionOk="0" h="336" w="210">
                <a:moveTo>
                  <a:pt x="0" y="1"/>
                </a:moveTo>
                <a:lnTo>
                  <a:pt x="209" y="1"/>
                </a:lnTo>
                <a:lnTo>
                  <a:pt x="209" y="336"/>
                </a:lnTo>
                <a:lnTo>
                  <a:pt x="0"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125639" y="2413458"/>
            <a:ext cx="4580" cy="6661"/>
          </a:xfrm>
          <a:custGeom>
            <a:rect b="b" l="l" r="r" t="t"/>
            <a:pathLst>
              <a:path extrusionOk="0" h="336" w="231">
                <a:moveTo>
                  <a:pt x="42" y="335"/>
                </a:moveTo>
                <a:lnTo>
                  <a:pt x="231" y="335"/>
                </a:lnTo>
                <a:lnTo>
                  <a:pt x="210" y="1"/>
                </a:lnTo>
                <a:lnTo>
                  <a:pt x="0" y="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126888" y="2425492"/>
            <a:ext cx="3331" cy="6245"/>
          </a:xfrm>
          <a:custGeom>
            <a:rect b="b" l="l" r="r" t="t"/>
            <a:pathLst>
              <a:path extrusionOk="0" h="315" w="168">
                <a:moveTo>
                  <a:pt x="0" y="314"/>
                </a:moveTo>
                <a:lnTo>
                  <a:pt x="168" y="314"/>
                </a:lnTo>
                <a:lnTo>
                  <a:pt x="168" y="0"/>
                </a:lnTo>
                <a:lnTo>
                  <a:pt x="0" y="0"/>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126888" y="2436694"/>
            <a:ext cx="4163" cy="7058"/>
          </a:xfrm>
          <a:custGeom>
            <a:rect b="b" l="l" r="r" t="t"/>
            <a:pathLst>
              <a:path extrusionOk="0" h="356" w="210">
                <a:moveTo>
                  <a:pt x="0" y="0"/>
                </a:moveTo>
                <a:lnTo>
                  <a:pt x="209" y="0"/>
                </a:lnTo>
                <a:lnTo>
                  <a:pt x="209" y="356"/>
                </a:lnTo>
                <a:lnTo>
                  <a:pt x="0"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122724" y="2378209"/>
            <a:ext cx="4599" cy="7474"/>
          </a:xfrm>
          <a:custGeom>
            <a:rect b="b" l="l" r="r" t="t"/>
            <a:pathLst>
              <a:path extrusionOk="0" h="377" w="232">
                <a:moveTo>
                  <a:pt x="22" y="377"/>
                </a:moveTo>
                <a:lnTo>
                  <a:pt x="231" y="335"/>
                </a:lnTo>
                <a:lnTo>
                  <a:pt x="189" y="0"/>
                </a:lnTo>
                <a:lnTo>
                  <a:pt x="1" y="21"/>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3124390" y="2390223"/>
            <a:ext cx="4580" cy="6661"/>
          </a:xfrm>
          <a:custGeom>
            <a:rect b="b" l="l" r="r" t="t"/>
            <a:pathLst>
              <a:path extrusionOk="0" h="336" w="231">
                <a:moveTo>
                  <a:pt x="42" y="336"/>
                </a:moveTo>
                <a:lnTo>
                  <a:pt x="231" y="315"/>
                </a:lnTo>
                <a:lnTo>
                  <a:pt x="168" y="1"/>
                </a:lnTo>
                <a:lnTo>
                  <a:pt x="1" y="2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125222" y="2401424"/>
            <a:ext cx="4163" cy="7078"/>
          </a:xfrm>
          <a:custGeom>
            <a:rect b="b" l="l" r="r" t="t"/>
            <a:pathLst>
              <a:path extrusionOk="0" h="357" w="210">
                <a:moveTo>
                  <a:pt x="21" y="356"/>
                </a:moveTo>
                <a:lnTo>
                  <a:pt x="210" y="356"/>
                </a:lnTo>
                <a:lnTo>
                  <a:pt x="210" y="1"/>
                </a:lnTo>
                <a:lnTo>
                  <a:pt x="0" y="4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114437" y="2344189"/>
            <a:ext cx="5412" cy="7058"/>
          </a:xfrm>
          <a:custGeom>
            <a:rect b="b" l="l" r="r" t="t"/>
            <a:pathLst>
              <a:path extrusionOk="0" h="356" w="273">
                <a:moveTo>
                  <a:pt x="105" y="356"/>
                </a:moveTo>
                <a:lnTo>
                  <a:pt x="272" y="314"/>
                </a:lnTo>
                <a:lnTo>
                  <a:pt x="210" y="0"/>
                </a:lnTo>
                <a:lnTo>
                  <a:pt x="0" y="42"/>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3117332" y="2355390"/>
            <a:ext cx="5412" cy="7474"/>
          </a:xfrm>
          <a:custGeom>
            <a:rect b="b" l="l" r="r" t="t"/>
            <a:pathLst>
              <a:path extrusionOk="0" h="377" w="273">
                <a:moveTo>
                  <a:pt x="85" y="377"/>
                </a:moveTo>
                <a:lnTo>
                  <a:pt x="273" y="314"/>
                </a:lnTo>
                <a:lnTo>
                  <a:pt x="189"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3120663" y="2367008"/>
            <a:ext cx="4580" cy="6641"/>
          </a:xfrm>
          <a:custGeom>
            <a:rect b="b" l="l" r="r" t="t"/>
            <a:pathLst>
              <a:path extrusionOk="0" h="335" w="231">
                <a:moveTo>
                  <a:pt x="42" y="335"/>
                </a:moveTo>
                <a:lnTo>
                  <a:pt x="230" y="314"/>
                </a:lnTo>
                <a:cubicBezTo>
                  <a:pt x="210" y="209"/>
                  <a:pt x="210" y="105"/>
                  <a:pt x="189" y="0"/>
                </a:cubicBezTo>
                <a:lnTo>
                  <a:pt x="0" y="42"/>
                </a:lnTo>
                <a:cubicBezTo>
                  <a:pt x="21" y="126"/>
                  <a:pt x="21" y="230"/>
                  <a:pt x="42" y="33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3102404" y="2311002"/>
            <a:ext cx="6245" cy="7078"/>
          </a:xfrm>
          <a:custGeom>
            <a:rect b="b" l="l" r="r" t="t"/>
            <a:pathLst>
              <a:path extrusionOk="0" h="357" w="315">
                <a:moveTo>
                  <a:pt x="126" y="356"/>
                </a:moveTo>
                <a:lnTo>
                  <a:pt x="315" y="272"/>
                </a:lnTo>
                <a:lnTo>
                  <a:pt x="168" y="0"/>
                </a:lnTo>
                <a:lnTo>
                  <a:pt x="1" y="63"/>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3106547" y="2321786"/>
            <a:ext cx="6245" cy="7078"/>
          </a:xfrm>
          <a:custGeom>
            <a:rect b="b" l="l" r="r" t="t"/>
            <a:pathLst>
              <a:path extrusionOk="0" h="357" w="315">
                <a:moveTo>
                  <a:pt x="126" y="356"/>
                </a:moveTo>
                <a:lnTo>
                  <a:pt x="315" y="314"/>
                </a:lnTo>
                <a:lnTo>
                  <a:pt x="189" y="0"/>
                </a:lnTo>
                <a:lnTo>
                  <a:pt x="1"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3110710" y="2332571"/>
            <a:ext cx="5829" cy="7494"/>
          </a:xfrm>
          <a:custGeom>
            <a:rect b="b" l="l" r="r" t="t"/>
            <a:pathLst>
              <a:path extrusionOk="0" h="378" w="294">
                <a:moveTo>
                  <a:pt x="105" y="377"/>
                </a:moveTo>
                <a:lnTo>
                  <a:pt x="293" y="314"/>
                </a:lnTo>
                <a:lnTo>
                  <a:pt x="188" y="0"/>
                </a:lnTo>
                <a:lnTo>
                  <a:pt x="0" y="84"/>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3085810" y="2279896"/>
            <a:ext cx="6661" cy="7058"/>
          </a:xfrm>
          <a:custGeom>
            <a:rect b="b" l="l" r="r" t="t"/>
            <a:pathLst>
              <a:path extrusionOk="0" h="356" w="336">
                <a:moveTo>
                  <a:pt x="147" y="356"/>
                </a:moveTo>
                <a:lnTo>
                  <a:pt x="335" y="272"/>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3091619" y="2290264"/>
            <a:ext cx="6661" cy="7058"/>
          </a:xfrm>
          <a:custGeom>
            <a:rect b="b" l="l" r="r" t="t"/>
            <a:pathLst>
              <a:path extrusionOk="0" h="356" w="336">
                <a:moveTo>
                  <a:pt x="147" y="356"/>
                </a:moveTo>
                <a:lnTo>
                  <a:pt x="335" y="272"/>
                </a:lnTo>
                <a:cubicBezTo>
                  <a:pt x="294" y="168"/>
                  <a:pt x="231" y="63"/>
                  <a:pt x="189" y="0"/>
                </a:cubicBezTo>
                <a:lnTo>
                  <a:pt x="1" y="105"/>
                </a:lnTo>
                <a:cubicBezTo>
                  <a:pt x="84" y="147"/>
                  <a:pt x="126" y="251"/>
                  <a:pt x="147"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3097427" y="2299800"/>
            <a:ext cx="6245" cy="7890"/>
          </a:xfrm>
          <a:custGeom>
            <a:rect b="b" l="l" r="r" t="t"/>
            <a:pathLst>
              <a:path extrusionOk="0" h="398" w="315">
                <a:moveTo>
                  <a:pt x="126" y="398"/>
                </a:moveTo>
                <a:lnTo>
                  <a:pt x="314" y="314"/>
                </a:lnTo>
                <a:lnTo>
                  <a:pt x="147"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3065489" y="2250852"/>
            <a:ext cx="7494" cy="7078"/>
          </a:xfrm>
          <a:custGeom>
            <a:rect b="b" l="l" r="r" t="t"/>
            <a:pathLst>
              <a:path extrusionOk="0" h="357" w="378">
                <a:moveTo>
                  <a:pt x="210" y="356"/>
                </a:moveTo>
                <a:lnTo>
                  <a:pt x="377" y="252"/>
                </a:lnTo>
                <a:lnTo>
                  <a:pt x="168" y="0"/>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3072963" y="2259971"/>
            <a:ext cx="6641" cy="7494"/>
          </a:xfrm>
          <a:custGeom>
            <a:rect b="b" l="l" r="r" t="t"/>
            <a:pathLst>
              <a:path extrusionOk="0" h="378" w="335">
                <a:moveTo>
                  <a:pt x="188" y="377"/>
                </a:moveTo>
                <a:lnTo>
                  <a:pt x="335" y="273"/>
                </a:lnTo>
                <a:lnTo>
                  <a:pt x="147" y="1"/>
                </a:lnTo>
                <a:lnTo>
                  <a:pt x="0"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3079585" y="2269527"/>
            <a:ext cx="6661" cy="7474"/>
          </a:xfrm>
          <a:custGeom>
            <a:rect b="b" l="l" r="r" t="t"/>
            <a:pathLst>
              <a:path extrusionOk="0" h="377" w="336">
                <a:moveTo>
                  <a:pt x="189" y="377"/>
                </a:moveTo>
                <a:lnTo>
                  <a:pt x="336" y="272"/>
                </a:lnTo>
                <a:lnTo>
                  <a:pt x="168" y="0"/>
                </a:lnTo>
                <a:lnTo>
                  <a:pt x="1" y="10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3042254" y="2224306"/>
            <a:ext cx="7494" cy="7078"/>
          </a:xfrm>
          <a:custGeom>
            <a:rect b="b" l="l" r="r" t="t"/>
            <a:pathLst>
              <a:path extrusionOk="0" h="357" w="378">
                <a:moveTo>
                  <a:pt x="231" y="356"/>
                </a:moveTo>
                <a:lnTo>
                  <a:pt x="377" y="231"/>
                </a:lnTo>
                <a:lnTo>
                  <a:pt x="126" y="0"/>
                </a:lnTo>
                <a:lnTo>
                  <a:pt x="1" y="126"/>
                </a:lnTo>
                <a:cubicBezTo>
                  <a:pt x="84" y="231"/>
                  <a:pt x="168" y="293"/>
                  <a:pt x="231" y="356"/>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3050561" y="2233009"/>
            <a:ext cx="7058" cy="7494"/>
          </a:xfrm>
          <a:custGeom>
            <a:rect b="b" l="l" r="r" t="t"/>
            <a:pathLst>
              <a:path extrusionOk="0" h="378" w="356">
                <a:moveTo>
                  <a:pt x="209" y="377"/>
                </a:moveTo>
                <a:lnTo>
                  <a:pt x="356" y="231"/>
                </a:lnTo>
                <a:lnTo>
                  <a:pt x="126" y="1"/>
                </a:lnTo>
                <a:lnTo>
                  <a:pt x="0"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3058431" y="2241316"/>
            <a:ext cx="7078" cy="7890"/>
          </a:xfrm>
          <a:custGeom>
            <a:rect b="b" l="l" r="r" t="t"/>
            <a:pathLst>
              <a:path extrusionOk="0" h="398" w="357">
                <a:moveTo>
                  <a:pt x="210" y="398"/>
                </a:moveTo>
                <a:lnTo>
                  <a:pt x="356" y="272"/>
                </a:lnTo>
                <a:lnTo>
                  <a:pt x="126" y="0"/>
                </a:lnTo>
                <a:lnTo>
                  <a:pt x="1" y="12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3015708" y="2201487"/>
            <a:ext cx="7494" cy="7078"/>
          </a:xfrm>
          <a:custGeom>
            <a:rect b="b" l="l" r="r" t="t"/>
            <a:pathLst>
              <a:path extrusionOk="0" h="357" w="378">
                <a:moveTo>
                  <a:pt x="273" y="356"/>
                </a:moveTo>
                <a:lnTo>
                  <a:pt x="377" y="210"/>
                </a:lnTo>
                <a:lnTo>
                  <a:pt x="105" y="1"/>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3024828" y="2208545"/>
            <a:ext cx="7494" cy="7474"/>
          </a:xfrm>
          <a:custGeom>
            <a:rect b="b" l="l" r="r" t="t"/>
            <a:pathLst>
              <a:path extrusionOk="0" h="377" w="378">
                <a:moveTo>
                  <a:pt x="252" y="377"/>
                </a:moveTo>
                <a:lnTo>
                  <a:pt x="378" y="209"/>
                </a:lnTo>
                <a:cubicBezTo>
                  <a:pt x="315" y="147"/>
                  <a:pt x="231" y="63"/>
                  <a:pt x="126" y="0"/>
                </a:cubicBezTo>
                <a:lnTo>
                  <a:pt x="1" y="168"/>
                </a:lnTo>
                <a:cubicBezTo>
                  <a:pt x="85" y="209"/>
                  <a:pt x="168" y="293"/>
                  <a:pt x="252" y="377"/>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3033551" y="2216415"/>
            <a:ext cx="7890" cy="7494"/>
          </a:xfrm>
          <a:custGeom>
            <a:rect b="b" l="l" r="r" t="t"/>
            <a:pathLst>
              <a:path extrusionOk="0" h="378" w="398">
                <a:moveTo>
                  <a:pt x="251" y="377"/>
                </a:moveTo>
                <a:lnTo>
                  <a:pt x="398" y="231"/>
                </a:lnTo>
                <a:lnTo>
                  <a:pt x="126" y="1"/>
                </a:lnTo>
                <a:lnTo>
                  <a:pt x="0" y="16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986664" y="2182415"/>
            <a:ext cx="7494" cy="6641"/>
          </a:xfrm>
          <a:custGeom>
            <a:rect b="b" l="l" r="r" t="t"/>
            <a:pathLst>
              <a:path extrusionOk="0" h="335" w="378">
                <a:moveTo>
                  <a:pt x="273" y="335"/>
                </a:moveTo>
                <a:lnTo>
                  <a:pt x="378" y="147"/>
                </a:lnTo>
                <a:lnTo>
                  <a:pt x="85" y="0"/>
                </a:lnTo>
                <a:lnTo>
                  <a:pt x="1"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996636" y="2188620"/>
            <a:ext cx="7890" cy="6245"/>
          </a:xfrm>
          <a:custGeom>
            <a:rect b="b" l="l" r="r" t="t"/>
            <a:pathLst>
              <a:path extrusionOk="0" h="315" w="398">
                <a:moveTo>
                  <a:pt x="272" y="315"/>
                </a:moveTo>
                <a:lnTo>
                  <a:pt x="398" y="147"/>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3006588" y="2194846"/>
            <a:ext cx="7058" cy="6661"/>
          </a:xfrm>
          <a:custGeom>
            <a:rect b="b" l="l" r="r" t="t"/>
            <a:pathLst>
              <a:path extrusionOk="0" h="336" w="356">
                <a:moveTo>
                  <a:pt x="251" y="336"/>
                </a:moveTo>
                <a:lnTo>
                  <a:pt x="356" y="168"/>
                </a:lnTo>
                <a:lnTo>
                  <a:pt x="105" y="1"/>
                </a:lnTo>
                <a:lnTo>
                  <a:pt x="0" y="14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955142" y="2166634"/>
            <a:ext cx="7910" cy="6245"/>
          </a:xfrm>
          <a:custGeom>
            <a:rect b="b" l="l" r="r" t="t"/>
            <a:pathLst>
              <a:path extrusionOk="0" h="315" w="399">
                <a:moveTo>
                  <a:pt x="315" y="315"/>
                </a:moveTo>
                <a:lnTo>
                  <a:pt x="398" y="127"/>
                </a:lnTo>
                <a:cubicBezTo>
                  <a:pt x="294" y="85"/>
                  <a:pt x="189" y="22"/>
                  <a:pt x="84" y="1"/>
                </a:cubicBezTo>
                <a:lnTo>
                  <a:pt x="1" y="189"/>
                </a:lnTo>
                <a:cubicBezTo>
                  <a:pt x="105" y="210"/>
                  <a:pt x="210" y="273"/>
                  <a:pt x="315" y="315"/>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965927" y="2171214"/>
            <a:ext cx="7494" cy="6225"/>
          </a:xfrm>
          <a:custGeom>
            <a:rect b="b" l="l" r="r" t="t"/>
            <a:pathLst>
              <a:path extrusionOk="0" h="314" w="378">
                <a:moveTo>
                  <a:pt x="294" y="314"/>
                </a:moveTo>
                <a:lnTo>
                  <a:pt x="377" y="168"/>
                </a:lnTo>
                <a:lnTo>
                  <a:pt x="84"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2976296" y="2176606"/>
            <a:ext cx="7910" cy="6225"/>
          </a:xfrm>
          <a:custGeom>
            <a:rect b="b" l="l" r="r" t="t"/>
            <a:pathLst>
              <a:path extrusionOk="0" h="314" w="399">
                <a:moveTo>
                  <a:pt x="294" y="314"/>
                </a:moveTo>
                <a:lnTo>
                  <a:pt x="398" y="147"/>
                </a:lnTo>
                <a:lnTo>
                  <a:pt x="85" y="0"/>
                </a:lnTo>
                <a:lnTo>
                  <a:pt x="1" y="188"/>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921955" y="2155453"/>
            <a:ext cx="7494" cy="5412"/>
          </a:xfrm>
          <a:custGeom>
            <a:rect b="b" l="l" r="r" t="t"/>
            <a:pathLst>
              <a:path extrusionOk="0" h="273" w="378">
                <a:moveTo>
                  <a:pt x="315" y="272"/>
                </a:moveTo>
                <a:lnTo>
                  <a:pt x="378" y="105"/>
                </a:lnTo>
                <a:lnTo>
                  <a:pt x="64" y="0"/>
                </a:lnTo>
                <a:lnTo>
                  <a:pt x="1"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933572" y="2158347"/>
            <a:ext cx="7078" cy="6245"/>
          </a:xfrm>
          <a:custGeom>
            <a:rect b="b" l="l" r="r" t="t"/>
            <a:pathLst>
              <a:path extrusionOk="0" h="315" w="357">
                <a:moveTo>
                  <a:pt x="315" y="314"/>
                </a:moveTo>
                <a:lnTo>
                  <a:pt x="356" y="126"/>
                </a:lnTo>
                <a:lnTo>
                  <a:pt x="43" y="0"/>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944357" y="2162491"/>
            <a:ext cx="7078" cy="5829"/>
          </a:xfrm>
          <a:custGeom>
            <a:rect b="b" l="l" r="r" t="t"/>
            <a:pathLst>
              <a:path extrusionOk="0" h="294" w="357">
                <a:moveTo>
                  <a:pt x="315" y="294"/>
                </a:moveTo>
                <a:lnTo>
                  <a:pt x="356" y="105"/>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887954" y="2148395"/>
            <a:ext cx="7058" cy="4996"/>
          </a:xfrm>
          <a:custGeom>
            <a:rect b="b" l="l" r="r" t="t"/>
            <a:pathLst>
              <a:path extrusionOk="0" h="252" w="356">
                <a:moveTo>
                  <a:pt x="335" y="251"/>
                </a:moveTo>
                <a:lnTo>
                  <a:pt x="356" y="63"/>
                </a:lnTo>
                <a:lnTo>
                  <a:pt x="21" y="0"/>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2899572" y="2150060"/>
            <a:ext cx="7058" cy="5412"/>
          </a:xfrm>
          <a:custGeom>
            <a:rect b="b" l="l" r="r" t="t"/>
            <a:pathLst>
              <a:path extrusionOk="0" h="273" w="356">
                <a:moveTo>
                  <a:pt x="314" y="272"/>
                </a:moveTo>
                <a:lnTo>
                  <a:pt x="356" y="63"/>
                </a:lnTo>
                <a:lnTo>
                  <a:pt x="42" y="0"/>
                </a:lnTo>
                <a:lnTo>
                  <a:pt x="0" y="20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2910753" y="2152538"/>
            <a:ext cx="7078" cy="5412"/>
          </a:xfrm>
          <a:custGeom>
            <a:rect b="b" l="l" r="r" t="t"/>
            <a:pathLst>
              <a:path extrusionOk="0" h="273" w="357">
                <a:moveTo>
                  <a:pt x="336" y="273"/>
                </a:moveTo>
                <a:lnTo>
                  <a:pt x="357" y="84"/>
                </a:lnTo>
                <a:lnTo>
                  <a:pt x="43" y="1"/>
                </a:lnTo>
                <a:lnTo>
                  <a:pt x="1"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853102" y="2145897"/>
            <a:ext cx="6661" cy="4183"/>
          </a:xfrm>
          <a:custGeom>
            <a:rect b="b" l="l" r="r" t="t"/>
            <a:pathLst>
              <a:path extrusionOk="0" h="211" w="336">
                <a:moveTo>
                  <a:pt x="335" y="210"/>
                </a:moveTo>
                <a:lnTo>
                  <a:pt x="335" y="1"/>
                </a:lnTo>
                <a:lnTo>
                  <a:pt x="1" y="1"/>
                </a:lnTo>
                <a:lnTo>
                  <a:pt x="1" y="189"/>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2865136" y="2146313"/>
            <a:ext cx="6661" cy="4163"/>
          </a:xfrm>
          <a:custGeom>
            <a:rect b="b" l="l" r="r" t="t"/>
            <a:pathLst>
              <a:path extrusionOk="0" h="210" w="336">
                <a:moveTo>
                  <a:pt x="314" y="210"/>
                </a:moveTo>
                <a:lnTo>
                  <a:pt x="335" y="1"/>
                </a:lnTo>
                <a:lnTo>
                  <a:pt x="0" y="1"/>
                </a:lnTo>
                <a:lnTo>
                  <a:pt x="0" y="189"/>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2875921" y="2147562"/>
            <a:ext cx="7078" cy="4163"/>
          </a:xfrm>
          <a:custGeom>
            <a:rect b="b" l="l" r="r" t="t"/>
            <a:pathLst>
              <a:path extrusionOk="0" h="210" w="357">
                <a:moveTo>
                  <a:pt x="335" y="210"/>
                </a:moveTo>
                <a:lnTo>
                  <a:pt x="356" y="21"/>
                </a:lnTo>
                <a:cubicBezTo>
                  <a:pt x="251" y="0"/>
                  <a:pt x="147" y="0"/>
                  <a:pt x="21" y="0"/>
                </a:cubicBezTo>
                <a:lnTo>
                  <a:pt x="0" y="189"/>
                </a:lnTo>
                <a:cubicBezTo>
                  <a:pt x="126" y="147"/>
                  <a:pt x="231" y="189"/>
                  <a:pt x="335" y="210"/>
                </a:cubicBez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6084509" y="3000008"/>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6084509" y="2987557"/>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6084509" y="2975127"/>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6084509" y="3037339"/>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6084509" y="3024888"/>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6084509" y="3012458"/>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6084509" y="3075086"/>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6084509" y="3062636"/>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6084509" y="3050205"/>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6084509" y="3112417"/>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6084509" y="3099986"/>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6084509" y="3087536"/>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6084509" y="3149748"/>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6084509" y="3137317"/>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6084509" y="3124867"/>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6084509" y="3187098"/>
            <a:ext cx="4163" cy="6641"/>
          </a:xfrm>
          <a:custGeom>
            <a:rect b="b" l="l" r="r" t="t"/>
            <a:pathLst>
              <a:path extrusionOk="0" h="335"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6084509" y="3174648"/>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6084509" y="3162198"/>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6084509" y="3224846"/>
            <a:ext cx="4163" cy="7058"/>
          </a:xfrm>
          <a:custGeom>
            <a:rect b="b" l="l" r="r" t="t"/>
            <a:pathLst>
              <a:path extrusionOk="0" h="356"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6084509" y="3212395"/>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a:off x="6084509" y="3199945"/>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6084509" y="3262177"/>
            <a:ext cx="4163" cy="6661"/>
          </a:xfrm>
          <a:custGeom>
            <a:rect b="b" l="l" r="r" t="t"/>
            <a:pathLst>
              <a:path extrusionOk="0" h="336" w="210">
                <a:moveTo>
                  <a:pt x="1" y="0"/>
                </a:moveTo>
                <a:lnTo>
                  <a:pt x="210" y="0"/>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6084509" y="3249726"/>
            <a:ext cx="4163" cy="6661"/>
          </a:xfrm>
          <a:custGeom>
            <a:rect b="b" l="l" r="r" t="t"/>
            <a:pathLst>
              <a:path extrusionOk="0" h="336" w="210">
                <a:moveTo>
                  <a:pt x="1" y="1"/>
                </a:moveTo>
                <a:lnTo>
                  <a:pt x="210" y="1"/>
                </a:lnTo>
                <a:lnTo>
                  <a:pt x="210" y="335"/>
                </a:lnTo>
                <a:lnTo>
                  <a:pt x="1" y="335"/>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6084509" y="3237276"/>
            <a:ext cx="4163" cy="7078"/>
          </a:xfrm>
          <a:custGeom>
            <a:rect b="b" l="l" r="r" t="t"/>
            <a:pathLst>
              <a:path extrusionOk="0" h="357" w="210">
                <a:moveTo>
                  <a:pt x="1" y="1"/>
                </a:moveTo>
                <a:lnTo>
                  <a:pt x="210" y="1"/>
                </a:lnTo>
                <a:lnTo>
                  <a:pt x="210" y="357"/>
                </a:lnTo>
                <a:lnTo>
                  <a:pt x="1" y="357"/>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6084509" y="3299507"/>
            <a:ext cx="4163" cy="7078"/>
          </a:xfrm>
          <a:custGeom>
            <a:rect b="b" l="l" r="r" t="t"/>
            <a:pathLst>
              <a:path extrusionOk="0" h="357" w="210">
                <a:moveTo>
                  <a:pt x="1" y="0"/>
                </a:moveTo>
                <a:lnTo>
                  <a:pt x="210" y="0"/>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6084509" y="3287057"/>
            <a:ext cx="4163" cy="7078"/>
          </a:xfrm>
          <a:custGeom>
            <a:rect b="b" l="l" r="r" t="t"/>
            <a:pathLst>
              <a:path extrusionOk="0" h="357" w="210">
                <a:moveTo>
                  <a:pt x="1" y="1"/>
                </a:moveTo>
                <a:lnTo>
                  <a:pt x="210" y="1"/>
                </a:lnTo>
                <a:lnTo>
                  <a:pt x="210" y="356"/>
                </a:lnTo>
                <a:lnTo>
                  <a:pt x="1" y="35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6084509" y="3274607"/>
            <a:ext cx="4163" cy="6661"/>
          </a:xfrm>
          <a:custGeom>
            <a:rect b="b" l="l" r="r" t="t"/>
            <a:pathLst>
              <a:path extrusionOk="0" h="336" w="210">
                <a:moveTo>
                  <a:pt x="1" y="1"/>
                </a:moveTo>
                <a:lnTo>
                  <a:pt x="210" y="1"/>
                </a:lnTo>
                <a:lnTo>
                  <a:pt x="210" y="336"/>
                </a:lnTo>
                <a:lnTo>
                  <a:pt x="1" y="336"/>
                </a:lnTo>
                <a:close/>
              </a:path>
            </a:pathLst>
          </a:cu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5104312" y="3467506"/>
            <a:ext cx="117820" cy="452585"/>
          </a:xfrm>
          <a:custGeom>
            <a:rect b="b" l="l" r="r" t="t"/>
            <a:pathLst>
              <a:path extrusionOk="0" h="22829" w="5943">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4929672" y="2717518"/>
            <a:ext cx="466681" cy="686540"/>
          </a:xfrm>
          <a:custGeom>
            <a:rect b="b" l="l" r="r" t="t"/>
            <a:pathLst>
              <a:path extrusionOk="0" h="34630" w="2354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4960778" y="2748624"/>
            <a:ext cx="404450" cy="624309"/>
          </a:xfrm>
          <a:custGeom>
            <a:rect b="b" l="l" r="r" t="t"/>
            <a:pathLst>
              <a:path extrusionOk="0" h="31491" w="20401">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5018429" y="2924386"/>
            <a:ext cx="278779" cy="4996"/>
          </a:xfrm>
          <a:custGeom>
            <a:rect b="b" l="l" r="r" t="t"/>
            <a:pathLst>
              <a:path extrusionOk="0" h="252" w="14062">
                <a:moveTo>
                  <a:pt x="189" y="0"/>
                </a:moveTo>
                <a:cubicBezTo>
                  <a:pt x="1" y="0"/>
                  <a:pt x="1" y="252"/>
                  <a:pt x="189" y="252"/>
                </a:cubicBezTo>
                <a:lnTo>
                  <a:pt x="13915" y="252"/>
                </a:lnTo>
                <a:cubicBezTo>
                  <a:pt x="14062" y="252"/>
                  <a:pt x="14062" y="0"/>
                  <a:pt x="13915"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5018429" y="2873067"/>
            <a:ext cx="278779" cy="4996"/>
          </a:xfrm>
          <a:custGeom>
            <a:rect b="b" l="l" r="r" t="t"/>
            <a:pathLst>
              <a:path extrusionOk="0" h="252" w="14062">
                <a:moveTo>
                  <a:pt x="189" y="1"/>
                </a:moveTo>
                <a:cubicBezTo>
                  <a:pt x="1" y="1"/>
                  <a:pt x="1" y="252"/>
                  <a:pt x="189" y="252"/>
                </a:cubicBezTo>
                <a:lnTo>
                  <a:pt x="13915" y="252"/>
                </a:lnTo>
                <a:cubicBezTo>
                  <a:pt x="14062" y="252"/>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5018429" y="2973335"/>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5018429" y="3074415"/>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5018429" y="3126948"/>
            <a:ext cx="278779" cy="5412"/>
          </a:xfrm>
          <a:custGeom>
            <a:rect b="b" l="l" r="r" t="t"/>
            <a:pathLst>
              <a:path extrusionOk="0" h="273" w="14062">
                <a:moveTo>
                  <a:pt x="189" y="0"/>
                </a:moveTo>
                <a:cubicBezTo>
                  <a:pt x="1" y="0"/>
                  <a:pt x="1" y="272"/>
                  <a:pt x="189" y="272"/>
                </a:cubicBezTo>
                <a:lnTo>
                  <a:pt x="13915" y="272"/>
                </a:lnTo>
                <a:cubicBezTo>
                  <a:pt x="14062" y="272"/>
                  <a:pt x="14062" y="0"/>
                  <a:pt x="13915"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5018429" y="3176372"/>
            <a:ext cx="278779" cy="5412"/>
          </a:xfrm>
          <a:custGeom>
            <a:rect b="b" l="l" r="r" t="t"/>
            <a:pathLst>
              <a:path extrusionOk="0" h="273" w="14062">
                <a:moveTo>
                  <a:pt x="189" y="1"/>
                </a:moveTo>
                <a:cubicBezTo>
                  <a:pt x="1" y="1"/>
                  <a:pt x="1" y="273"/>
                  <a:pt x="189" y="273"/>
                </a:cubicBezTo>
                <a:lnTo>
                  <a:pt x="13915" y="273"/>
                </a:lnTo>
                <a:cubicBezTo>
                  <a:pt x="14062" y="273"/>
                  <a:pt x="14062" y="1"/>
                  <a:pt x="13915"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519115" y="3734651"/>
            <a:ext cx="90442" cy="135662"/>
          </a:xfrm>
          <a:custGeom>
            <a:rect b="b" l="l" r="r" t="t"/>
            <a:pathLst>
              <a:path extrusionOk="0" h="6843" w="4562">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5535708" y="3815538"/>
            <a:ext cx="56025" cy="54776"/>
          </a:xfrm>
          <a:custGeom>
            <a:rect b="b" l="l" r="r" t="t"/>
            <a:pathLst>
              <a:path extrusionOk="0" h="2763" w="2826">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5499210" y="3718890"/>
            <a:ext cx="24484" cy="24068"/>
          </a:xfrm>
          <a:custGeom>
            <a:rect b="b" l="l" r="r" t="t"/>
            <a:pathLst>
              <a:path extrusionOk="0" h="1214" w="1235">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5559776" y="3694406"/>
            <a:ext cx="8307" cy="31125"/>
          </a:xfrm>
          <a:custGeom>
            <a:rect b="b" l="l" r="r" t="t"/>
            <a:pathLst>
              <a:path extrusionOk="0" h="1570" w="419">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5603748" y="3718890"/>
            <a:ext cx="24900" cy="24068"/>
          </a:xfrm>
          <a:custGeom>
            <a:rect b="b" l="l" r="r" t="t"/>
            <a:pathLst>
              <a:path extrusionOk="0" h="1214" w="1256">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4298319" y="4289322"/>
            <a:ext cx="406531" cy="701131"/>
          </a:xfrm>
          <a:custGeom>
            <a:rect b="b" l="l" r="r" t="t"/>
            <a:pathLst>
              <a:path extrusionOk="0" h="35366" w="20506">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4482078" y="4900692"/>
            <a:ext cx="263851" cy="116175"/>
          </a:xfrm>
          <a:custGeom>
            <a:rect b="b" l="l" r="r" t="t"/>
            <a:pathLst>
              <a:path extrusionOk="0" h="5860" w="13309">
                <a:moveTo>
                  <a:pt x="1" y="5859"/>
                </a:moveTo>
                <a:lnTo>
                  <a:pt x="13308" y="1"/>
                </a:lnTo>
              </a:path>
            </a:pathLst>
          </a:custGeom>
          <a:solidFill>
            <a:srgbClr val="AA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4461341" y="4823949"/>
            <a:ext cx="397828" cy="385378"/>
          </a:xfrm>
          <a:custGeom>
            <a:rect b="b" l="l" r="r" t="t"/>
            <a:pathLst>
              <a:path extrusionOk="0" h="19439" w="20067">
                <a:moveTo>
                  <a:pt x="12241" y="1"/>
                </a:moveTo>
                <a:lnTo>
                  <a:pt x="0" y="5336"/>
                </a:lnTo>
                <a:lnTo>
                  <a:pt x="5169" y="19439"/>
                </a:lnTo>
                <a:lnTo>
                  <a:pt x="20066" y="19439"/>
                </a:lnTo>
                <a:lnTo>
                  <a:pt x="122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4482078" y="4900692"/>
            <a:ext cx="392020" cy="319004"/>
          </a:xfrm>
          <a:custGeom>
            <a:rect b="b" l="l" r="r" t="t"/>
            <a:pathLst>
              <a:path extrusionOk="0" h="16091" w="19774">
                <a:moveTo>
                  <a:pt x="13329" y="1"/>
                </a:moveTo>
                <a:lnTo>
                  <a:pt x="1" y="5859"/>
                </a:lnTo>
                <a:lnTo>
                  <a:pt x="3746" y="16091"/>
                </a:lnTo>
                <a:lnTo>
                  <a:pt x="19773" y="16091"/>
                </a:lnTo>
                <a:lnTo>
                  <a:pt x="133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4491198" y="4953784"/>
            <a:ext cx="23671" cy="23671"/>
          </a:xfrm>
          <a:custGeom>
            <a:rect b="b" l="l" r="r" t="t"/>
            <a:pathLst>
              <a:path extrusionOk="0" h="1194" w="1194">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4023900" y="2166598"/>
            <a:ext cx="155209" cy="142792"/>
          </a:xfrm>
          <a:custGeom>
            <a:rect b="b" l="l" r="r" t="t"/>
            <a:pathLst>
              <a:path extrusionOk="0" h="84743" w="92112">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52643"/>
              </a:solidFill>
            </a:endParaRPr>
          </a:p>
        </p:txBody>
      </p:sp>
      <p:sp>
        <p:nvSpPr>
          <p:cNvPr id="416" name="Google Shape;416;p20"/>
          <p:cNvSpPr txBox="1"/>
          <p:nvPr>
            <p:ph idx="4294967295" type="subTitle"/>
          </p:nvPr>
        </p:nvSpPr>
        <p:spPr>
          <a:xfrm>
            <a:off x="6560200" y="1883721"/>
            <a:ext cx="1454700" cy="8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100"/>
              <a:t>Save the changes.</a:t>
            </a:r>
            <a:endParaRPr sz="2100"/>
          </a:p>
        </p:txBody>
      </p:sp>
      <p:sp>
        <p:nvSpPr>
          <p:cNvPr id="417" name="Google Shape;417;p20"/>
          <p:cNvSpPr txBox="1"/>
          <p:nvPr>
            <p:ph idx="4294967295" type="ctrTitle"/>
          </p:nvPr>
        </p:nvSpPr>
        <p:spPr>
          <a:xfrm>
            <a:off x="6575050" y="1461775"/>
            <a:ext cx="952800" cy="3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STEP 3</a:t>
            </a:r>
            <a:endParaRPr sz="1700"/>
          </a:p>
        </p:txBody>
      </p:sp>
      <p:sp>
        <p:nvSpPr>
          <p:cNvPr id="418" name="Google Shape;418;p20"/>
          <p:cNvSpPr txBox="1"/>
          <p:nvPr>
            <p:ph idx="4294967295" type="subTitle"/>
          </p:nvPr>
        </p:nvSpPr>
        <p:spPr>
          <a:xfrm>
            <a:off x="32100" y="2842538"/>
            <a:ext cx="1577400" cy="1304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s" sz="2100"/>
              <a:t>Open the desired document</a:t>
            </a:r>
            <a:endParaRPr sz="2100"/>
          </a:p>
        </p:txBody>
      </p:sp>
      <p:sp>
        <p:nvSpPr>
          <p:cNvPr id="419" name="Google Shape;419;p20"/>
          <p:cNvSpPr txBox="1"/>
          <p:nvPr>
            <p:ph idx="4294967295" type="ctrTitle"/>
          </p:nvPr>
        </p:nvSpPr>
        <p:spPr>
          <a:xfrm>
            <a:off x="262925" y="2395788"/>
            <a:ext cx="1173600" cy="45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700"/>
              <a:t>STEP 1</a:t>
            </a:r>
            <a:endParaRPr sz="1700"/>
          </a:p>
        </p:txBody>
      </p:sp>
      <p:sp>
        <p:nvSpPr>
          <p:cNvPr id="420" name="Google Shape;420;p20"/>
          <p:cNvSpPr txBox="1"/>
          <p:nvPr>
            <p:ph idx="4294967295" type="subTitle"/>
          </p:nvPr>
        </p:nvSpPr>
        <p:spPr>
          <a:xfrm>
            <a:off x="7205075" y="3484625"/>
            <a:ext cx="1992000" cy="120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100"/>
              <a:t>Make changes to the document.</a:t>
            </a:r>
            <a:endParaRPr sz="2100"/>
          </a:p>
        </p:txBody>
      </p:sp>
      <p:sp>
        <p:nvSpPr>
          <p:cNvPr id="421" name="Google Shape;421;p20"/>
          <p:cNvSpPr txBox="1"/>
          <p:nvPr>
            <p:ph idx="4294967295" type="ctrTitle"/>
          </p:nvPr>
        </p:nvSpPr>
        <p:spPr>
          <a:xfrm>
            <a:off x="7502700" y="3086141"/>
            <a:ext cx="1329600" cy="4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STEP 2</a:t>
            </a:r>
            <a:endParaRPr sz="1700"/>
          </a:p>
        </p:txBody>
      </p:sp>
      <p:cxnSp>
        <p:nvCxnSpPr>
          <p:cNvPr id="422" name="Google Shape;422;p20"/>
          <p:cNvCxnSpPr/>
          <p:nvPr/>
        </p:nvCxnSpPr>
        <p:spPr>
          <a:xfrm flipH="1">
            <a:off x="1416150" y="3844550"/>
            <a:ext cx="1992000" cy="276000"/>
          </a:xfrm>
          <a:prstGeom prst="bentConnector3">
            <a:avLst>
              <a:gd fmla="val 50000" name="adj1"/>
            </a:avLst>
          </a:prstGeom>
          <a:noFill/>
          <a:ln cap="flat" cmpd="sng" w="28575">
            <a:solidFill>
              <a:schemeClr val="lt1"/>
            </a:solidFill>
            <a:prstDash val="solid"/>
            <a:round/>
            <a:headEnd len="med" w="med" type="oval"/>
            <a:tailEnd len="med" w="med" type="oval"/>
          </a:ln>
        </p:spPr>
      </p:cxnSp>
      <p:cxnSp>
        <p:nvCxnSpPr>
          <p:cNvPr id="423" name="Google Shape;423;p20"/>
          <p:cNvCxnSpPr/>
          <p:nvPr/>
        </p:nvCxnSpPr>
        <p:spPr>
          <a:xfrm flipH="1">
            <a:off x="5734150" y="1671125"/>
            <a:ext cx="840900" cy="824700"/>
          </a:xfrm>
          <a:prstGeom prst="bentConnector3">
            <a:avLst>
              <a:gd fmla="val 50000" name="adj1"/>
            </a:avLst>
          </a:prstGeom>
          <a:noFill/>
          <a:ln cap="flat" cmpd="sng" w="28575">
            <a:solidFill>
              <a:schemeClr val="lt1"/>
            </a:solidFill>
            <a:prstDash val="solid"/>
            <a:round/>
            <a:headEnd len="med" w="med" type="oval"/>
            <a:tailEnd len="med" w="med" type="oval"/>
          </a:ln>
        </p:spPr>
      </p:cxnSp>
      <p:cxnSp>
        <p:nvCxnSpPr>
          <p:cNvPr id="424" name="Google Shape;424;p20"/>
          <p:cNvCxnSpPr/>
          <p:nvPr/>
        </p:nvCxnSpPr>
        <p:spPr>
          <a:xfrm>
            <a:off x="5499200" y="3986388"/>
            <a:ext cx="1635900" cy="416100"/>
          </a:xfrm>
          <a:prstGeom prst="bentConnector3">
            <a:avLst>
              <a:gd fmla="val 50000" name="adj1"/>
            </a:avLst>
          </a:prstGeom>
          <a:noFill/>
          <a:ln cap="flat" cmpd="sng" w="28575">
            <a:solidFill>
              <a:schemeClr val="lt1"/>
            </a:solidFill>
            <a:prstDash val="solid"/>
            <a:round/>
            <a:headEnd len="med" w="med" type="oval"/>
            <a:tailEnd len="med" w="med" type="oval"/>
          </a:ln>
        </p:spPr>
      </p:cxnSp>
      <p:cxnSp>
        <p:nvCxnSpPr>
          <p:cNvPr id="425" name="Google Shape;425;p2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1"/>
          <p:cNvSpPr txBox="1"/>
          <p:nvPr>
            <p:ph idx="6" type="ctrTitle"/>
          </p:nvPr>
        </p:nvSpPr>
        <p:spPr>
          <a:xfrm>
            <a:off x="311700" y="523675"/>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Features</a:t>
            </a:r>
            <a:endParaRPr/>
          </a:p>
        </p:txBody>
      </p:sp>
      <p:sp>
        <p:nvSpPr>
          <p:cNvPr id="431" name="Google Shape;431;p21"/>
          <p:cNvSpPr txBox="1"/>
          <p:nvPr>
            <p:ph idx="1" type="subTitle"/>
          </p:nvPr>
        </p:nvSpPr>
        <p:spPr>
          <a:xfrm>
            <a:off x="819925" y="3340125"/>
            <a:ext cx="1889400" cy="9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t>The users can search for a word or sequence of characters in the file that has been opened.</a:t>
            </a:r>
            <a:endParaRPr sz="1300"/>
          </a:p>
        </p:txBody>
      </p:sp>
      <p:sp>
        <p:nvSpPr>
          <p:cNvPr id="432" name="Google Shape;432;p21"/>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t>In case of a text file, the user can take notes by typing “note:” which would be highlighted.</a:t>
            </a:r>
            <a:endParaRPr sz="1300"/>
          </a:p>
        </p:txBody>
      </p:sp>
      <p:sp>
        <p:nvSpPr>
          <p:cNvPr id="433" name="Google Shape;433;p21"/>
          <p:cNvSpPr txBox="1"/>
          <p:nvPr>
            <p:ph idx="3" type="subTitle"/>
          </p:nvPr>
        </p:nvSpPr>
        <p:spPr>
          <a:xfrm>
            <a:off x="3627288" y="3403475"/>
            <a:ext cx="1889400" cy="9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300"/>
              <a:t>The keywords, single line comments and the multiline comments in a C file are highlighted.</a:t>
            </a:r>
            <a:endParaRPr sz="1300"/>
          </a:p>
        </p:txBody>
      </p:sp>
      <p:sp>
        <p:nvSpPr>
          <p:cNvPr id="434" name="Google Shape;434;p21"/>
          <p:cNvSpPr txBox="1"/>
          <p:nvPr>
            <p:ph type="ctrTitle"/>
          </p:nvPr>
        </p:nvSpPr>
        <p:spPr>
          <a:xfrm>
            <a:off x="726625" y="3102225"/>
            <a:ext cx="2076000" cy="36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600"/>
              <a:t>Incremental Search</a:t>
            </a:r>
            <a:endParaRPr sz="1600"/>
          </a:p>
        </p:txBody>
      </p:sp>
      <p:sp>
        <p:nvSpPr>
          <p:cNvPr id="435" name="Google Shape;435;p21"/>
          <p:cNvSpPr txBox="1"/>
          <p:nvPr>
            <p:ph idx="4" type="ctrTitle"/>
          </p:nvPr>
        </p:nvSpPr>
        <p:spPr>
          <a:xfrm>
            <a:off x="6589738" y="3102225"/>
            <a:ext cx="1571400" cy="36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600"/>
              <a:t>Notes </a:t>
            </a:r>
            <a:endParaRPr sz="1600"/>
          </a:p>
        </p:txBody>
      </p:sp>
      <p:sp>
        <p:nvSpPr>
          <p:cNvPr id="436" name="Google Shape;436;p21"/>
          <p:cNvSpPr txBox="1"/>
          <p:nvPr>
            <p:ph idx="5" type="ctrTitle"/>
          </p:nvPr>
        </p:nvSpPr>
        <p:spPr>
          <a:xfrm>
            <a:off x="3534000" y="3111800"/>
            <a:ext cx="2076000" cy="36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600"/>
              <a:t>Syntax highlighting</a:t>
            </a:r>
            <a:endParaRPr sz="1600"/>
          </a:p>
        </p:txBody>
      </p:sp>
      <p:sp>
        <p:nvSpPr>
          <p:cNvPr id="437" name="Google Shape;437;p21"/>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2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grpSp>
        <p:nvGrpSpPr>
          <p:cNvPr id="439" name="Google Shape;439;p21"/>
          <p:cNvGrpSpPr/>
          <p:nvPr/>
        </p:nvGrpSpPr>
        <p:grpSpPr>
          <a:xfrm>
            <a:off x="1489726" y="2184010"/>
            <a:ext cx="549801" cy="502521"/>
            <a:chOff x="5049750" y="832600"/>
            <a:chExt cx="505100" cy="483100"/>
          </a:xfrm>
        </p:grpSpPr>
        <p:sp>
          <p:nvSpPr>
            <p:cNvPr id="440" name="Google Shape;440;p21"/>
            <p:cNvSpPr/>
            <p:nvPr/>
          </p:nvSpPr>
          <p:spPr>
            <a:xfrm>
              <a:off x="5049750" y="832600"/>
              <a:ext cx="505100" cy="483100"/>
            </a:xfrm>
            <a:custGeom>
              <a:rect b="b" l="l" r="r" t="t"/>
              <a:pathLst>
                <a:path extrusionOk="0" h="19324" w="20204">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1" name="Google Shape;441;p21"/>
            <p:cNvSpPr/>
            <p:nvPr/>
          </p:nvSpPr>
          <p:spPr>
            <a:xfrm>
              <a:off x="5216725" y="889175"/>
              <a:ext cx="276000" cy="254400"/>
            </a:xfrm>
            <a:custGeom>
              <a:rect b="b" l="l" r="r" t="t"/>
              <a:pathLst>
                <a:path extrusionOk="0" h="10176" w="1104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42" name="Google Shape;442;p21"/>
          <p:cNvGrpSpPr/>
          <p:nvPr/>
        </p:nvGrpSpPr>
        <p:grpSpPr>
          <a:xfrm>
            <a:off x="4326434" y="2314631"/>
            <a:ext cx="504382" cy="368393"/>
            <a:chOff x="-6713450" y="2397900"/>
            <a:chExt cx="295375" cy="291450"/>
          </a:xfrm>
        </p:grpSpPr>
        <p:sp>
          <p:nvSpPr>
            <p:cNvPr id="443" name="Google Shape;443;p21"/>
            <p:cNvSpPr/>
            <p:nvPr/>
          </p:nvSpPr>
          <p:spPr>
            <a:xfrm>
              <a:off x="-6628400" y="2465650"/>
              <a:ext cx="69350" cy="17350"/>
            </a:xfrm>
            <a:custGeom>
              <a:rect b="b" l="l" r="r" t="t"/>
              <a:pathLst>
                <a:path extrusionOk="0" h="694" w="2774">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6713450" y="2397900"/>
              <a:ext cx="295375" cy="291450"/>
            </a:xfrm>
            <a:custGeom>
              <a:rect b="b" l="l" r="r" t="t"/>
              <a:pathLst>
                <a:path extrusionOk="0" h="11658" w="11815">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1"/>
          <p:cNvSpPr/>
          <p:nvPr/>
        </p:nvSpPr>
        <p:spPr>
          <a:xfrm>
            <a:off x="4072545" y="2156531"/>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7201455" y="2327185"/>
            <a:ext cx="355804" cy="343266"/>
          </a:xfrm>
          <a:custGeom>
            <a:rect b="b" l="l" r="r" t="t"/>
            <a:pathLst>
              <a:path extrusionOk="0" h="12676" w="13139">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6877945" y="2156531"/>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22"/>
          <p:cNvPicPr preferRelativeResize="0"/>
          <p:nvPr/>
        </p:nvPicPr>
        <p:blipFill rotWithShape="1">
          <a:blip r:embed="rId3">
            <a:alphaModFix/>
          </a:blip>
          <a:srcRect b="0" l="15945" r="21597" t="0"/>
          <a:stretch/>
        </p:blipFill>
        <p:spPr>
          <a:xfrm>
            <a:off x="1715075" y="0"/>
            <a:ext cx="571387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23"/>
          <p:cNvPicPr preferRelativeResize="0"/>
          <p:nvPr/>
        </p:nvPicPr>
        <p:blipFill>
          <a:blip r:embed="rId3">
            <a:alphaModFix/>
          </a:blip>
          <a:stretch>
            <a:fillRect/>
          </a:stretch>
        </p:blipFill>
        <p:spPr>
          <a:xfrm>
            <a:off x="0" y="636975"/>
            <a:ext cx="9143999" cy="4506534"/>
          </a:xfrm>
          <a:prstGeom prst="rect">
            <a:avLst/>
          </a:prstGeom>
          <a:noFill/>
          <a:ln>
            <a:noFill/>
          </a:ln>
        </p:spPr>
      </p:pic>
      <p:sp>
        <p:nvSpPr>
          <p:cNvPr id="458" name="Google Shape;458;p23"/>
          <p:cNvSpPr txBox="1"/>
          <p:nvPr/>
        </p:nvSpPr>
        <p:spPr>
          <a:xfrm>
            <a:off x="1692125" y="180425"/>
            <a:ext cx="52779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First screen when opening a new document</a:t>
            </a:r>
            <a:endParaRPr b="1" sz="1900">
              <a:solidFill>
                <a:srgbClr val="0E2A4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24"/>
          <p:cNvPicPr preferRelativeResize="0"/>
          <p:nvPr/>
        </p:nvPicPr>
        <p:blipFill>
          <a:blip r:embed="rId3">
            <a:alphaModFix/>
          </a:blip>
          <a:stretch>
            <a:fillRect/>
          </a:stretch>
        </p:blipFill>
        <p:spPr>
          <a:xfrm>
            <a:off x="0" y="618250"/>
            <a:ext cx="9143999" cy="4525241"/>
          </a:xfrm>
          <a:prstGeom prst="rect">
            <a:avLst/>
          </a:prstGeom>
          <a:noFill/>
          <a:ln>
            <a:noFill/>
          </a:ln>
        </p:spPr>
      </p:pic>
      <p:sp>
        <p:nvSpPr>
          <p:cNvPr id="464" name="Google Shape;464;p24"/>
          <p:cNvSpPr txBox="1"/>
          <p:nvPr/>
        </p:nvSpPr>
        <p:spPr>
          <a:xfrm>
            <a:off x="1517550" y="153575"/>
            <a:ext cx="56136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First screen when opening an existing document</a:t>
            </a:r>
            <a:endParaRPr b="1" sz="1900">
              <a:solidFill>
                <a:srgbClr val="0E2A4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25"/>
          <p:cNvPicPr preferRelativeResize="0"/>
          <p:nvPr/>
        </p:nvPicPr>
        <p:blipFill>
          <a:blip r:embed="rId3">
            <a:alphaModFix/>
          </a:blip>
          <a:stretch>
            <a:fillRect/>
          </a:stretch>
        </p:blipFill>
        <p:spPr>
          <a:xfrm>
            <a:off x="0" y="542275"/>
            <a:ext cx="9144000" cy="4520643"/>
          </a:xfrm>
          <a:prstGeom prst="rect">
            <a:avLst/>
          </a:prstGeom>
          <a:noFill/>
          <a:ln>
            <a:noFill/>
          </a:ln>
        </p:spPr>
      </p:pic>
      <p:sp>
        <p:nvSpPr>
          <p:cNvPr id="470" name="Google Shape;470;p25"/>
          <p:cNvSpPr txBox="1"/>
          <p:nvPr/>
        </p:nvSpPr>
        <p:spPr>
          <a:xfrm>
            <a:off x="1422750" y="152875"/>
            <a:ext cx="62985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When we try to quit before saving, it gives a warning</a:t>
            </a:r>
            <a:endParaRPr b="1" sz="1900">
              <a:solidFill>
                <a:srgbClr val="0E2A47"/>
              </a:solidFill>
              <a:latin typeface="Roboto"/>
              <a:ea typeface="Roboto"/>
              <a:cs typeface="Roboto"/>
              <a:sym typeface="Roboto"/>
            </a:endParaRPr>
          </a:p>
        </p:txBody>
      </p:sp>
      <p:sp>
        <p:nvSpPr>
          <p:cNvPr id="471" name="Google Shape;471;p25"/>
          <p:cNvSpPr/>
          <p:nvPr/>
        </p:nvSpPr>
        <p:spPr>
          <a:xfrm>
            <a:off x="0" y="4727225"/>
            <a:ext cx="6003000" cy="335700"/>
          </a:xfrm>
          <a:prstGeom prst="roundRect">
            <a:avLst>
              <a:gd fmla="val 16667" name="adj"/>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25"/>
          <p:cNvCxnSpPr/>
          <p:nvPr/>
        </p:nvCxnSpPr>
        <p:spPr>
          <a:xfrm>
            <a:off x="1302650" y="3008200"/>
            <a:ext cx="40200" cy="1584600"/>
          </a:xfrm>
          <a:prstGeom prst="straightConnector1">
            <a:avLst/>
          </a:prstGeom>
          <a:noFill/>
          <a:ln cap="flat" cmpd="sng" w="76200">
            <a:solidFill>
              <a:srgbClr val="00FF00"/>
            </a:solidFill>
            <a:prstDash val="solid"/>
            <a:round/>
            <a:headEnd len="med" w="med" type="none"/>
            <a:tailEnd len="med" w="med" type="triangle"/>
          </a:ln>
        </p:spPr>
      </p:cxnSp>
      <p:cxnSp>
        <p:nvCxnSpPr>
          <p:cNvPr id="473" name="Google Shape;473;p25"/>
          <p:cNvCxnSpPr/>
          <p:nvPr/>
        </p:nvCxnSpPr>
        <p:spPr>
          <a:xfrm rot="10800000">
            <a:off x="1987600" y="1772575"/>
            <a:ext cx="1477200" cy="537300"/>
          </a:xfrm>
          <a:prstGeom prst="straightConnector1">
            <a:avLst/>
          </a:prstGeom>
          <a:noFill/>
          <a:ln cap="flat" cmpd="sng" w="76200">
            <a:solidFill>
              <a:srgbClr val="FF0000"/>
            </a:solidFill>
            <a:prstDash val="solid"/>
            <a:round/>
            <a:headEnd len="med" w="med" type="none"/>
            <a:tailEnd len="med" w="med" type="triangle"/>
          </a:ln>
        </p:spPr>
      </p:cxnSp>
      <p:sp>
        <p:nvSpPr>
          <p:cNvPr id="474" name="Google Shape;474;p25"/>
          <p:cNvSpPr txBox="1"/>
          <p:nvPr/>
        </p:nvSpPr>
        <p:spPr>
          <a:xfrm>
            <a:off x="3457350" y="2054725"/>
            <a:ext cx="22293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600">
                <a:solidFill>
                  <a:srgbClr val="FFFFFF"/>
                </a:solidFill>
                <a:latin typeface="Roboto"/>
                <a:ea typeface="Roboto"/>
                <a:cs typeface="Roboto"/>
                <a:sym typeface="Roboto"/>
              </a:rPr>
              <a:t>Notes feature</a:t>
            </a:r>
            <a:endParaRPr b="1" sz="26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26"/>
          <p:cNvPicPr preferRelativeResize="0"/>
          <p:nvPr/>
        </p:nvPicPr>
        <p:blipFill>
          <a:blip r:embed="rId3">
            <a:alphaModFix/>
          </a:blip>
          <a:stretch>
            <a:fillRect/>
          </a:stretch>
        </p:blipFill>
        <p:spPr>
          <a:xfrm>
            <a:off x="0" y="1062053"/>
            <a:ext cx="9144000" cy="3650690"/>
          </a:xfrm>
          <a:prstGeom prst="rect">
            <a:avLst/>
          </a:prstGeom>
          <a:noFill/>
          <a:ln>
            <a:noFill/>
          </a:ln>
        </p:spPr>
      </p:pic>
      <p:sp>
        <p:nvSpPr>
          <p:cNvPr id="480" name="Google Shape;480;p26"/>
          <p:cNvSpPr txBox="1"/>
          <p:nvPr/>
        </p:nvSpPr>
        <p:spPr>
          <a:xfrm>
            <a:off x="2523975" y="367750"/>
            <a:ext cx="33849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900">
                <a:solidFill>
                  <a:srgbClr val="0E2A47"/>
                </a:solidFill>
                <a:latin typeface="Roboto"/>
                <a:ea typeface="Roboto"/>
                <a:cs typeface="Roboto"/>
                <a:sym typeface="Roboto"/>
              </a:rPr>
              <a:t>Save as (In a new document)</a:t>
            </a:r>
            <a:endParaRPr b="1" sz="1900">
              <a:solidFill>
                <a:srgbClr val="0E2A47"/>
              </a:solidFill>
              <a:latin typeface="Roboto"/>
              <a:ea typeface="Roboto"/>
              <a:cs typeface="Roboto"/>
              <a:sym typeface="Roboto"/>
            </a:endParaRPr>
          </a:p>
        </p:txBody>
      </p:sp>
      <p:sp>
        <p:nvSpPr>
          <p:cNvPr id="481" name="Google Shape;481;p26"/>
          <p:cNvSpPr/>
          <p:nvPr/>
        </p:nvSpPr>
        <p:spPr>
          <a:xfrm>
            <a:off x="-94125" y="4377050"/>
            <a:ext cx="6003000" cy="335700"/>
          </a:xfrm>
          <a:prstGeom prst="roundRect">
            <a:avLst>
              <a:gd fmla="val 16667" name="adj"/>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26"/>
          <p:cNvCxnSpPr/>
          <p:nvPr/>
        </p:nvCxnSpPr>
        <p:spPr>
          <a:xfrm>
            <a:off x="805775" y="2618750"/>
            <a:ext cx="40200" cy="1584600"/>
          </a:xfrm>
          <a:prstGeom prst="straightConnector1">
            <a:avLst/>
          </a:prstGeom>
          <a:noFill/>
          <a:ln cap="flat" cmpd="sng" w="76200">
            <a:solidFill>
              <a:srgbClr val="00FF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