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3" r:id="rId3"/>
    <p:sldId id="257" r:id="rId4"/>
    <p:sldId id="258" r:id="rId5"/>
    <p:sldId id="260" r:id="rId6"/>
    <p:sldId id="261" r:id="rId7"/>
    <p:sldId id="271" r:id="rId8"/>
    <p:sldId id="265" r:id="rId9"/>
    <p:sldId id="267" r:id="rId10"/>
    <p:sldId id="268" r:id="rId11"/>
    <p:sldId id="263"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FFCC"/>
    <a:srgbClr val="F46CE1"/>
    <a:srgbClr val="AA91DB"/>
    <a:srgbClr val="FF3399"/>
    <a:srgbClr val="CCECFF"/>
    <a:srgbClr val="33CCFF"/>
    <a:srgbClr val="FFFFFF"/>
    <a:srgbClr val="F3A1E3"/>
    <a:srgbClr val="E16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19" autoAdjust="0"/>
    <p:restoredTop sz="86496" autoAdjust="0"/>
  </p:normalViewPr>
  <p:slideViewPr>
    <p:cSldViewPr snapToGrid="0">
      <p:cViewPr varScale="1">
        <p:scale>
          <a:sx n="63" d="100"/>
          <a:sy n="63" d="100"/>
        </p:scale>
        <p:origin x="288" y="72"/>
      </p:cViewPr>
      <p:guideLst/>
    </p:cSldViewPr>
  </p:slideViewPr>
  <p:outlineViewPr>
    <p:cViewPr>
      <p:scale>
        <a:sx n="33" d="100"/>
        <a:sy n="33" d="100"/>
      </p:scale>
      <p:origin x="0" y="-99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57D74-F79E-4155-91DA-F30183AFA056}" type="datetimeFigureOut">
              <a:rPr lang="en-IN" smtClean="0"/>
              <a:t>29-04-2025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12A8C-5A5A-47D5-BF9E-250003F50308}" type="slidenum">
              <a:rPr lang="en-IN" smtClean="0"/>
              <a:t>‹#›</a:t>
            </a:fld>
            <a:endParaRPr lang="en-IN"/>
          </a:p>
        </p:txBody>
      </p:sp>
    </p:spTree>
    <p:extLst>
      <p:ext uri="{BB962C8B-B14F-4D97-AF65-F5344CB8AC3E}">
        <p14:creationId xmlns:p14="http://schemas.microsoft.com/office/powerpoint/2010/main" val="220429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B12A8C-5A5A-47D5-BF9E-250003F50308}" type="slidenum">
              <a:rPr lang="en-IN" smtClean="0"/>
              <a:t>11</a:t>
            </a:fld>
            <a:endParaRPr lang="en-IN"/>
          </a:p>
        </p:txBody>
      </p:sp>
    </p:spTree>
    <p:extLst>
      <p:ext uri="{BB962C8B-B14F-4D97-AF65-F5344CB8AC3E}">
        <p14:creationId xmlns:p14="http://schemas.microsoft.com/office/powerpoint/2010/main" val="364758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89544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383291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289195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180638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366395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101186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303413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355753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169780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342436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E155C1-EE12-43F4-A113-36A45B665539}" type="datetimeFigureOut">
              <a:rPr lang="en-IN" smtClean="0"/>
              <a:t>29-04-2025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A8B703-3677-484D-8A9E-789C65E3540D}" type="slidenum">
              <a:rPr lang="en-IN" smtClean="0"/>
              <a:t>‹#›</a:t>
            </a:fld>
            <a:endParaRPr lang="en-IN" dirty="0"/>
          </a:p>
        </p:txBody>
      </p:sp>
    </p:spTree>
    <p:extLst>
      <p:ext uri="{BB962C8B-B14F-4D97-AF65-F5344CB8AC3E}">
        <p14:creationId xmlns:p14="http://schemas.microsoft.com/office/powerpoint/2010/main" val="303880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155C1-EE12-43F4-A113-36A45B665539}" type="datetimeFigureOut">
              <a:rPr lang="en-IN" smtClean="0"/>
              <a:t>29-04-2025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8B703-3677-484D-8A9E-789C65E3540D}" type="slidenum">
              <a:rPr lang="en-IN" smtClean="0"/>
              <a:t>‹#›</a:t>
            </a:fld>
            <a:endParaRPr lang="en-IN" dirty="0"/>
          </a:p>
        </p:txBody>
      </p:sp>
    </p:spTree>
    <p:extLst>
      <p:ext uri="{BB962C8B-B14F-4D97-AF65-F5344CB8AC3E}">
        <p14:creationId xmlns:p14="http://schemas.microsoft.com/office/powerpoint/2010/main" val="11737401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nlinegdb.com/sX_SXrlo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112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662416" cy="578421"/>
          </a:xfrm>
        </p:spPr>
        <p:txBody>
          <a:bodyPr>
            <a:normAutofit fontScale="90000"/>
          </a:bodyPr>
          <a:lstStyle/>
          <a:p>
            <a:r>
              <a:rPr lang="en-US" dirty="0" smtClean="0"/>
              <a:t>N.B.K.R.INSTITUTE OF SCIENCE AND TECHNOLOGY</a:t>
            </a:r>
            <a:endParaRPr lang="en-IN" dirty="0"/>
          </a:p>
        </p:txBody>
      </p:sp>
      <p:sp>
        <p:nvSpPr>
          <p:cNvPr id="3" name="Subtitle 2"/>
          <p:cNvSpPr>
            <a:spLocks noGrp="1"/>
          </p:cNvSpPr>
          <p:nvPr>
            <p:ph type="subTitle" idx="1"/>
          </p:nvPr>
        </p:nvSpPr>
        <p:spPr>
          <a:xfrm>
            <a:off x="1523999" y="1700784"/>
            <a:ext cx="9407237" cy="4034999"/>
          </a:xfrm>
          <a:solidFill>
            <a:srgbClr val="F46CE1"/>
          </a:solidFill>
        </p:spPr>
        <p:txBody>
          <a:bodyPr>
            <a:normAutofit fontScale="92500" lnSpcReduction="10000"/>
          </a:bodyPr>
          <a:lstStyle/>
          <a:p>
            <a:r>
              <a:rPr lang="en-US" dirty="0" smtClean="0"/>
              <a:t> TOPIC:MUSIC PLAYLIST MANAGER TO ADD OR REMOVE SONGS AND SHOW ALL SONGS</a:t>
            </a:r>
          </a:p>
          <a:p>
            <a:r>
              <a:rPr lang="en-US" dirty="0" smtClean="0"/>
              <a:t>Under the guidance of</a:t>
            </a:r>
          </a:p>
          <a:p>
            <a:r>
              <a:rPr lang="en-US" dirty="0" smtClean="0"/>
              <a:t>ASHOK SELVA  KUMAR</a:t>
            </a:r>
          </a:p>
          <a:p>
            <a:endParaRPr lang="en-US" dirty="0" smtClean="0"/>
          </a:p>
          <a:p>
            <a:r>
              <a:rPr lang="en-US" dirty="0" smtClean="0"/>
              <a:t>BY</a:t>
            </a:r>
          </a:p>
          <a:p>
            <a:r>
              <a:rPr lang="en-US" dirty="0" smtClean="0"/>
              <a:t>V.TARUNI(24KB1A05MZ)</a:t>
            </a:r>
          </a:p>
          <a:p>
            <a:r>
              <a:rPr lang="en-US" dirty="0" smtClean="0"/>
              <a:t>S.HITHAISHI(24KB1A05HP)</a:t>
            </a:r>
          </a:p>
          <a:p>
            <a:r>
              <a:rPr lang="en-US" dirty="0" smtClean="0"/>
              <a:t>S.YASMIN/24KB1A05JT)</a:t>
            </a:r>
          </a:p>
          <a:p>
            <a:r>
              <a:rPr lang="en-US" dirty="0" smtClean="0"/>
              <a:t>T.RUPARANI(24KB1A05LC)</a:t>
            </a:r>
          </a:p>
          <a:p>
            <a:endParaRPr lang="en-US" dirty="0" smtClean="0"/>
          </a:p>
        </p:txBody>
      </p:sp>
    </p:spTree>
    <p:extLst>
      <p:ext uri="{BB962C8B-B14F-4D97-AF65-F5344CB8AC3E}">
        <p14:creationId xmlns:p14="http://schemas.microsoft.com/office/powerpoint/2010/main" val="2252729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a:bodyPr>
          <a:lstStyle/>
          <a:p>
            <a:r>
              <a:rPr lang="en-US" dirty="0" smtClean="0"/>
              <a:t>4.Pointer manipulation:</a:t>
            </a:r>
          </a:p>
          <a:p>
            <a:r>
              <a:rPr lang="en-US" dirty="0" smtClean="0"/>
              <a:t>Working with pointer in c is essential for building linked list.</a:t>
            </a:r>
          </a:p>
          <a:p>
            <a:r>
              <a:rPr lang="en-US" dirty="0" smtClean="0"/>
              <a:t>5.user input handling:</a:t>
            </a:r>
          </a:p>
          <a:p>
            <a:r>
              <a:rPr lang="en-US" dirty="0" smtClean="0"/>
              <a:t>The program demonstrates how to handle user input safety using function like </a:t>
            </a:r>
            <a:r>
              <a:rPr lang="en-US" dirty="0" err="1" smtClean="0"/>
              <a:t>fgets</a:t>
            </a:r>
            <a:r>
              <a:rPr lang="en-US" dirty="0" smtClean="0"/>
              <a:t> and </a:t>
            </a:r>
            <a:r>
              <a:rPr lang="en-US" dirty="0" err="1" smtClean="0"/>
              <a:t>strcspn</a:t>
            </a:r>
            <a:r>
              <a:rPr lang="en-US" dirty="0" smtClean="0"/>
              <a:t> to read string and remove new line characters. This practice helps in preventing common issues like buffer over flows. </a:t>
            </a:r>
          </a:p>
          <a:p>
            <a:r>
              <a:rPr lang="en-US" dirty="0" smtClean="0"/>
              <a:t>6. Modular programming:</a:t>
            </a:r>
          </a:p>
          <a:p>
            <a:r>
              <a:rPr lang="en-US" dirty="0" smtClean="0"/>
              <a:t>By braking down the program into functions such as add song, Remove song, display playlist and free play list, The code becomes more organized and easier to maintain.</a:t>
            </a:r>
            <a:endParaRPr lang="en-IN" dirty="0"/>
          </a:p>
        </p:txBody>
      </p:sp>
    </p:spTree>
    <p:extLst>
      <p:ext uri="{BB962C8B-B14F-4D97-AF65-F5344CB8AC3E}">
        <p14:creationId xmlns:p14="http://schemas.microsoft.com/office/powerpoint/2010/main" val="1461196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46CE1"/>
            </a:gs>
            <a:gs pos="30966">
              <a:srgbClr val="D2D057"/>
            </a:gs>
            <a:gs pos="10626">
              <a:srgbClr val="F0C61E"/>
            </a:gs>
            <a:gs pos="20356">
              <a:srgbClr val="E2CB39"/>
            </a:gs>
            <a:gs pos="44252">
              <a:schemeClr val="accent6">
                <a:lumMod val="60000"/>
                <a:lumOff val="40000"/>
              </a:schemeClr>
            </a:gs>
            <a:gs pos="74000">
              <a:schemeClr val="accent1">
                <a:lumMod val="45000"/>
                <a:lumOff val="55000"/>
              </a:schemeClr>
            </a:gs>
            <a:gs pos="91143">
              <a:srgbClr val="A5EAD8"/>
            </a:gs>
            <a:gs pos="56627">
              <a:srgbClr val="ADDD9F"/>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descr="Indie Music Spotify Playlists Worth Following | by Jacqueline Jax | Jax  Daily | Medium"/>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48640" y="1690688"/>
            <a:ext cx="4828032" cy="2674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Your Music - How to Add Multiple Songs to Spotify Play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672" y="1690688"/>
            <a:ext cx="5010912" cy="26618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Remove a Song From a Playlist on Spotify in 2 Way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28" y="4352545"/>
            <a:ext cx="4920844" cy="25054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lved: No way to play all the albums in my library at ran... - The Spotify  Communit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504" y="4352545"/>
            <a:ext cx="5212080" cy="250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49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7863"/>
          </a:xfrm>
        </p:spPr>
        <p:txBody>
          <a:bodyPr/>
          <a:lstStyle/>
          <a:p>
            <a:r>
              <a:rPr lang="en-US" dirty="0" smtClean="0"/>
              <a:t>OUT PUT:</a:t>
            </a:r>
            <a:endParaRPr lang="en-IN" dirty="0"/>
          </a:p>
        </p:txBody>
      </p:sp>
      <p:sp>
        <p:nvSpPr>
          <p:cNvPr id="3" name="Content Placeholder 2"/>
          <p:cNvSpPr>
            <a:spLocks noGrp="1"/>
          </p:cNvSpPr>
          <p:nvPr>
            <p:ph idx="1"/>
          </p:nvPr>
        </p:nvSpPr>
        <p:spPr>
          <a:xfrm>
            <a:off x="838200" y="1703294"/>
            <a:ext cx="10515600" cy="5154706"/>
          </a:xfrm>
        </p:spPr>
        <p:txBody>
          <a:bodyPr>
            <a:normAutofit fontScale="77500" lnSpcReduction="20000"/>
          </a:bodyPr>
          <a:lstStyle/>
          <a:p>
            <a:r>
              <a:rPr lang="en-US" dirty="0" smtClean="0"/>
              <a:t>1.ADD SONG</a:t>
            </a:r>
          </a:p>
          <a:p>
            <a:r>
              <a:rPr lang="en-US" dirty="0" smtClean="0"/>
              <a:t>2.REMOVE SONG</a:t>
            </a:r>
          </a:p>
          <a:p>
            <a:r>
              <a:rPr lang="en-US" dirty="0" smtClean="0"/>
              <a:t>3.SHOW ALL SONGS</a:t>
            </a:r>
          </a:p>
          <a:p>
            <a:r>
              <a:rPr lang="en-US" dirty="0" smtClean="0"/>
              <a:t>4.EXIT</a:t>
            </a:r>
          </a:p>
          <a:p>
            <a:r>
              <a:rPr lang="en-US" dirty="0" smtClean="0"/>
              <a:t>ENTER YOUR CHOICE:1</a:t>
            </a:r>
          </a:p>
          <a:p>
            <a:r>
              <a:rPr lang="en-US" dirty="0" smtClean="0"/>
              <a:t>ENTER SONG TITTLE:CHOICE OF YOU</a:t>
            </a:r>
          </a:p>
          <a:p>
            <a:r>
              <a:rPr lang="en-US" dirty="0" smtClean="0"/>
              <a:t>ADDED</a:t>
            </a:r>
          </a:p>
          <a:p>
            <a:r>
              <a:rPr lang="en-US" dirty="0" smtClean="0"/>
              <a:t>ENTER YOUR CHOICE:2</a:t>
            </a:r>
          </a:p>
          <a:p>
            <a:r>
              <a:rPr lang="en-US" dirty="0" smtClean="0"/>
              <a:t>ENTER THE SONG TITTLE:CHOICE OF YOU</a:t>
            </a:r>
          </a:p>
          <a:p>
            <a:r>
              <a:rPr lang="en-US" dirty="0" smtClean="0"/>
              <a:t>REMOVED</a:t>
            </a:r>
          </a:p>
          <a:p>
            <a:r>
              <a:rPr lang="en-US" dirty="0" smtClean="0"/>
              <a:t>ENTER YOUR CHOICE:3</a:t>
            </a:r>
          </a:p>
          <a:p>
            <a:r>
              <a:rPr lang="en-US" dirty="0" smtClean="0"/>
              <a:t>PLAYLIST IS EMPTY</a:t>
            </a:r>
          </a:p>
          <a:p>
            <a:r>
              <a:rPr lang="en-US" dirty="0" smtClean="0"/>
              <a:t>ENTER YOUR CHOICE:4</a:t>
            </a:r>
          </a:p>
          <a:p>
            <a:r>
              <a:rPr lang="en-US" dirty="0" smtClean="0"/>
              <a:t>EXITING…</a:t>
            </a:r>
            <a:endParaRPr lang="en-IN" dirty="0"/>
          </a:p>
        </p:txBody>
      </p:sp>
    </p:spTree>
    <p:extLst>
      <p:ext uri="{BB962C8B-B14F-4D97-AF65-F5344CB8AC3E}">
        <p14:creationId xmlns:p14="http://schemas.microsoft.com/office/powerpoint/2010/main" val="636319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329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70">
          <a:fgClr>
            <a:srgbClr val="9900C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1259"/>
          </a:xfrm>
        </p:spPr>
        <p:txBody>
          <a:bodyPr>
            <a:normAutofit fontScale="90000"/>
          </a:bodyPr>
          <a:lstStyle/>
          <a:p>
            <a:r>
              <a:rPr lang="en-US" dirty="0" smtClean="0"/>
              <a:t/>
            </a:r>
            <a:br>
              <a:rPr lang="en-US" dirty="0" smtClean="0"/>
            </a:br>
            <a:r>
              <a:rPr lang="en-IN" dirty="0"/>
              <a:t/>
            </a:r>
            <a:br>
              <a:rPr lang="en-IN" dirty="0"/>
            </a:br>
            <a:r>
              <a:rPr lang="en-IN" dirty="0" smtClean="0"/>
              <a:t>INTRODUCTION</a:t>
            </a:r>
            <a:endParaRPr lang="en-IN" dirty="0"/>
          </a:p>
        </p:txBody>
      </p:sp>
      <p:sp>
        <p:nvSpPr>
          <p:cNvPr id="3" name="Content Placeholder 2"/>
          <p:cNvSpPr>
            <a:spLocks noGrp="1"/>
          </p:cNvSpPr>
          <p:nvPr>
            <p:ph idx="1"/>
          </p:nvPr>
        </p:nvSpPr>
        <p:spPr>
          <a:xfrm>
            <a:off x="527304" y="1698880"/>
            <a:ext cx="10515600" cy="4351338"/>
          </a:xfrm>
        </p:spPr>
        <p:txBody>
          <a:bodyPr/>
          <a:lstStyle/>
          <a:p>
            <a:r>
              <a:rPr lang="en-US" dirty="0" smtClean="0"/>
              <a:t>The </a:t>
            </a:r>
            <a:r>
              <a:rPr lang="en-US" dirty="0"/>
              <a:t>Musical Playlist Manager is a simple yet effective application designed to manage a collection of songs, allowing users to add, remove, and display songs dynamically. This project demonstrates the implementation of fundamental data structures in the C programming language, specifically utilizing singly linked lists to manage playlist entries efficiently. In this system, each song is represented as a node in the linked list, containing details such as the song name and artist. The linked list structure allows for dynamic memory allocation, making it easy to expand or shrink the playlist without reallocating the entire data structure.</a:t>
            </a:r>
          </a:p>
          <a:p>
            <a:endParaRPr lang="en-IN" dirty="0"/>
          </a:p>
        </p:txBody>
      </p:sp>
    </p:spTree>
    <p:extLst>
      <p:ext uri="{BB962C8B-B14F-4D97-AF65-F5344CB8AC3E}">
        <p14:creationId xmlns:p14="http://schemas.microsoft.com/office/powerpoint/2010/main" val="47937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phere">
          <a:fgClr>
            <a:srgbClr val="00B0F0"/>
          </a:fgClr>
          <a:bgClr>
            <a:srgbClr val="F3A1E3"/>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a:solidFill>
            <a:srgbClr val="F46CE1"/>
          </a:solidFill>
        </p:spPr>
        <p:txBody>
          <a:bodyPr/>
          <a:lstStyle/>
          <a:p>
            <a:r>
              <a:rPr lang="en-US" dirty="0" smtClean="0"/>
              <a:t>The primary objective of this project is to develop a music playlist manager that allows users to efficiently manage a collection of songs using a single linked list data structure in the c programming language . the hey functionalities include:</a:t>
            </a:r>
          </a:p>
          <a:p>
            <a:r>
              <a:rPr lang="en-US" dirty="0" smtClean="0"/>
              <a:t>ADD SONG : Enable users to add new songs to the end of the playlist and listen the song what we added.</a:t>
            </a:r>
          </a:p>
          <a:p>
            <a:r>
              <a:rPr lang="en-US" dirty="0" smtClean="0"/>
              <a:t>REMOVE SONG : Allow users to remove a specific song from the playlist and we remove the song by entering the song tittle.</a:t>
            </a:r>
          </a:p>
          <a:p>
            <a:r>
              <a:rPr lang="en-US" dirty="0" smtClean="0"/>
              <a:t>SHOW ALL SONGS : Display the entire list of songs currently in the playlist.</a:t>
            </a:r>
            <a:endParaRPr lang="en-IN" dirty="0"/>
          </a:p>
        </p:txBody>
      </p:sp>
    </p:spTree>
    <p:extLst>
      <p:ext uri="{BB962C8B-B14F-4D97-AF65-F5344CB8AC3E}">
        <p14:creationId xmlns:p14="http://schemas.microsoft.com/office/powerpoint/2010/main" val="4207689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rgbClr val="F46CE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attFill prst="pct5">
            <a:fgClr>
              <a:srgbClr val="F46CE1"/>
            </a:fgClr>
            <a:bgClr>
              <a:schemeClr val="bg1"/>
            </a:bgClr>
          </a:pattFill>
        </p:spPr>
        <p:txBody>
          <a:bodyPr/>
          <a:lstStyle/>
          <a:p>
            <a:r>
              <a:rPr lang="en-US" dirty="0" smtClean="0"/>
              <a:t>Why we choose c programming and data structures</a:t>
            </a:r>
            <a:endParaRPr lang="en-IN" dirty="0"/>
          </a:p>
        </p:txBody>
      </p:sp>
      <p:sp>
        <p:nvSpPr>
          <p:cNvPr id="3" name="Content Placeholder 2"/>
          <p:cNvSpPr>
            <a:spLocks noGrp="1"/>
          </p:cNvSpPr>
          <p:nvPr>
            <p:ph idx="1"/>
          </p:nvPr>
        </p:nvSpPr>
        <p:spPr>
          <a:solidFill>
            <a:schemeClr val="accent6">
              <a:lumMod val="60000"/>
              <a:lumOff val="40000"/>
            </a:schemeClr>
          </a:solidFill>
        </p:spPr>
        <p:txBody>
          <a:bodyPr>
            <a:normAutofit fontScale="85000" lnSpcReduction="20000"/>
          </a:bodyPr>
          <a:lstStyle/>
          <a:p>
            <a:r>
              <a:rPr lang="en-US" dirty="0" smtClean="0"/>
              <a:t>C is a foundational language that offers several advantages for implementing data structures:</a:t>
            </a:r>
          </a:p>
          <a:p>
            <a:r>
              <a:rPr lang="en-US" dirty="0" smtClean="0"/>
              <a:t>Low-level memory control : C provides direct access to the memory through pointers that will easily allocate the memory and deallocate,</a:t>
            </a:r>
          </a:p>
          <a:p>
            <a:r>
              <a:rPr lang="en-US" dirty="0" smtClean="0"/>
              <a:t>Efficiency : Generally the programs in c are written faster and have more efficiency for in terms of  memory usage.</a:t>
            </a:r>
          </a:p>
          <a:p>
            <a:r>
              <a:rPr lang="en-US" dirty="0" smtClean="0"/>
              <a:t>Probability : C program can be compiled and run on various platforms with minimal changes.</a:t>
            </a:r>
          </a:p>
          <a:p>
            <a:r>
              <a:rPr lang="en-US" dirty="0" smtClean="0"/>
              <a:t>Education value : Implementing the data structures in c helps in under standing the underlying mechanism and pointer usage for high level languages.</a:t>
            </a:r>
          </a:p>
          <a:p>
            <a:r>
              <a:rPr lang="en-US" dirty="0" smtClean="0"/>
              <a:t>Data structures forms the backbone of efficient software development:</a:t>
            </a:r>
          </a:p>
          <a:p>
            <a:r>
              <a:rPr lang="en-US" dirty="0" smtClean="0"/>
              <a:t>Optimized performance : Even with large datasets ensuring data structures will help to perform efficiently.</a:t>
            </a:r>
          </a:p>
        </p:txBody>
      </p:sp>
    </p:spTree>
    <p:extLst>
      <p:ext uri="{BB962C8B-B14F-4D97-AF65-F5344CB8AC3E}">
        <p14:creationId xmlns:p14="http://schemas.microsoft.com/office/powerpoint/2010/main" val="78785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25">
          <a:fgClr>
            <a:srgbClr val="9900C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pattFill prst="pct25">
            <a:fgClr>
              <a:srgbClr val="9900CC"/>
            </a:fgClr>
            <a:bgClr>
              <a:srgbClr val="33CCFF"/>
            </a:bgClr>
          </a:pattFill>
        </p:spPr>
        <p:txBody>
          <a:bodyPr/>
          <a:lstStyle/>
          <a:p>
            <a:pPr marL="0" indent="0">
              <a:buNone/>
            </a:pPr>
            <a:r>
              <a:rPr lang="en-US" dirty="0" smtClean="0"/>
              <a:t>Scalability: well-designed data structure allow your application to handle growth in data size with out degradation.</a:t>
            </a:r>
          </a:p>
          <a:p>
            <a:pPr marL="0" indent="0">
              <a:buNone/>
            </a:pPr>
            <a:r>
              <a:rPr lang="en-US" dirty="0" smtClean="0"/>
              <a:t>Problem solving skills : DS equips you with the tools to approach the complex problems systematically.</a:t>
            </a:r>
          </a:p>
          <a:p>
            <a:pPr marL="0" indent="0">
              <a:buNone/>
            </a:pPr>
            <a:r>
              <a:rPr lang="en-US" dirty="0" smtClean="0"/>
              <a:t>Real-world applications : Many real-world systems rely efficiently on data structures such as data bases.                                                                                                                                                                         </a:t>
            </a:r>
            <a:endParaRPr lang="en-IN" dirty="0"/>
          </a:p>
        </p:txBody>
      </p:sp>
    </p:spTree>
    <p:extLst>
      <p:ext uri="{BB962C8B-B14F-4D97-AF65-F5344CB8AC3E}">
        <p14:creationId xmlns:p14="http://schemas.microsoft.com/office/powerpoint/2010/main" val="4259876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70">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music playlist manager</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1.ADD SONG;</a:t>
            </a:r>
          </a:p>
          <a:p>
            <a:r>
              <a:rPr lang="en-US" dirty="0" smtClean="0"/>
              <a:t>1.CREATE A NEW NODE:</a:t>
            </a:r>
          </a:p>
          <a:p>
            <a:r>
              <a:rPr lang="en-US" dirty="0" smtClean="0"/>
              <a:t>ALLOCATE MEMORY FOR A NEW NODE.</a:t>
            </a:r>
          </a:p>
          <a:p>
            <a:r>
              <a:rPr lang="en-US" dirty="0" smtClean="0"/>
              <a:t>SET THE SONG TITTLE IN THE NEW NODE.</a:t>
            </a:r>
          </a:p>
          <a:p>
            <a:r>
              <a:rPr lang="en-US" dirty="0" smtClean="0"/>
              <a:t>SET THE NEXT POINTER OF THE NEW NODE TO NULL..</a:t>
            </a:r>
          </a:p>
          <a:p>
            <a:r>
              <a:rPr lang="en-US" dirty="0" smtClean="0"/>
              <a:t>2.CHECK IF PLAYLIST IS EMPTY:</a:t>
            </a:r>
          </a:p>
          <a:p>
            <a:r>
              <a:rPr lang="en-US" dirty="0" smtClean="0"/>
              <a:t>IF PLAYLIST IS EMPTY(HEAD==NULL).</a:t>
            </a:r>
          </a:p>
          <a:p>
            <a:r>
              <a:rPr lang="en-US" dirty="0" smtClean="0"/>
              <a:t>Set head pointer to the new node.</a:t>
            </a:r>
          </a:p>
          <a:p>
            <a:r>
              <a:rPr lang="en-US" dirty="0" smtClean="0"/>
              <a:t>Else:</a:t>
            </a:r>
          </a:p>
          <a:p>
            <a:r>
              <a:rPr lang="en-US" dirty="0" smtClean="0"/>
              <a:t>Traverse the last node in the playlist.</a:t>
            </a:r>
          </a:p>
          <a:p>
            <a:r>
              <a:rPr lang="en-US" dirty="0" smtClean="0"/>
              <a:t>Set the next  pointer of the last node to the new node.</a:t>
            </a:r>
          </a:p>
          <a:p>
            <a:r>
              <a:rPr lang="en-US" dirty="0" smtClean="0"/>
              <a:t>3.RETURN:</a:t>
            </a:r>
          </a:p>
          <a:p>
            <a:r>
              <a:rPr lang="en-US" dirty="0" smtClean="0"/>
              <a:t>PRINT THE SONG TITTLE.</a:t>
            </a:r>
            <a:endParaRPr lang="en-IN" dirty="0"/>
          </a:p>
        </p:txBody>
      </p:sp>
    </p:spTree>
    <p:extLst>
      <p:ext uri="{BB962C8B-B14F-4D97-AF65-F5344CB8AC3E}">
        <p14:creationId xmlns:p14="http://schemas.microsoft.com/office/powerpoint/2010/main" val="156981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2.REMOVE SONG</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1.check if playlist is empty:</a:t>
            </a:r>
          </a:p>
          <a:p>
            <a:r>
              <a:rPr lang="en-US" dirty="0" smtClean="0"/>
              <a:t>If the playlist is empty(head==null).</a:t>
            </a:r>
          </a:p>
          <a:p>
            <a:r>
              <a:rPr lang="en-US" dirty="0" smtClean="0"/>
              <a:t>Print(”playlist is empty”).</a:t>
            </a:r>
          </a:p>
          <a:p>
            <a:r>
              <a:rPr lang="en-US" dirty="0" smtClean="0"/>
              <a:t>Return.</a:t>
            </a:r>
          </a:p>
          <a:p>
            <a:r>
              <a:rPr lang="en-US" dirty="0" smtClean="0"/>
              <a:t>2.traverse the playlist:</a:t>
            </a:r>
          </a:p>
          <a:p>
            <a:r>
              <a:rPr lang="en-US" dirty="0" smtClean="0"/>
              <a:t>Initialize two pointers : temp(current node )and (previous node).</a:t>
            </a:r>
          </a:p>
          <a:p>
            <a:r>
              <a:rPr lang="en-US" dirty="0" smtClean="0"/>
              <a:t>While temp is not NULL and temp-&gt;song tittle is not equal to the given tittle . set previous to temp and temp to temp-&gt;next.</a:t>
            </a:r>
          </a:p>
          <a:p>
            <a:r>
              <a:rPr lang="en-US" dirty="0" smtClean="0"/>
              <a:t>3.Check if song is found:</a:t>
            </a:r>
          </a:p>
          <a:p>
            <a:r>
              <a:rPr lang="en-US" dirty="0" smtClean="0"/>
              <a:t>If previous is null . set head to temp-&gt;next.</a:t>
            </a:r>
          </a:p>
          <a:p>
            <a:r>
              <a:rPr lang="en-US" dirty="0" smtClean="0"/>
              <a:t>Else: previous-&gt;next to temp-&gt;next.</a:t>
            </a:r>
          </a:p>
          <a:p>
            <a:r>
              <a:rPr lang="en-US" dirty="0" smtClean="0"/>
              <a:t>REMOVE THE NODE.</a:t>
            </a:r>
            <a:endParaRPr lang="en-IN" dirty="0"/>
          </a:p>
        </p:txBody>
      </p:sp>
    </p:spTree>
    <p:extLst>
      <p:ext uri="{BB962C8B-B14F-4D97-AF65-F5344CB8AC3E}">
        <p14:creationId xmlns:p14="http://schemas.microsoft.com/office/powerpoint/2010/main" val="3793941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rgbClr val="FF3399"/>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3.DISPLAY ALL THE SONGS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1.CHECK IF PLAYLIST IS EMPTY:</a:t>
            </a:r>
          </a:p>
          <a:p>
            <a:r>
              <a:rPr lang="en-US" dirty="0" smtClean="0"/>
              <a:t>I. if the playlist is empty(head==NULL)).</a:t>
            </a:r>
            <a:endParaRPr lang="en-IN" dirty="0" smtClean="0"/>
          </a:p>
          <a:p>
            <a:r>
              <a:rPr lang="en-US" dirty="0" smtClean="0"/>
              <a:t>Print(”playlist is empty”).</a:t>
            </a:r>
          </a:p>
          <a:p>
            <a:r>
              <a:rPr lang="en-US" dirty="0" smtClean="0"/>
              <a:t>Return.</a:t>
            </a:r>
          </a:p>
          <a:p>
            <a:r>
              <a:rPr lang="en-US" dirty="0" smtClean="0"/>
              <a:t>2.traverse  the playlist:</a:t>
            </a:r>
          </a:p>
          <a:p>
            <a:r>
              <a:rPr lang="en-US" dirty="0" smtClean="0"/>
              <a:t>Initialize a pointer temp to next.</a:t>
            </a:r>
          </a:p>
          <a:p>
            <a:r>
              <a:rPr lang="en-US" dirty="0" smtClean="0"/>
              <a:t>While temp is not  NULL : print-temp-&gt;song tittle</a:t>
            </a:r>
          </a:p>
          <a:p>
            <a:r>
              <a:rPr lang="en-US" dirty="0" smtClean="0"/>
              <a:t>Set temp to temp-&gt;next.</a:t>
            </a:r>
          </a:p>
          <a:p>
            <a:r>
              <a:rPr lang="en-US" dirty="0" smtClean="0"/>
              <a:t>3.Return:</a:t>
            </a:r>
          </a:p>
          <a:p>
            <a:r>
              <a:rPr lang="en-US" dirty="0" smtClean="0"/>
              <a:t>Print( “end of the playlist”).</a:t>
            </a:r>
          </a:p>
          <a:p>
            <a:r>
              <a:rPr lang="en-US" dirty="0" smtClean="0"/>
              <a:t>TIME COMPLEXITY IS Q(N) for all cases in the above program.</a:t>
            </a:r>
          </a:p>
        </p:txBody>
      </p:sp>
    </p:spTree>
    <p:extLst>
      <p:ext uri="{BB962C8B-B14F-4D97-AF65-F5344CB8AC3E}">
        <p14:creationId xmlns:p14="http://schemas.microsoft.com/office/powerpoint/2010/main" val="1749371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BELOW LINK IS THE PROGRAM FOR ABOVE ALGORITHM:</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hlinkClick r:id="rId3"/>
              </a:rPr>
              <a:t>The </a:t>
            </a:r>
            <a:r>
              <a:rPr lang="en-IN" dirty="0" err="1" smtClean="0">
                <a:hlinkClick r:id="rId3"/>
              </a:rPr>
              <a:t>uRL</a:t>
            </a:r>
            <a:r>
              <a:rPr lang="en-IN" dirty="0" smtClean="0">
                <a:hlinkClick r:id="rId3"/>
              </a:rPr>
              <a:t> Https://onlinegdb.com/sX_SXrloR</a:t>
            </a:r>
            <a:endParaRPr lang="en-IN" dirty="0" smtClean="0"/>
          </a:p>
          <a:p>
            <a:r>
              <a:rPr lang="en-US" dirty="0" smtClean="0"/>
              <a:t>LESSON LEARNT:</a:t>
            </a:r>
            <a:endParaRPr lang="en-IN" dirty="0" smtClean="0"/>
          </a:p>
          <a:p>
            <a:r>
              <a:rPr lang="en-US" dirty="0" smtClean="0"/>
              <a:t>1.understanding linked list:</a:t>
            </a:r>
          </a:p>
          <a:p>
            <a:r>
              <a:rPr lang="en-US" dirty="0" smtClean="0"/>
              <a:t>Implementing a playlist manager with a single linked list depends your under standing of this fundamental data structure . each node in the list contains the song tittle and a pointer to next node.</a:t>
            </a:r>
          </a:p>
          <a:p>
            <a:r>
              <a:rPr lang="en-US" dirty="0" smtClean="0"/>
              <a:t>2.dynamic memory allocation:</a:t>
            </a:r>
          </a:p>
          <a:p>
            <a:r>
              <a:rPr lang="en-US" dirty="0" smtClean="0"/>
              <a:t>The program utilizes </a:t>
            </a:r>
            <a:r>
              <a:rPr lang="en-US" dirty="0" err="1" smtClean="0"/>
              <a:t>malloc</a:t>
            </a:r>
            <a:r>
              <a:rPr lang="en-US" dirty="0" smtClean="0"/>
              <a:t> and free to manage memory dynamically . this approach is crucial for handling data whose size is not known at complete time.</a:t>
            </a:r>
          </a:p>
          <a:p>
            <a:r>
              <a:rPr lang="en-US" dirty="0" smtClean="0"/>
              <a:t>3.Efficient insertion and deletion:</a:t>
            </a:r>
          </a:p>
          <a:p>
            <a:r>
              <a:rPr lang="en-US" dirty="0" smtClean="0"/>
              <a:t>Linked list facilitate efficient insertion and deletion operations, especially when adding or removing elements.</a:t>
            </a:r>
            <a:endParaRPr lang="en-IN" dirty="0"/>
          </a:p>
        </p:txBody>
      </p:sp>
    </p:spTree>
    <p:extLst>
      <p:ext uri="{BB962C8B-B14F-4D97-AF65-F5344CB8AC3E}">
        <p14:creationId xmlns:p14="http://schemas.microsoft.com/office/powerpoint/2010/main" val="1888767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TotalTime>
  <Words>942</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N.B.K.R.INSTITUTE OF SCIENCE AND TECHNOLOGY</vt:lpstr>
      <vt:lpstr>  INTRODUCTION</vt:lpstr>
      <vt:lpstr>OBJECTIVE</vt:lpstr>
      <vt:lpstr>Why we choose c programming and data structures</vt:lpstr>
      <vt:lpstr>PowerPoint Presentation</vt:lpstr>
      <vt:lpstr>Algorithm for music playlist manager</vt:lpstr>
      <vt:lpstr>2.REMOVE SONG</vt:lpstr>
      <vt:lpstr>3.DISPLAY ALL THE SONGS</vt:lpstr>
      <vt:lpstr>THE BELOW LINK IS THE PROGRAM FOR ABOVE ALGORITHM:</vt:lpstr>
      <vt:lpstr>PowerPoint Presentation</vt:lpstr>
      <vt:lpstr>PowerPoint Presentation</vt:lpstr>
      <vt:lpstr>OUT 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N.B.K.R.INSTITUTE OF SCIENCE AND TECHNOLOGY</dc:title>
  <dc:creator>rishi</dc:creator>
  <cp:lastModifiedBy>rishi</cp:lastModifiedBy>
  <cp:revision>33</cp:revision>
  <dcterms:created xsi:type="dcterms:W3CDTF">2025-04-27T09:58:30Z</dcterms:created>
  <dcterms:modified xsi:type="dcterms:W3CDTF">2025-04-29T15:12:21Z</dcterms:modified>
</cp:coreProperties>
</file>