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46BC-CC50-42D8-43A2-9A893CD78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Walmart Sales Dashboard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73665-4734-A7BA-662C-75C6881A7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Explore data-driven insights focused on optimizing Walmart sales performance.</a:t>
            </a:r>
            <a:endParaRPr lang="en-US" sz="2000" dirty="0"/>
          </a:p>
          <a:p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Presented by Taruni Yadav Chirraboina on April 25, 2025.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9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A7F57-F326-6051-94CA-91D34047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FE83-AF67-E8E7-F388-E1FB741FD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3"/>
            <a:ext cx="8791575" cy="1036864"/>
          </a:xfrm>
        </p:spPr>
        <p:txBody>
          <a:bodyPr/>
          <a:lstStyle/>
          <a:p>
            <a:r>
              <a:rPr lang="en-US" sz="4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4B1E4-F03F-165E-281D-D371A8E7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57299"/>
            <a:ext cx="8791575" cy="506185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Real-time Visibility</a:t>
            </a:r>
          </a:p>
          <a:p>
            <a:pPr>
              <a:buNone/>
            </a:pPr>
            <a:r>
              <a:rPr lang="en-US" dirty="0"/>
              <a:t>Track Walmart sales performance day-to-day.</a:t>
            </a:r>
          </a:p>
          <a:p>
            <a:pPr>
              <a:buNone/>
            </a:pPr>
            <a:r>
              <a:rPr lang="en-US" b="1" dirty="0"/>
              <a:t>Sales Drivers</a:t>
            </a:r>
          </a:p>
          <a:p>
            <a:pPr>
              <a:buNone/>
            </a:pPr>
            <a:r>
              <a:rPr lang="en-US" dirty="0"/>
              <a:t>Identify factors impacting growth and decline.</a:t>
            </a:r>
          </a:p>
          <a:p>
            <a:pPr>
              <a:buNone/>
            </a:pPr>
            <a:r>
              <a:rPr lang="en-US" b="1" dirty="0"/>
              <a:t>Data-Driven Decisions</a:t>
            </a:r>
          </a:p>
          <a:p>
            <a:pPr>
              <a:buNone/>
            </a:pPr>
            <a:r>
              <a:rPr lang="en-US" dirty="0"/>
              <a:t>Empower departments with actionable insights.</a:t>
            </a:r>
          </a:p>
          <a:p>
            <a:pPr>
              <a:buNone/>
            </a:pPr>
            <a:r>
              <a:rPr lang="en-US" b="1" dirty="0"/>
              <a:t>Profitability Focus</a:t>
            </a:r>
          </a:p>
          <a:p>
            <a:r>
              <a:rPr lang="en-US" dirty="0"/>
              <a:t>Improve store results and bottom-line out</a:t>
            </a:r>
            <a:r>
              <a:rPr lang="en-IN" dirty="0"/>
              <a:t>comes.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5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2B70-D4D9-7825-4745-8A23398A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576D-78FF-3946-91D6-97AC110E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3"/>
            <a:ext cx="8791575" cy="1036864"/>
          </a:xfrm>
        </p:spPr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321F-F551-75CD-C2D5-9241CD81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57299"/>
            <a:ext cx="8791575" cy="50618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Time &amp;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ID: Unique identifier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Date: Daily sales records</a:t>
            </a:r>
          </a:p>
          <a:p>
            <a:pPr>
              <a:buNone/>
            </a:pPr>
            <a:r>
              <a:rPr lang="en-US" b="1" dirty="0"/>
              <a:t>Sales &amp;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Category: Department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Type: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Sales: Revenue data</a:t>
            </a:r>
          </a:p>
          <a:p>
            <a:pPr>
              <a:buNone/>
            </a:pPr>
            <a:r>
              <a:rPr lang="en-US" b="1" dirty="0"/>
              <a:t>External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Holiday Flag: Major event indicator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Temperature &amp; Fuel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CPI &amp; Unemployment Rate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4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C7D1-57C8-C07A-C385-46521B33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2AF0-5FB0-F3ED-9167-24669C556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2"/>
            <a:ext cx="8791575" cy="118382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 Performance Indicators (KPIs)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CA44-4C18-A3E6-4081-E07918D4D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6529"/>
            <a:ext cx="8791575" cy="4702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Total Sales</a:t>
            </a:r>
          </a:p>
          <a:p>
            <a:pPr>
              <a:buNone/>
            </a:pPr>
            <a:r>
              <a:rPr lang="en-US" dirty="0"/>
              <a:t>Overall revenue generated across stores.</a:t>
            </a:r>
          </a:p>
          <a:p>
            <a:pPr>
              <a:buNone/>
            </a:pPr>
            <a:r>
              <a:rPr lang="en-US" b="1" dirty="0"/>
              <a:t>Avg Sales per Store</a:t>
            </a:r>
          </a:p>
          <a:p>
            <a:pPr>
              <a:buNone/>
            </a:pPr>
            <a:r>
              <a:rPr lang="en-US" dirty="0"/>
              <a:t>Benchmark for individual store performance.</a:t>
            </a:r>
          </a:p>
          <a:p>
            <a:pPr>
              <a:buNone/>
            </a:pPr>
            <a:r>
              <a:rPr lang="en-US" b="1" dirty="0"/>
              <a:t>Sales by Store Type</a:t>
            </a:r>
          </a:p>
          <a:p>
            <a:pPr>
              <a:buNone/>
            </a:pPr>
            <a:r>
              <a:rPr lang="en-US" dirty="0"/>
              <a:t>Identify leading and lagging store categories.</a:t>
            </a:r>
          </a:p>
          <a:p>
            <a:pPr>
              <a:buNone/>
            </a:pPr>
            <a:r>
              <a:rPr lang="en-US" b="1" dirty="0"/>
              <a:t>Holiday Sales Impact</a:t>
            </a:r>
          </a:p>
          <a:p>
            <a:r>
              <a:rPr lang="en-US" dirty="0"/>
              <a:t>Measure success of promotional periods.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7EDC4-987C-4444-0725-038EA3C8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CB31-AD2C-4A22-8E40-7F39FD48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2"/>
            <a:ext cx="8791575" cy="1183821"/>
          </a:xfrm>
        </p:spPr>
        <p:txBody>
          <a:bodyPr>
            <a:normAutofit/>
          </a:bodyPr>
          <a:lstStyle/>
          <a:p>
            <a:r>
              <a:rPr lang="en-IN" b="1" dirty="0"/>
              <a:t>Dashboard 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88217-F3AC-86F6-FECB-1B722DF6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6529"/>
            <a:ext cx="8791575" cy="51026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8D754-A386-5852-8DD5-491058B64B7D}"/>
              </a:ext>
            </a:extLst>
          </p:cNvPr>
          <p:cNvSpPr txBox="1"/>
          <p:nvPr/>
        </p:nvSpPr>
        <p:spPr>
          <a:xfrm>
            <a:off x="2157413" y="616626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Trend lines highlight sales patterns clearly.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089FA-1819-0AE7-9056-EC861809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36" y="1453242"/>
            <a:ext cx="7734727" cy="4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1A02-1A74-E55A-808A-3FC27B87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5F5-0BCB-130C-C08F-4B444641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2"/>
            <a:ext cx="8791575" cy="1183821"/>
          </a:xfrm>
        </p:spPr>
        <p:txBody>
          <a:bodyPr>
            <a:normAutofit/>
          </a:bodyPr>
          <a:lstStyle/>
          <a:p>
            <a:r>
              <a:rPr lang="en-IN" b="1" dirty="0"/>
              <a:t>Key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737B-2F86-CB52-E820-51EB4114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6529"/>
            <a:ext cx="8791575" cy="4702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Dominant Stores</a:t>
            </a:r>
          </a:p>
          <a:p>
            <a:pPr>
              <a:buNone/>
            </a:pPr>
            <a:r>
              <a:rPr lang="en-US" dirty="0"/>
              <a:t>Top stores contribute over 60% of sales.</a:t>
            </a:r>
          </a:p>
          <a:p>
            <a:pPr>
              <a:buNone/>
            </a:pPr>
            <a:r>
              <a:rPr lang="en-US" b="1" dirty="0"/>
              <a:t>Holiday Sales Boost</a:t>
            </a:r>
          </a:p>
          <a:p>
            <a:pPr>
              <a:buNone/>
            </a:pPr>
            <a:r>
              <a:rPr lang="en-US" dirty="0"/>
              <a:t>Sales spike up to 30% during key holidays.</a:t>
            </a:r>
          </a:p>
          <a:p>
            <a:pPr>
              <a:buNone/>
            </a:pPr>
            <a:r>
              <a:rPr lang="en-US" b="1" dirty="0"/>
              <a:t>Fuel Price Correlation</a:t>
            </a:r>
          </a:p>
          <a:p>
            <a:pPr>
              <a:buNone/>
            </a:pPr>
            <a:r>
              <a:rPr lang="en-US" dirty="0"/>
              <a:t>Higher fuel costs reduce sales (-0.65 correlation).</a:t>
            </a:r>
          </a:p>
          <a:p>
            <a:pPr>
              <a:buNone/>
            </a:pPr>
            <a:r>
              <a:rPr lang="en-US" b="1" dirty="0"/>
              <a:t>Unemployment Impact</a:t>
            </a:r>
          </a:p>
          <a:p>
            <a:r>
              <a:rPr lang="en-US" dirty="0"/>
              <a:t>Sales fall in Type C stores with higher unemployment.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26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49F9A-0BFA-928B-A23D-5167F205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352-1573-E322-69BA-CADDDF3C8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792"/>
            <a:ext cx="8791575" cy="1183821"/>
          </a:xfrm>
        </p:spPr>
        <p:txBody>
          <a:bodyPr>
            <a:normAutofit/>
          </a:bodyPr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74ABD-6B9E-5762-7D14-CB647F531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6529"/>
            <a:ext cx="8791575" cy="47026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Market Underperforming Stores</a:t>
            </a:r>
          </a:p>
          <a:p>
            <a:pPr>
              <a:buNone/>
            </a:pPr>
            <a:r>
              <a:rPr lang="en-US" dirty="0"/>
              <a:t>Boost visibility and local promotions.</a:t>
            </a:r>
          </a:p>
          <a:p>
            <a:pPr>
              <a:buNone/>
            </a:pPr>
            <a:r>
              <a:rPr lang="en-US" b="1" dirty="0"/>
              <a:t>Inventory Optimization</a:t>
            </a:r>
          </a:p>
          <a:p>
            <a:pPr>
              <a:buNone/>
            </a:pPr>
            <a:r>
              <a:rPr lang="en-US" dirty="0"/>
              <a:t>Adjust stock based on product sales trends.</a:t>
            </a:r>
          </a:p>
          <a:p>
            <a:pPr>
              <a:buNone/>
            </a:pPr>
            <a:r>
              <a:rPr lang="en-US" b="1" dirty="0"/>
              <a:t>Fuel Price Analysis</a:t>
            </a:r>
          </a:p>
          <a:p>
            <a:pPr>
              <a:buNone/>
            </a:pPr>
            <a:r>
              <a:rPr lang="en-US" dirty="0"/>
              <a:t>Adapt pricing considering fuel cost effects.</a:t>
            </a:r>
          </a:p>
          <a:p>
            <a:pPr>
              <a:buNone/>
            </a:pPr>
            <a:r>
              <a:rPr lang="en-US" b="1" dirty="0"/>
              <a:t>Targeted Holiday Promotions</a:t>
            </a:r>
          </a:p>
          <a:p>
            <a:pPr>
              <a:buNone/>
            </a:pPr>
            <a:r>
              <a:rPr lang="en-US" dirty="0"/>
              <a:t>Maximize sales during peak times.</a:t>
            </a:r>
          </a:p>
          <a:p>
            <a:pPr>
              <a:buNone/>
            </a:pPr>
            <a:r>
              <a:rPr lang="en-US" b="1" dirty="0"/>
              <a:t>Fuel Incentives</a:t>
            </a:r>
          </a:p>
          <a:p>
            <a:r>
              <a:rPr lang="en-US" dirty="0"/>
              <a:t>Offer promotions when fuel prices rise.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78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260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Tw Cen MT</vt:lpstr>
      <vt:lpstr>Circuit</vt:lpstr>
      <vt:lpstr>Walmart Sales Dashboard </vt:lpstr>
      <vt:lpstr>Objective</vt:lpstr>
      <vt:lpstr>Dataset Overview</vt:lpstr>
      <vt:lpstr>Key Performance Indicators (KPIs)</vt:lpstr>
      <vt:lpstr>Dashboard Screenshot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chashvitha</dc:creator>
  <cp:lastModifiedBy> chashvitha</cp:lastModifiedBy>
  <cp:revision>1</cp:revision>
  <dcterms:created xsi:type="dcterms:W3CDTF">2025-04-25T15:15:25Z</dcterms:created>
  <dcterms:modified xsi:type="dcterms:W3CDTF">2025-04-25T15:32:29Z</dcterms:modified>
</cp:coreProperties>
</file>