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786CD-CF43-4006-8F02-5503144CE7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073B29-35EA-4EBB-B82B-BC5B4AADC458}">
      <dgm:prSet/>
      <dgm:spPr/>
      <dgm:t>
        <a:bodyPr/>
        <a:lstStyle/>
        <a:p>
          <a:r>
            <a:rPr lang="en-US"/>
            <a:t>Frontend: HTML, CSS, JS</a:t>
          </a:r>
        </a:p>
      </dgm:t>
    </dgm:pt>
    <dgm:pt modelId="{BB2333B7-6F65-4586-89F4-B6BCCFDBA6B9}" type="parTrans" cxnId="{A54FEA02-C9BE-42CD-B972-1D19A14B2506}">
      <dgm:prSet/>
      <dgm:spPr/>
      <dgm:t>
        <a:bodyPr/>
        <a:lstStyle/>
        <a:p>
          <a:endParaRPr lang="en-US"/>
        </a:p>
      </dgm:t>
    </dgm:pt>
    <dgm:pt modelId="{39C44A50-80A2-4C89-B44D-7C2675CD3BAC}" type="sibTrans" cxnId="{A54FEA02-C9BE-42CD-B972-1D19A14B2506}">
      <dgm:prSet/>
      <dgm:spPr/>
      <dgm:t>
        <a:bodyPr/>
        <a:lstStyle/>
        <a:p>
          <a:endParaRPr lang="en-US"/>
        </a:p>
      </dgm:t>
    </dgm:pt>
    <dgm:pt modelId="{04ADBE88-2BD5-429C-813B-3306FDE782E6}">
      <dgm:prSet/>
      <dgm:spPr/>
      <dgm:t>
        <a:bodyPr/>
        <a:lstStyle/>
        <a:p>
          <a:r>
            <a:rPr lang="en-US"/>
            <a:t>Content: Curated media and articles</a:t>
          </a:r>
        </a:p>
      </dgm:t>
    </dgm:pt>
    <dgm:pt modelId="{82626CE7-6C37-4AC8-AF4F-F1AC4E4C5B43}" type="parTrans" cxnId="{32623ABE-C3DE-4B6E-85F9-EA9CF2E00665}">
      <dgm:prSet/>
      <dgm:spPr/>
      <dgm:t>
        <a:bodyPr/>
        <a:lstStyle/>
        <a:p>
          <a:endParaRPr lang="en-US"/>
        </a:p>
      </dgm:t>
    </dgm:pt>
    <dgm:pt modelId="{58F22E8B-6D49-4D2B-BDFC-D68A8C982657}" type="sibTrans" cxnId="{32623ABE-C3DE-4B6E-85F9-EA9CF2E00665}">
      <dgm:prSet/>
      <dgm:spPr/>
      <dgm:t>
        <a:bodyPr/>
        <a:lstStyle/>
        <a:p>
          <a:endParaRPr lang="en-US"/>
        </a:p>
      </dgm:t>
    </dgm:pt>
    <dgm:pt modelId="{64BF7EAA-D362-4094-95BB-D8FD7927A816}">
      <dgm:prSet/>
      <dgm:spPr/>
      <dgm:t>
        <a:bodyPr/>
        <a:lstStyle/>
        <a:p>
          <a:r>
            <a:rPr lang="en-US"/>
            <a:t>Design: Responsive layout</a:t>
          </a:r>
        </a:p>
      </dgm:t>
    </dgm:pt>
    <dgm:pt modelId="{4F69DD15-FAFD-4D8E-86CA-0957DF801750}" type="parTrans" cxnId="{B3BCF7CA-F796-41E9-8E49-863593ADAA95}">
      <dgm:prSet/>
      <dgm:spPr/>
      <dgm:t>
        <a:bodyPr/>
        <a:lstStyle/>
        <a:p>
          <a:endParaRPr lang="en-US"/>
        </a:p>
      </dgm:t>
    </dgm:pt>
    <dgm:pt modelId="{E833A1BA-240B-410F-B98B-56EE8A375E24}" type="sibTrans" cxnId="{B3BCF7CA-F796-41E9-8E49-863593ADAA95}">
      <dgm:prSet/>
      <dgm:spPr/>
      <dgm:t>
        <a:bodyPr/>
        <a:lstStyle/>
        <a:p>
          <a:endParaRPr lang="en-US"/>
        </a:p>
      </dgm:t>
    </dgm:pt>
    <dgm:pt modelId="{582271C3-AA49-41F1-8F2B-694544FA395D}">
      <dgm:prSet/>
      <dgm:spPr/>
      <dgm:t>
        <a:bodyPr/>
        <a:lstStyle/>
        <a:p>
          <a:r>
            <a:rPr lang="en-US"/>
            <a:t>Structure: Modular, categorized by therapy type</a:t>
          </a:r>
        </a:p>
      </dgm:t>
    </dgm:pt>
    <dgm:pt modelId="{43B1957F-1E58-4C62-9BE9-752883D3A435}" type="parTrans" cxnId="{B346C7C8-1DCD-4DF5-9D4F-C0BCBC00F122}">
      <dgm:prSet/>
      <dgm:spPr/>
      <dgm:t>
        <a:bodyPr/>
        <a:lstStyle/>
        <a:p>
          <a:endParaRPr lang="en-US"/>
        </a:p>
      </dgm:t>
    </dgm:pt>
    <dgm:pt modelId="{619147B0-4BAD-4179-A38B-E26B642A89ED}" type="sibTrans" cxnId="{B346C7C8-1DCD-4DF5-9D4F-C0BCBC00F122}">
      <dgm:prSet/>
      <dgm:spPr/>
      <dgm:t>
        <a:bodyPr/>
        <a:lstStyle/>
        <a:p>
          <a:endParaRPr lang="en-US"/>
        </a:p>
      </dgm:t>
    </dgm:pt>
    <dgm:pt modelId="{63EA5126-F625-4F72-A399-A52A829A72E9}">
      <dgm:prSet/>
      <dgm:spPr/>
      <dgm:t>
        <a:bodyPr/>
        <a:lstStyle/>
        <a:p>
          <a:r>
            <a:rPr lang="en-US"/>
            <a:t>Open Source: GitHub-hosted</a:t>
          </a:r>
        </a:p>
      </dgm:t>
    </dgm:pt>
    <dgm:pt modelId="{B6CE11EC-4B0A-4DB1-BDF0-D880C1496CB9}" type="parTrans" cxnId="{6669AA78-812C-4544-8E88-C75EE1801BAB}">
      <dgm:prSet/>
      <dgm:spPr/>
      <dgm:t>
        <a:bodyPr/>
        <a:lstStyle/>
        <a:p>
          <a:endParaRPr lang="en-US"/>
        </a:p>
      </dgm:t>
    </dgm:pt>
    <dgm:pt modelId="{993DE153-1A6F-41AF-B48A-71DEA1A0B34C}" type="sibTrans" cxnId="{6669AA78-812C-4544-8E88-C75EE1801BAB}">
      <dgm:prSet/>
      <dgm:spPr/>
      <dgm:t>
        <a:bodyPr/>
        <a:lstStyle/>
        <a:p>
          <a:endParaRPr lang="en-US"/>
        </a:p>
      </dgm:t>
    </dgm:pt>
    <dgm:pt modelId="{187F5CAE-8D4E-434A-B837-5B092ABE6350}" type="pres">
      <dgm:prSet presAssocID="{EE7786CD-CF43-4006-8F02-5503144CE7B9}" presName="vert0" presStyleCnt="0">
        <dgm:presLayoutVars>
          <dgm:dir/>
          <dgm:animOne val="branch"/>
          <dgm:animLvl val="lvl"/>
        </dgm:presLayoutVars>
      </dgm:prSet>
      <dgm:spPr/>
    </dgm:pt>
    <dgm:pt modelId="{47163DB9-E16D-4A00-B834-38420AD41678}" type="pres">
      <dgm:prSet presAssocID="{08073B29-35EA-4EBB-B82B-BC5B4AADC458}" presName="thickLine" presStyleLbl="alignNode1" presStyleIdx="0" presStyleCnt="5"/>
      <dgm:spPr/>
    </dgm:pt>
    <dgm:pt modelId="{7C2F9263-A1BA-4FF0-B066-63177BE1A16C}" type="pres">
      <dgm:prSet presAssocID="{08073B29-35EA-4EBB-B82B-BC5B4AADC458}" presName="horz1" presStyleCnt="0"/>
      <dgm:spPr/>
    </dgm:pt>
    <dgm:pt modelId="{09A9AD45-BCDE-452D-BA13-B09ED8E960EB}" type="pres">
      <dgm:prSet presAssocID="{08073B29-35EA-4EBB-B82B-BC5B4AADC458}" presName="tx1" presStyleLbl="revTx" presStyleIdx="0" presStyleCnt="5"/>
      <dgm:spPr/>
    </dgm:pt>
    <dgm:pt modelId="{0B0A9212-C7F8-4958-BBC9-A23D6B2141DE}" type="pres">
      <dgm:prSet presAssocID="{08073B29-35EA-4EBB-B82B-BC5B4AADC458}" presName="vert1" presStyleCnt="0"/>
      <dgm:spPr/>
    </dgm:pt>
    <dgm:pt modelId="{B77CAE09-0BC3-4FC3-86F6-940DCF782B75}" type="pres">
      <dgm:prSet presAssocID="{04ADBE88-2BD5-429C-813B-3306FDE782E6}" presName="thickLine" presStyleLbl="alignNode1" presStyleIdx="1" presStyleCnt="5"/>
      <dgm:spPr/>
    </dgm:pt>
    <dgm:pt modelId="{623F5130-69E2-4DC2-BEF2-E05BE3D5A6E8}" type="pres">
      <dgm:prSet presAssocID="{04ADBE88-2BD5-429C-813B-3306FDE782E6}" presName="horz1" presStyleCnt="0"/>
      <dgm:spPr/>
    </dgm:pt>
    <dgm:pt modelId="{FEE61004-C5BE-4E6A-A314-FF7FFEA5C8C5}" type="pres">
      <dgm:prSet presAssocID="{04ADBE88-2BD5-429C-813B-3306FDE782E6}" presName="tx1" presStyleLbl="revTx" presStyleIdx="1" presStyleCnt="5"/>
      <dgm:spPr/>
    </dgm:pt>
    <dgm:pt modelId="{6659954A-0B0F-4883-977B-A5F38A3D88F9}" type="pres">
      <dgm:prSet presAssocID="{04ADBE88-2BD5-429C-813B-3306FDE782E6}" presName="vert1" presStyleCnt="0"/>
      <dgm:spPr/>
    </dgm:pt>
    <dgm:pt modelId="{D43D3774-583B-409C-8DA0-563C545F4BAD}" type="pres">
      <dgm:prSet presAssocID="{64BF7EAA-D362-4094-95BB-D8FD7927A816}" presName="thickLine" presStyleLbl="alignNode1" presStyleIdx="2" presStyleCnt="5"/>
      <dgm:spPr/>
    </dgm:pt>
    <dgm:pt modelId="{2353C7B5-4EAC-4C27-8238-6552E39426DF}" type="pres">
      <dgm:prSet presAssocID="{64BF7EAA-D362-4094-95BB-D8FD7927A816}" presName="horz1" presStyleCnt="0"/>
      <dgm:spPr/>
    </dgm:pt>
    <dgm:pt modelId="{8FB3BFE5-750C-4F4C-BCC0-23E678F285EE}" type="pres">
      <dgm:prSet presAssocID="{64BF7EAA-D362-4094-95BB-D8FD7927A816}" presName="tx1" presStyleLbl="revTx" presStyleIdx="2" presStyleCnt="5"/>
      <dgm:spPr/>
    </dgm:pt>
    <dgm:pt modelId="{577BA2A2-A9D2-484D-9CB6-997015A4AC92}" type="pres">
      <dgm:prSet presAssocID="{64BF7EAA-D362-4094-95BB-D8FD7927A816}" presName="vert1" presStyleCnt="0"/>
      <dgm:spPr/>
    </dgm:pt>
    <dgm:pt modelId="{E6520B23-8654-474B-A33E-22BD0AC5C7DD}" type="pres">
      <dgm:prSet presAssocID="{582271C3-AA49-41F1-8F2B-694544FA395D}" presName="thickLine" presStyleLbl="alignNode1" presStyleIdx="3" presStyleCnt="5"/>
      <dgm:spPr/>
    </dgm:pt>
    <dgm:pt modelId="{7435D10C-2F70-4719-9E3D-49F6B156F256}" type="pres">
      <dgm:prSet presAssocID="{582271C3-AA49-41F1-8F2B-694544FA395D}" presName="horz1" presStyleCnt="0"/>
      <dgm:spPr/>
    </dgm:pt>
    <dgm:pt modelId="{3EC85519-3687-4930-BBF2-95F38DE7AAE7}" type="pres">
      <dgm:prSet presAssocID="{582271C3-AA49-41F1-8F2B-694544FA395D}" presName="tx1" presStyleLbl="revTx" presStyleIdx="3" presStyleCnt="5"/>
      <dgm:spPr/>
    </dgm:pt>
    <dgm:pt modelId="{EC733403-AF94-4E28-87D7-E99A0F57BAAC}" type="pres">
      <dgm:prSet presAssocID="{582271C3-AA49-41F1-8F2B-694544FA395D}" presName="vert1" presStyleCnt="0"/>
      <dgm:spPr/>
    </dgm:pt>
    <dgm:pt modelId="{E98BE640-1110-41E5-AEB3-44EAA52F01DA}" type="pres">
      <dgm:prSet presAssocID="{63EA5126-F625-4F72-A399-A52A829A72E9}" presName="thickLine" presStyleLbl="alignNode1" presStyleIdx="4" presStyleCnt="5"/>
      <dgm:spPr/>
    </dgm:pt>
    <dgm:pt modelId="{1FE0E8A4-48ED-4253-BF73-CD5462C6BB28}" type="pres">
      <dgm:prSet presAssocID="{63EA5126-F625-4F72-A399-A52A829A72E9}" presName="horz1" presStyleCnt="0"/>
      <dgm:spPr/>
    </dgm:pt>
    <dgm:pt modelId="{277F321B-A812-48F4-949A-B518236716BA}" type="pres">
      <dgm:prSet presAssocID="{63EA5126-F625-4F72-A399-A52A829A72E9}" presName="tx1" presStyleLbl="revTx" presStyleIdx="4" presStyleCnt="5"/>
      <dgm:spPr/>
    </dgm:pt>
    <dgm:pt modelId="{B7E1EFEF-CFBE-4FD8-9E7F-FB4AB3F578E5}" type="pres">
      <dgm:prSet presAssocID="{63EA5126-F625-4F72-A399-A52A829A72E9}" presName="vert1" presStyleCnt="0"/>
      <dgm:spPr/>
    </dgm:pt>
  </dgm:ptLst>
  <dgm:cxnLst>
    <dgm:cxn modelId="{A54FEA02-C9BE-42CD-B972-1D19A14B2506}" srcId="{EE7786CD-CF43-4006-8F02-5503144CE7B9}" destId="{08073B29-35EA-4EBB-B82B-BC5B4AADC458}" srcOrd="0" destOrd="0" parTransId="{BB2333B7-6F65-4586-89F4-B6BCCFDBA6B9}" sibTransId="{39C44A50-80A2-4C89-B44D-7C2675CD3BAC}"/>
    <dgm:cxn modelId="{15E35903-2EC0-4F55-95AE-DDC999477B68}" type="presOf" srcId="{64BF7EAA-D362-4094-95BB-D8FD7927A816}" destId="{8FB3BFE5-750C-4F4C-BCC0-23E678F285EE}" srcOrd="0" destOrd="0" presId="urn:microsoft.com/office/officeart/2008/layout/LinedList"/>
    <dgm:cxn modelId="{E6CB860A-645B-4337-A8E6-4A5DBB6A0765}" type="presOf" srcId="{EE7786CD-CF43-4006-8F02-5503144CE7B9}" destId="{187F5CAE-8D4E-434A-B837-5B092ABE6350}" srcOrd="0" destOrd="0" presId="urn:microsoft.com/office/officeart/2008/layout/LinedList"/>
    <dgm:cxn modelId="{55C86117-23B7-42E8-B64D-E5F0D9AED075}" type="presOf" srcId="{582271C3-AA49-41F1-8F2B-694544FA395D}" destId="{3EC85519-3687-4930-BBF2-95F38DE7AAE7}" srcOrd="0" destOrd="0" presId="urn:microsoft.com/office/officeart/2008/layout/LinedList"/>
    <dgm:cxn modelId="{F9480B65-2E53-4852-AABA-FF5A2E5B2728}" type="presOf" srcId="{04ADBE88-2BD5-429C-813B-3306FDE782E6}" destId="{FEE61004-C5BE-4E6A-A314-FF7FFEA5C8C5}" srcOrd="0" destOrd="0" presId="urn:microsoft.com/office/officeart/2008/layout/LinedList"/>
    <dgm:cxn modelId="{6669AA78-812C-4544-8E88-C75EE1801BAB}" srcId="{EE7786CD-CF43-4006-8F02-5503144CE7B9}" destId="{63EA5126-F625-4F72-A399-A52A829A72E9}" srcOrd="4" destOrd="0" parTransId="{B6CE11EC-4B0A-4DB1-BDF0-D880C1496CB9}" sibTransId="{993DE153-1A6F-41AF-B48A-71DEA1A0B34C}"/>
    <dgm:cxn modelId="{A465809F-A4BA-4F90-953D-593A8C6495C4}" type="presOf" srcId="{08073B29-35EA-4EBB-B82B-BC5B4AADC458}" destId="{09A9AD45-BCDE-452D-BA13-B09ED8E960EB}" srcOrd="0" destOrd="0" presId="urn:microsoft.com/office/officeart/2008/layout/LinedList"/>
    <dgm:cxn modelId="{32623ABE-C3DE-4B6E-85F9-EA9CF2E00665}" srcId="{EE7786CD-CF43-4006-8F02-5503144CE7B9}" destId="{04ADBE88-2BD5-429C-813B-3306FDE782E6}" srcOrd="1" destOrd="0" parTransId="{82626CE7-6C37-4AC8-AF4F-F1AC4E4C5B43}" sibTransId="{58F22E8B-6D49-4D2B-BDFC-D68A8C982657}"/>
    <dgm:cxn modelId="{B346C7C8-1DCD-4DF5-9D4F-C0BCBC00F122}" srcId="{EE7786CD-CF43-4006-8F02-5503144CE7B9}" destId="{582271C3-AA49-41F1-8F2B-694544FA395D}" srcOrd="3" destOrd="0" parTransId="{43B1957F-1E58-4C62-9BE9-752883D3A435}" sibTransId="{619147B0-4BAD-4179-A38B-E26B642A89ED}"/>
    <dgm:cxn modelId="{B3BCF7CA-F796-41E9-8E49-863593ADAA95}" srcId="{EE7786CD-CF43-4006-8F02-5503144CE7B9}" destId="{64BF7EAA-D362-4094-95BB-D8FD7927A816}" srcOrd="2" destOrd="0" parTransId="{4F69DD15-FAFD-4D8E-86CA-0957DF801750}" sibTransId="{E833A1BA-240B-410F-B98B-56EE8A375E24}"/>
    <dgm:cxn modelId="{431889F4-2FC9-48D2-BC38-4027FD800528}" type="presOf" srcId="{63EA5126-F625-4F72-A399-A52A829A72E9}" destId="{277F321B-A812-48F4-949A-B518236716BA}" srcOrd="0" destOrd="0" presId="urn:microsoft.com/office/officeart/2008/layout/LinedList"/>
    <dgm:cxn modelId="{1827D8CC-601B-4278-8BD6-F528F72F14DD}" type="presParOf" srcId="{187F5CAE-8D4E-434A-B837-5B092ABE6350}" destId="{47163DB9-E16D-4A00-B834-38420AD41678}" srcOrd="0" destOrd="0" presId="urn:microsoft.com/office/officeart/2008/layout/LinedList"/>
    <dgm:cxn modelId="{D59DEEC7-0201-4E97-AAB3-5CF34970FE2C}" type="presParOf" srcId="{187F5CAE-8D4E-434A-B837-5B092ABE6350}" destId="{7C2F9263-A1BA-4FF0-B066-63177BE1A16C}" srcOrd="1" destOrd="0" presId="urn:microsoft.com/office/officeart/2008/layout/LinedList"/>
    <dgm:cxn modelId="{39BC5923-EE5C-4191-A70E-3BEF21FB5001}" type="presParOf" srcId="{7C2F9263-A1BA-4FF0-B066-63177BE1A16C}" destId="{09A9AD45-BCDE-452D-BA13-B09ED8E960EB}" srcOrd="0" destOrd="0" presId="urn:microsoft.com/office/officeart/2008/layout/LinedList"/>
    <dgm:cxn modelId="{DAF5D34A-5680-45B6-AC3E-998B73D32E69}" type="presParOf" srcId="{7C2F9263-A1BA-4FF0-B066-63177BE1A16C}" destId="{0B0A9212-C7F8-4958-BBC9-A23D6B2141DE}" srcOrd="1" destOrd="0" presId="urn:microsoft.com/office/officeart/2008/layout/LinedList"/>
    <dgm:cxn modelId="{E69621EA-656F-4719-A0FE-7AC604B1C7F0}" type="presParOf" srcId="{187F5CAE-8D4E-434A-B837-5B092ABE6350}" destId="{B77CAE09-0BC3-4FC3-86F6-940DCF782B75}" srcOrd="2" destOrd="0" presId="urn:microsoft.com/office/officeart/2008/layout/LinedList"/>
    <dgm:cxn modelId="{DC09B02F-B362-41D7-A37A-8095F3DF17B6}" type="presParOf" srcId="{187F5CAE-8D4E-434A-B837-5B092ABE6350}" destId="{623F5130-69E2-4DC2-BEF2-E05BE3D5A6E8}" srcOrd="3" destOrd="0" presId="urn:microsoft.com/office/officeart/2008/layout/LinedList"/>
    <dgm:cxn modelId="{68087540-53BB-4C15-A690-ECFF7B924FD2}" type="presParOf" srcId="{623F5130-69E2-4DC2-BEF2-E05BE3D5A6E8}" destId="{FEE61004-C5BE-4E6A-A314-FF7FFEA5C8C5}" srcOrd="0" destOrd="0" presId="urn:microsoft.com/office/officeart/2008/layout/LinedList"/>
    <dgm:cxn modelId="{09B34B1F-91CA-41B5-8DC2-8E024EA34EA9}" type="presParOf" srcId="{623F5130-69E2-4DC2-BEF2-E05BE3D5A6E8}" destId="{6659954A-0B0F-4883-977B-A5F38A3D88F9}" srcOrd="1" destOrd="0" presId="urn:microsoft.com/office/officeart/2008/layout/LinedList"/>
    <dgm:cxn modelId="{7CC268D2-635B-49AC-92D1-24C8670F39DE}" type="presParOf" srcId="{187F5CAE-8D4E-434A-B837-5B092ABE6350}" destId="{D43D3774-583B-409C-8DA0-563C545F4BAD}" srcOrd="4" destOrd="0" presId="urn:microsoft.com/office/officeart/2008/layout/LinedList"/>
    <dgm:cxn modelId="{3C03C348-B79A-4997-A95F-A88F94B27E80}" type="presParOf" srcId="{187F5CAE-8D4E-434A-B837-5B092ABE6350}" destId="{2353C7B5-4EAC-4C27-8238-6552E39426DF}" srcOrd="5" destOrd="0" presId="urn:microsoft.com/office/officeart/2008/layout/LinedList"/>
    <dgm:cxn modelId="{372540B2-64C6-4C17-A3B5-9018E0C7182C}" type="presParOf" srcId="{2353C7B5-4EAC-4C27-8238-6552E39426DF}" destId="{8FB3BFE5-750C-4F4C-BCC0-23E678F285EE}" srcOrd="0" destOrd="0" presId="urn:microsoft.com/office/officeart/2008/layout/LinedList"/>
    <dgm:cxn modelId="{FA7447DF-F711-4355-B97B-7C8633F6FC57}" type="presParOf" srcId="{2353C7B5-4EAC-4C27-8238-6552E39426DF}" destId="{577BA2A2-A9D2-484D-9CB6-997015A4AC92}" srcOrd="1" destOrd="0" presId="urn:microsoft.com/office/officeart/2008/layout/LinedList"/>
    <dgm:cxn modelId="{85721FF5-6AC1-44A1-9433-3344BE171B5A}" type="presParOf" srcId="{187F5CAE-8D4E-434A-B837-5B092ABE6350}" destId="{E6520B23-8654-474B-A33E-22BD0AC5C7DD}" srcOrd="6" destOrd="0" presId="urn:microsoft.com/office/officeart/2008/layout/LinedList"/>
    <dgm:cxn modelId="{655DF570-0F81-448F-8CEC-238C9F88294B}" type="presParOf" srcId="{187F5CAE-8D4E-434A-B837-5B092ABE6350}" destId="{7435D10C-2F70-4719-9E3D-49F6B156F256}" srcOrd="7" destOrd="0" presId="urn:microsoft.com/office/officeart/2008/layout/LinedList"/>
    <dgm:cxn modelId="{5C6B60C9-9812-4012-961B-3984772FE727}" type="presParOf" srcId="{7435D10C-2F70-4719-9E3D-49F6B156F256}" destId="{3EC85519-3687-4930-BBF2-95F38DE7AAE7}" srcOrd="0" destOrd="0" presId="urn:microsoft.com/office/officeart/2008/layout/LinedList"/>
    <dgm:cxn modelId="{67CD51C7-511C-48D1-9E3F-717E649F24A1}" type="presParOf" srcId="{7435D10C-2F70-4719-9E3D-49F6B156F256}" destId="{EC733403-AF94-4E28-87D7-E99A0F57BAAC}" srcOrd="1" destOrd="0" presId="urn:microsoft.com/office/officeart/2008/layout/LinedList"/>
    <dgm:cxn modelId="{1E4375A2-EAF5-4CF8-94FB-C3C08DFDBF3E}" type="presParOf" srcId="{187F5CAE-8D4E-434A-B837-5B092ABE6350}" destId="{E98BE640-1110-41E5-AEB3-44EAA52F01DA}" srcOrd="8" destOrd="0" presId="urn:microsoft.com/office/officeart/2008/layout/LinedList"/>
    <dgm:cxn modelId="{DB585F6A-E521-4529-9A43-C4CB83BB7282}" type="presParOf" srcId="{187F5CAE-8D4E-434A-B837-5B092ABE6350}" destId="{1FE0E8A4-48ED-4253-BF73-CD5462C6BB28}" srcOrd="9" destOrd="0" presId="urn:microsoft.com/office/officeart/2008/layout/LinedList"/>
    <dgm:cxn modelId="{DAA089B8-148F-4D5D-8429-FD6C89DEB2D6}" type="presParOf" srcId="{1FE0E8A4-48ED-4253-BF73-CD5462C6BB28}" destId="{277F321B-A812-48F4-949A-B518236716BA}" srcOrd="0" destOrd="0" presId="urn:microsoft.com/office/officeart/2008/layout/LinedList"/>
    <dgm:cxn modelId="{C984C079-CE8A-49F7-91B2-0922B4CF70F6}" type="presParOf" srcId="{1FE0E8A4-48ED-4253-BF73-CD5462C6BB28}" destId="{B7E1EFEF-CFBE-4FD8-9E7F-FB4AB3F578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AF85B-0492-408F-9C38-34BBC4F5C2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6C9068-DD1F-4811-B385-11F35FF6C02A}">
      <dgm:prSet/>
      <dgm:spPr/>
      <dgm:t>
        <a:bodyPr/>
        <a:lstStyle/>
        <a:p>
          <a:pPr>
            <a:defRPr cap="all"/>
          </a:pPr>
          <a:r>
            <a:rPr lang="en-US"/>
            <a:t>• Audio Therapy</a:t>
          </a:r>
        </a:p>
      </dgm:t>
    </dgm:pt>
    <dgm:pt modelId="{8622B62F-09F1-47BE-8C19-A82E2912E462}" type="parTrans" cxnId="{50DF3500-BE43-404D-ADA7-1F279E4985B7}">
      <dgm:prSet/>
      <dgm:spPr/>
      <dgm:t>
        <a:bodyPr/>
        <a:lstStyle/>
        <a:p>
          <a:endParaRPr lang="en-US"/>
        </a:p>
      </dgm:t>
    </dgm:pt>
    <dgm:pt modelId="{DFEBDB41-8073-46A2-9354-854C8A674E60}" type="sibTrans" cxnId="{50DF3500-BE43-404D-ADA7-1F279E4985B7}">
      <dgm:prSet/>
      <dgm:spPr/>
      <dgm:t>
        <a:bodyPr/>
        <a:lstStyle/>
        <a:p>
          <a:endParaRPr lang="en-US"/>
        </a:p>
      </dgm:t>
    </dgm:pt>
    <dgm:pt modelId="{4DD8205A-0724-449E-8D36-EABFBB7FECF9}">
      <dgm:prSet/>
      <dgm:spPr/>
      <dgm:t>
        <a:bodyPr/>
        <a:lstStyle/>
        <a:p>
          <a:pPr>
            <a:defRPr cap="all"/>
          </a:pPr>
          <a:r>
            <a:rPr lang="en-US"/>
            <a:t>• Reading Therapy</a:t>
          </a:r>
        </a:p>
      </dgm:t>
    </dgm:pt>
    <dgm:pt modelId="{03280AB3-55D2-40C6-8328-5BE11932C64B}" type="parTrans" cxnId="{3F622EBD-D274-468A-A223-1B8010881D7E}">
      <dgm:prSet/>
      <dgm:spPr/>
      <dgm:t>
        <a:bodyPr/>
        <a:lstStyle/>
        <a:p>
          <a:endParaRPr lang="en-US"/>
        </a:p>
      </dgm:t>
    </dgm:pt>
    <dgm:pt modelId="{F73ECB24-8646-4CAD-AAB5-4DE8A978CFF8}" type="sibTrans" cxnId="{3F622EBD-D274-468A-A223-1B8010881D7E}">
      <dgm:prSet/>
      <dgm:spPr/>
      <dgm:t>
        <a:bodyPr/>
        <a:lstStyle/>
        <a:p>
          <a:endParaRPr lang="en-US"/>
        </a:p>
      </dgm:t>
    </dgm:pt>
    <dgm:pt modelId="{09161346-644F-4A22-B3B9-14507A65EE6B}">
      <dgm:prSet/>
      <dgm:spPr/>
      <dgm:t>
        <a:bodyPr/>
        <a:lstStyle/>
        <a:p>
          <a:pPr>
            <a:defRPr cap="all"/>
          </a:pPr>
          <a:r>
            <a:rPr lang="en-US"/>
            <a:t>• Yoga Therapy</a:t>
          </a:r>
        </a:p>
      </dgm:t>
    </dgm:pt>
    <dgm:pt modelId="{FCF9FC81-CABD-4538-AA1D-A554D4865A52}" type="parTrans" cxnId="{AA6082D4-980A-41DD-BCEE-177E99FFFD03}">
      <dgm:prSet/>
      <dgm:spPr/>
      <dgm:t>
        <a:bodyPr/>
        <a:lstStyle/>
        <a:p>
          <a:endParaRPr lang="en-US"/>
        </a:p>
      </dgm:t>
    </dgm:pt>
    <dgm:pt modelId="{CB1CC858-EE75-4A24-BC90-8DE99219508C}" type="sibTrans" cxnId="{AA6082D4-980A-41DD-BCEE-177E99FFFD03}">
      <dgm:prSet/>
      <dgm:spPr/>
      <dgm:t>
        <a:bodyPr/>
        <a:lstStyle/>
        <a:p>
          <a:endParaRPr lang="en-US"/>
        </a:p>
      </dgm:t>
    </dgm:pt>
    <dgm:pt modelId="{41745895-9E04-437C-AA5B-2AA300BDABF6}">
      <dgm:prSet/>
      <dgm:spPr/>
      <dgm:t>
        <a:bodyPr/>
        <a:lstStyle/>
        <a:p>
          <a:pPr>
            <a:defRPr cap="all"/>
          </a:pPr>
          <a:r>
            <a:rPr lang="en-US"/>
            <a:t>• Laughing Therapy</a:t>
          </a:r>
        </a:p>
      </dgm:t>
    </dgm:pt>
    <dgm:pt modelId="{9F33F8B2-5A42-49F7-94B3-50D36ED603E2}" type="parTrans" cxnId="{5D62215D-1012-47D2-8024-A781796AE3FE}">
      <dgm:prSet/>
      <dgm:spPr/>
      <dgm:t>
        <a:bodyPr/>
        <a:lstStyle/>
        <a:p>
          <a:endParaRPr lang="en-US"/>
        </a:p>
      </dgm:t>
    </dgm:pt>
    <dgm:pt modelId="{4E6B0C75-D14A-4193-926D-26E051DE98AC}" type="sibTrans" cxnId="{5D62215D-1012-47D2-8024-A781796AE3FE}">
      <dgm:prSet/>
      <dgm:spPr/>
      <dgm:t>
        <a:bodyPr/>
        <a:lstStyle/>
        <a:p>
          <a:endParaRPr lang="en-US"/>
        </a:p>
      </dgm:t>
    </dgm:pt>
    <dgm:pt modelId="{A146D716-C799-4E36-86A5-038F567CFB52}">
      <dgm:prSet/>
      <dgm:spPr/>
      <dgm:t>
        <a:bodyPr/>
        <a:lstStyle/>
        <a:p>
          <a:pPr>
            <a:defRPr cap="all"/>
          </a:pPr>
          <a:r>
            <a:rPr lang="en-US"/>
            <a:t>• Talking Therapy</a:t>
          </a:r>
        </a:p>
      </dgm:t>
    </dgm:pt>
    <dgm:pt modelId="{882FC054-53E2-412B-A074-44DD797AA23C}" type="parTrans" cxnId="{0AAA607E-7D9C-410E-B4D0-55A6CF532500}">
      <dgm:prSet/>
      <dgm:spPr/>
      <dgm:t>
        <a:bodyPr/>
        <a:lstStyle/>
        <a:p>
          <a:endParaRPr lang="en-US"/>
        </a:p>
      </dgm:t>
    </dgm:pt>
    <dgm:pt modelId="{B6E14F21-84D8-42CC-9C43-AE1B8D2A1EEC}" type="sibTrans" cxnId="{0AAA607E-7D9C-410E-B4D0-55A6CF532500}">
      <dgm:prSet/>
      <dgm:spPr/>
      <dgm:t>
        <a:bodyPr/>
        <a:lstStyle/>
        <a:p>
          <a:endParaRPr lang="en-US"/>
        </a:p>
      </dgm:t>
    </dgm:pt>
    <dgm:pt modelId="{DA32D53A-685C-4906-98A1-4F0B49770F15}">
      <dgm:prSet/>
      <dgm:spPr/>
      <dgm:t>
        <a:bodyPr/>
        <a:lstStyle/>
        <a:p>
          <a:pPr>
            <a:defRPr cap="all"/>
          </a:pPr>
          <a:r>
            <a:rPr lang="en-US"/>
            <a:t>• Consult a Doctor</a:t>
          </a:r>
        </a:p>
      </dgm:t>
    </dgm:pt>
    <dgm:pt modelId="{4667228F-EBD0-452D-AC32-3CECC4F88684}" type="parTrans" cxnId="{7F081837-0B5A-43C5-84A2-9962554BC80A}">
      <dgm:prSet/>
      <dgm:spPr/>
      <dgm:t>
        <a:bodyPr/>
        <a:lstStyle/>
        <a:p>
          <a:endParaRPr lang="en-US"/>
        </a:p>
      </dgm:t>
    </dgm:pt>
    <dgm:pt modelId="{ADB3D58D-C160-4825-B457-EE38EDB90F2A}" type="sibTrans" cxnId="{7F081837-0B5A-43C5-84A2-9962554BC80A}">
      <dgm:prSet/>
      <dgm:spPr/>
      <dgm:t>
        <a:bodyPr/>
        <a:lstStyle/>
        <a:p>
          <a:endParaRPr lang="en-US"/>
        </a:p>
      </dgm:t>
    </dgm:pt>
    <dgm:pt modelId="{35FCFCC6-BDF7-481E-B5ED-F19771C33B24}" type="pres">
      <dgm:prSet presAssocID="{8EBAF85B-0492-408F-9C38-34BBC4F5C2FB}" presName="root" presStyleCnt="0">
        <dgm:presLayoutVars>
          <dgm:dir/>
          <dgm:resizeHandles val="exact"/>
        </dgm:presLayoutVars>
      </dgm:prSet>
      <dgm:spPr/>
    </dgm:pt>
    <dgm:pt modelId="{E8A95BF6-3F12-40CE-A673-0FCE47DEA02A}" type="pres">
      <dgm:prSet presAssocID="{236C9068-DD1F-4811-B385-11F35FF6C02A}" presName="compNode" presStyleCnt="0"/>
      <dgm:spPr/>
    </dgm:pt>
    <dgm:pt modelId="{CB11E1EE-95EE-41EC-AB4F-5E1C5D9C1EC2}" type="pres">
      <dgm:prSet presAssocID="{236C9068-DD1F-4811-B385-11F35FF6C02A}" presName="iconBgRect" presStyleLbl="bgShp" presStyleIdx="0" presStyleCnt="6"/>
      <dgm:spPr/>
    </dgm:pt>
    <dgm:pt modelId="{5676DEC9-080B-43BC-85EE-BEDA664F45D8}" type="pres">
      <dgm:prSet presAssocID="{236C9068-DD1F-4811-B385-11F35FF6C02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2C78237F-1914-4D6C-AE59-C77FEA2CAEDA}" type="pres">
      <dgm:prSet presAssocID="{236C9068-DD1F-4811-B385-11F35FF6C02A}" presName="spaceRect" presStyleCnt="0"/>
      <dgm:spPr/>
    </dgm:pt>
    <dgm:pt modelId="{05D00AE0-780F-40F6-B68A-0451796395E0}" type="pres">
      <dgm:prSet presAssocID="{236C9068-DD1F-4811-B385-11F35FF6C02A}" presName="textRect" presStyleLbl="revTx" presStyleIdx="0" presStyleCnt="6">
        <dgm:presLayoutVars>
          <dgm:chMax val="1"/>
          <dgm:chPref val="1"/>
        </dgm:presLayoutVars>
      </dgm:prSet>
      <dgm:spPr/>
    </dgm:pt>
    <dgm:pt modelId="{463D6451-1E90-4FDE-B35F-DB1277F6ABC4}" type="pres">
      <dgm:prSet presAssocID="{DFEBDB41-8073-46A2-9354-854C8A674E60}" presName="sibTrans" presStyleCnt="0"/>
      <dgm:spPr/>
    </dgm:pt>
    <dgm:pt modelId="{FEABE2A8-862D-409E-A59B-13A2C0928ECA}" type="pres">
      <dgm:prSet presAssocID="{4DD8205A-0724-449E-8D36-EABFBB7FECF9}" presName="compNode" presStyleCnt="0"/>
      <dgm:spPr/>
    </dgm:pt>
    <dgm:pt modelId="{5A95B0AF-9436-4DD7-8191-EE7788C8792D}" type="pres">
      <dgm:prSet presAssocID="{4DD8205A-0724-449E-8D36-EABFBB7FECF9}" presName="iconBgRect" presStyleLbl="bgShp" presStyleIdx="1" presStyleCnt="6"/>
      <dgm:spPr/>
    </dgm:pt>
    <dgm:pt modelId="{E9842A50-6366-44F5-B484-3A40E142EFF0}" type="pres">
      <dgm:prSet presAssocID="{4DD8205A-0724-449E-8D36-EABFBB7FECF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F68397C-C9DF-4F9A-9384-D6AF2E716DF4}" type="pres">
      <dgm:prSet presAssocID="{4DD8205A-0724-449E-8D36-EABFBB7FECF9}" presName="spaceRect" presStyleCnt="0"/>
      <dgm:spPr/>
    </dgm:pt>
    <dgm:pt modelId="{67714E3B-EA38-4010-95DD-E0E5E41A2B3F}" type="pres">
      <dgm:prSet presAssocID="{4DD8205A-0724-449E-8D36-EABFBB7FECF9}" presName="textRect" presStyleLbl="revTx" presStyleIdx="1" presStyleCnt="6">
        <dgm:presLayoutVars>
          <dgm:chMax val="1"/>
          <dgm:chPref val="1"/>
        </dgm:presLayoutVars>
      </dgm:prSet>
      <dgm:spPr/>
    </dgm:pt>
    <dgm:pt modelId="{B8F741E7-A783-47B1-8AEA-4078199A6DA5}" type="pres">
      <dgm:prSet presAssocID="{F73ECB24-8646-4CAD-AAB5-4DE8A978CFF8}" presName="sibTrans" presStyleCnt="0"/>
      <dgm:spPr/>
    </dgm:pt>
    <dgm:pt modelId="{ABE66AA9-5E96-40E2-82FA-1DBEC6DA5294}" type="pres">
      <dgm:prSet presAssocID="{09161346-644F-4A22-B3B9-14507A65EE6B}" presName="compNode" presStyleCnt="0"/>
      <dgm:spPr/>
    </dgm:pt>
    <dgm:pt modelId="{D398A3C1-0222-43B0-A3EC-A7285DA0F9E5}" type="pres">
      <dgm:prSet presAssocID="{09161346-644F-4A22-B3B9-14507A65EE6B}" presName="iconBgRect" presStyleLbl="bgShp" presStyleIdx="2" presStyleCnt="6"/>
      <dgm:spPr/>
    </dgm:pt>
    <dgm:pt modelId="{CCE077CA-5E40-4972-9968-04323DFF9D9B}" type="pres">
      <dgm:prSet presAssocID="{09161346-644F-4A22-B3B9-14507A65EE6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0C97BAE9-FB22-4F75-9D15-21E60449F22D}" type="pres">
      <dgm:prSet presAssocID="{09161346-644F-4A22-B3B9-14507A65EE6B}" presName="spaceRect" presStyleCnt="0"/>
      <dgm:spPr/>
    </dgm:pt>
    <dgm:pt modelId="{22E0AC9D-BBBF-424C-A51D-EBB8FB4386EF}" type="pres">
      <dgm:prSet presAssocID="{09161346-644F-4A22-B3B9-14507A65EE6B}" presName="textRect" presStyleLbl="revTx" presStyleIdx="2" presStyleCnt="6">
        <dgm:presLayoutVars>
          <dgm:chMax val="1"/>
          <dgm:chPref val="1"/>
        </dgm:presLayoutVars>
      </dgm:prSet>
      <dgm:spPr/>
    </dgm:pt>
    <dgm:pt modelId="{0B046500-F84C-45AE-8766-B4927D6238F5}" type="pres">
      <dgm:prSet presAssocID="{CB1CC858-EE75-4A24-BC90-8DE99219508C}" presName="sibTrans" presStyleCnt="0"/>
      <dgm:spPr/>
    </dgm:pt>
    <dgm:pt modelId="{E15F4E2C-007A-481C-B6AC-CA641058BF15}" type="pres">
      <dgm:prSet presAssocID="{41745895-9E04-437C-AA5B-2AA300BDABF6}" presName="compNode" presStyleCnt="0"/>
      <dgm:spPr/>
    </dgm:pt>
    <dgm:pt modelId="{AD7F6133-23C8-40C9-8B72-10ED32722964}" type="pres">
      <dgm:prSet presAssocID="{41745895-9E04-437C-AA5B-2AA300BDABF6}" presName="iconBgRect" presStyleLbl="bgShp" presStyleIdx="3" presStyleCnt="6"/>
      <dgm:spPr/>
    </dgm:pt>
    <dgm:pt modelId="{66A7AFEB-8ACC-4B19-B352-38E8921FB4D2}" type="pres">
      <dgm:prSet presAssocID="{41745895-9E04-437C-AA5B-2AA300BDABF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9617AE7F-DBA2-4D7E-AB7A-D3858E3C86B8}" type="pres">
      <dgm:prSet presAssocID="{41745895-9E04-437C-AA5B-2AA300BDABF6}" presName="spaceRect" presStyleCnt="0"/>
      <dgm:spPr/>
    </dgm:pt>
    <dgm:pt modelId="{0E8947B7-50A0-4561-A1A8-FE292BAD150D}" type="pres">
      <dgm:prSet presAssocID="{41745895-9E04-437C-AA5B-2AA300BDABF6}" presName="textRect" presStyleLbl="revTx" presStyleIdx="3" presStyleCnt="6">
        <dgm:presLayoutVars>
          <dgm:chMax val="1"/>
          <dgm:chPref val="1"/>
        </dgm:presLayoutVars>
      </dgm:prSet>
      <dgm:spPr/>
    </dgm:pt>
    <dgm:pt modelId="{59B1A847-AEA8-4765-AD87-76724F67436A}" type="pres">
      <dgm:prSet presAssocID="{4E6B0C75-D14A-4193-926D-26E051DE98AC}" presName="sibTrans" presStyleCnt="0"/>
      <dgm:spPr/>
    </dgm:pt>
    <dgm:pt modelId="{A1BCBCCC-5407-47FF-913B-85260BDA62B7}" type="pres">
      <dgm:prSet presAssocID="{A146D716-C799-4E36-86A5-038F567CFB52}" presName="compNode" presStyleCnt="0"/>
      <dgm:spPr/>
    </dgm:pt>
    <dgm:pt modelId="{CA313AAE-C751-4883-96BE-2ABE2A0E251A}" type="pres">
      <dgm:prSet presAssocID="{A146D716-C799-4E36-86A5-038F567CFB52}" presName="iconBgRect" presStyleLbl="bgShp" presStyleIdx="4" presStyleCnt="6"/>
      <dgm:spPr/>
    </dgm:pt>
    <dgm:pt modelId="{B4AF1F5C-1B29-4F95-B1EA-260271A13BFD}" type="pres">
      <dgm:prSet presAssocID="{A146D716-C799-4E36-86A5-038F567CFB5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583F2E6-4744-4983-B89C-51CC4396136C}" type="pres">
      <dgm:prSet presAssocID="{A146D716-C799-4E36-86A5-038F567CFB52}" presName="spaceRect" presStyleCnt="0"/>
      <dgm:spPr/>
    </dgm:pt>
    <dgm:pt modelId="{63166319-3C96-42D5-8495-9928670C0FB3}" type="pres">
      <dgm:prSet presAssocID="{A146D716-C799-4E36-86A5-038F567CFB52}" presName="textRect" presStyleLbl="revTx" presStyleIdx="4" presStyleCnt="6">
        <dgm:presLayoutVars>
          <dgm:chMax val="1"/>
          <dgm:chPref val="1"/>
        </dgm:presLayoutVars>
      </dgm:prSet>
      <dgm:spPr/>
    </dgm:pt>
    <dgm:pt modelId="{C5101D1F-2702-497A-A3E5-04EFADD37F3F}" type="pres">
      <dgm:prSet presAssocID="{B6E14F21-84D8-42CC-9C43-AE1B8D2A1EEC}" presName="sibTrans" presStyleCnt="0"/>
      <dgm:spPr/>
    </dgm:pt>
    <dgm:pt modelId="{FFB871B5-3D5C-42E2-8B81-B7D53894E918}" type="pres">
      <dgm:prSet presAssocID="{DA32D53A-685C-4906-98A1-4F0B49770F15}" presName="compNode" presStyleCnt="0"/>
      <dgm:spPr/>
    </dgm:pt>
    <dgm:pt modelId="{1C1CE5E8-0925-4AAF-987D-75D3B543FDCF}" type="pres">
      <dgm:prSet presAssocID="{DA32D53A-685C-4906-98A1-4F0B49770F15}" presName="iconBgRect" presStyleLbl="bgShp" presStyleIdx="5" presStyleCnt="6"/>
      <dgm:spPr/>
    </dgm:pt>
    <dgm:pt modelId="{387A23FF-0EC2-402A-A261-07E300CDD3A5}" type="pres">
      <dgm:prSet presAssocID="{DA32D53A-685C-4906-98A1-4F0B49770F1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0755F6A8-67AE-4719-8726-F1282B12C5B7}" type="pres">
      <dgm:prSet presAssocID="{DA32D53A-685C-4906-98A1-4F0B49770F15}" presName="spaceRect" presStyleCnt="0"/>
      <dgm:spPr/>
    </dgm:pt>
    <dgm:pt modelId="{3CA68BE8-C7E5-436A-B92B-822D09BA6FCC}" type="pres">
      <dgm:prSet presAssocID="{DA32D53A-685C-4906-98A1-4F0B49770F1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0DF3500-BE43-404D-ADA7-1F279E4985B7}" srcId="{8EBAF85B-0492-408F-9C38-34BBC4F5C2FB}" destId="{236C9068-DD1F-4811-B385-11F35FF6C02A}" srcOrd="0" destOrd="0" parTransId="{8622B62F-09F1-47BE-8C19-A82E2912E462}" sibTransId="{DFEBDB41-8073-46A2-9354-854C8A674E60}"/>
    <dgm:cxn modelId="{36A83402-16CE-4845-A29C-F09806C5E5CE}" type="presOf" srcId="{09161346-644F-4A22-B3B9-14507A65EE6B}" destId="{22E0AC9D-BBBF-424C-A51D-EBB8FB4386EF}" srcOrd="0" destOrd="0" presId="urn:microsoft.com/office/officeart/2018/5/layout/IconCircleLabelList"/>
    <dgm:cxn modelId="{3186DF1D-EA4A-4ED4-A938-0398F024DBED}" type="presOf" srcId="{41745895-9E04-437C-AA5B-2AA300BDABF6}" destId="{0E8947B7-50A0-4561-A1A8-FE292BAD150D}" srcOrd="0" destOrd="0" presId="urn:microsoft.com/office/officeart/2018/5/layout/IconCircleLabelList"/>
    <dgm:cxn modelId="{7F081837-0B5A-43C5-84A2-9962554BC80A}" srcId="{8EBAF85B-0492-408F-9C38-34BBC4F5C2FB}" destId="{DA32D53A-685C-4906-98A1-4F0B49770F15}" srcOrd="5" destOrd="0" parTransId="{4667228F-EBD0-452D-AC32-3CECC4F88684}" sibTransId="{ADB3D58D-C160-4825-B457-EE38EDB90F2A}"/>
    <dgm:cxn modelId="{5D62215D-1012-47D2-8024-A781796AE3FE}" srcId="{8EBAF85B-0492-408F-9C38-34BBC4F5C2FB}" destId="{41745895-9E04-437C-AA5B-2AA300BDABF6}" srcOrd="3" destOrd="0" parTransId="{9F33F8B2-5A42-49F7-94B3-50D36ED603E2}" sibTransId="{4E6B0C75-D14A-4193-926D-26E051DE98AC}"/>
    <dgm:cxn modelId="{6FB4CE63-A213-47A9-A6C0-9789C403188C}" type="presOf" srcId="{DA32D53A-685C-4906-98A1-4F0B49770F15}" destId="{3CA68BE8-C7E5-436A-B92B-822D09BA6FCC}" srcOrd="0" destOrd="0" presId="urn:microsoft.com/office/officeart/2018/5/layout/IconCircleLabelList"/>
    <dgm:cxn modelId="{2DDA724F-B221-4252-A1A3-0060A8B8146D}" type="presOf" srcId="{4DD8205A-0724-449E-8D36-EABFBB7FECF9}" destId="{67714E3B-EA38-4010-95DD-E0E5E41A2B3F}" srcOrd="0" destOrd="0" presId="urn:microsoft.com/office/officeart/2018/5/layout/IconCircleLabelList"/>
    <dgm:cxn modelId="{0AAA607E-7D9C-410E-B4D0-55A6CF532500}" srcId="{8EBAF85B-0492-408F-9C38-34BBC4F5C2FB}" destId="{A146D716-C799-4E36-86A5-038F567CFB52}" srcOrd="4" destOrd="0" parTransId="{882FC054-53E2-412B-A074-44DD797AA23C}" sibTransId="{B6E14F21-84D8-42CC-9C43-AE1B8D2A1EEC}"/>
    <dgm:cxn modelId="{A61CE480-6F92-4963-BCE3-A84513DE5E79}" type="presOf" srcId="{8EBAF85B-0492-408F-9C38-34BBC4F5C2FB}" destId="{35FCFCC6-BDF7-481E-B5ED-F19771C33B24}" srcOrd="0" destOrd="0" presId="urn:microsoft.com/office/officeart/2018/5/layout/IconCircleLabelList"/>
    <dgm:cxn modelId="{3F622EBD-D274-468A-A223-1B8010881D7E}" srcId="{8EBAF85B-0492-408F-9C38-34BBC4F5C2FB}" destId="{4DD8205A-0724-449E-8D36-EABFBB7FECF9}" srcOrd="1" destOrd="0" parTransId="{03280AB3-55D2-40C6-8328-5BE11932C64B}" sibTransId="{F73ECB24-8646-4CAD-AAB5-4DE8A978CFF8}"/>
    <dgm:cxn modelId="{AA6082D4-980A-41DD-BCEE-177E99FFFD03}" srcId="{8EBAF85B-0492-408F-9C38-34BBC4F5C2FB}" destId="{09161346-644F-4A22-B3B9-14507A65EE6B}" srcOrd="2" destOrd="0" parTransId="{FCF9FC81-CABD-4538-AA1D-A554D4865A52}" sibTransId="{CB1CC858-EE75-4A24-BC90-8DE99219508C}"/>
    <dgm:cxn modelId="{A9661ED5-DAE0-4C5D-87A8-2CF4A0799D25}" type="presOf" srcId="{236C9068-DD1F-4811-B385-11F35FF6C02A}" destId="{05D00AE0-780F-40F6-B68A-0451796395E0}" srcOrd="0" destOrd="0" presId="urn:microsoft.com/office/officeart/2018/5/layout/IconCircleLabelList"/>
    <dgm:cxn modelId="{6842ACF9-6144-4314-9E2F-732B5DC3C40B}" type="presOf" srcId="{A146D716-C799-4E36-86A5-038F567CFB52}" destId="{63166319-3C96-42D5-8495-9928670C0FB3}" srcOrd="0" destOrd="0" presId="urn:microsoft.com/office/officeart/2018/5/layout/IconCircleLabelList"/>
    <dgm:cxn modelId="{306C8398-F5C0-4D29-9815-91A742E703DE}" type="presParOf" srcId="{35FCFCC6-BDF7-481E-B5ED-F19771C33B24}" destId="{E8A95BF6-3F12-40CE-A673-0FCE47DEA02A}" srcOrd="0" destOrd="0" presId="urn:microsoft.com/office/officeart/2018/5/layout/IconCircleLabelList"/>
    <dgm:cxn modelId="{56C4CD7F-870F-4D02-AC0B-EE4100E2CC57}" type="presParOf" srcId="{E8A95BF6-3F12-40CE-A673-0FCE47DEA02A}" destId="{CB11E1EE-95EE-41EC-AB4F-5E1C5D9C1EC2}" srcOrd="0" destOrd="0" presId="urn:microsoft.com/office/officeart/2018/5/layout/IconCircleLabelList"/>
    <dgm:cxn modelId="{CBC61598-1526-47CB-A7C9-EC7C806A79D3}" type="presParOf" srcId="{E8A95BF6-3F12-40CE-A673-0FCE47DEA02A}" destId="{5676DEC9-080B-43BC-85EE-BEDA664F45D8}" srcOrd="1" destOrd="0" presId="urn:microsoft.com/office/officeart/2018/5/layout/IconCircleLabelList"/>
    <dgm:cxn modelId="{45623831-2C35-42F6-9798-5A67801AAAAF}" type="presParOf" srcId="{E8A95BF6-3F12-40CE-A673-0FCE47DEA02A}" destId="{2C78237F-1914-4D6C-AE59-C77FEA2CAEDA}" srcOrd="2" destOrd="0" presId="urn:microsoft.com/office/officeart/2018/5/layout/IconCircleLabelList"/>
    <dgm:cxn modelId="{2CBBB384-EB5D-4A8F-8490-07D98F410A42}" type="presParOf" srcId="{E8A95BF6-3F12-40CE-A673-0FCE47DEA02A}" destId="{05D00AE0-780F-40F6-B68A-0451796395E0}" srcOrd="3" destOrd="0" presId="urn:microsoft.com/office/officeart/2018/5/layout/IconCircleLabelList"/>
    <dgm:cxn modelId="{1075D3CC-6F1C-4090-8C27-241459EEA454}" type="presParOf" srcId="{35FCFCC6-BDF7-481E-B5ED-F19771C33B24}" destId="{463D6451-1E90-4FDE-B35F-DB1277F6ABC4}" srcOrd="1" destOrd="0" presId="urn:microsoft.com/office/officeart/2018/5/layout/IconCircleLabelList"/>
    <dgm:cxn modelId="{92A20178-B877-4B00-8674-794AF97F4AA2}" type="presParOf" srcId="{35FCFCC6-BDF7-481E-B5ED-F19771C33B24}" destId="{FEABE2A8-862D-409E-A59B-13A2C0928ECA}" srcOrd="2" destOrd="0" presId="urn:microsoft.com/office/officeart/2018/5/layout/IconCircleLabelList"/>
    <dgm:cxn modelId="{EC626F03-0ED4-4E87-B992-D2509C5578B4}" type="presParOf" srcId="{FEABE2A8-862D-409E-A59B-13A2C0928ECA}" destId="{5A95B0AF-9436-4DD7-8191-EE7788C8792D}" srcOrd="0" destOrd="0" presId="urn:microsoft.com/office/officeart/2018/5/layout/IconCircleLabelList"/>
    <dgm:cxn modelId="{A2219793-89DE-476F-AAE9-926E3F52CBE5}" type="presParOf" srcId="{FEABE2A8-862D-409E-A59B-13A2C0928ECA}" destId="{E9842A50-6366-44F5-B484-3A40E142EFF0}" srcOrd="1" destOrd="0" presId="urn:microsoft.com/office/officeart/2018/5/layout/IconCircleLabelList"/>
    <dgm:cxn modelId="{B936DCD8-9AAE-4BF3-85FB-3B894B72B3CC}" type="presParOf" srcId="{FEABE2A8-862D-409E-A59B-13A2C0928ECA}" destId="{1F68397C-C9DF-4F9A-9384-D6AF2E716DF4}" srcOrd="2" destOrd="0" presId="urn:microsoft.com/office/officeart/2018/5/layout/IconCircleLabelList"/>
    <dgm:cxn modelId="{6E857414-7F7D-48D7-8B79-C197303208A8}" type="presParOf" srcId="{FEABE2A8-862D-409E-A59B-13A2C0928ECA}" destId="{67714E3B-EA38-4010-95DD-E0E5E41A2B3F}" srcOrd="3" destOrd="0" presId="urn:microsoft.com/office/officeart/2018/5/layout/IconCircleLabelList"/>
    <dgm:cxn modelId="{DEB3B735-17C1-43E4-BBB1-6705C093FEFC}" type="presParOf" srcId="{35FCFCC6-BDF7-481E-B5ED-F19771C33B24}" destId="{B8F741E7-A783-47B1-8AEA-4078199A6DA5}" srcOrd="3" destOrd="0" presId="urn:microsoft.com/office/officeart/2018/5/layout/IconCircleLabelList"/>
    <dgm:cxn modelId="{E86708A1-ADFC-4655-BD33-869518D1AD38}" type="presParOf" srcId="{35FCFCC6-BDF7-481E-B5ED-F19771C33B24}" destId="{ABE66AA9-5E96-40E2-82FA-1DBEC6DA5294}" srcOrd="4" destOrd="0" presId="urn:microsoft.com/office/officeart/2018/5/layout/IconCircleLabelList"/>
    <dgm:cxn modelId="{5EB15E34-87FD-42B3-8F52-FF29BA58F675}" type="presParOf" srcId="{ABE66AA9-5E96-40E2-82FA-1DBEC6DA5294}" destId="{D398A3C1-0222-43B0-A3EC-A7285DA0F9E5}" srcOrd="0" destOrd="0" presId="urn:microsoft.com/office/officeart/2018/5/layout/IconCircleLabelList"/>
    <dgm:cxn modelId="{1E3D9B81-EF83-424B-89A4-715D3EBBC5BF}" type="presParOf" srcId="{ABE66AA9-5E96-40E2-82FA-1DBEC6DA5294}" destId="{CCE077CA-5E40-4972-9968-04323DFF9D9B}" srcOrd="1" destOrd="0" presId="urn:microsoft.com/office/officeart/2018/5/layout/IconCircleLabelList"/>
    <dgm:cxn modelId="{044C4907-1BA5-41DE-A93F-5B1FFA3B43A5}" type="presParOf" srcId="{ABE66AA9-5E96-40E2-82FA-1DBEC6DA5294}" destId="{0C97BAE9-FB22-4F75-9D15-21E60449F22D}" srcOrd="2" destOrd="0" presId="urn:microsoft.com/office/officeart/2018/5/layout/IconCircleLabelList"/>
    <dgm:cxn modelId="{F2179141-A6B6-48F5-AD80-0E4CD596B49A}" type="presParOf" srcId="{ABE66AA9-5E96-40E2-82FA-1DBEC6DA5294}" destId="{22E0AC9D-BBBF-424C-A51D-EBB8FB4386EF}" srcOrd="3" destOrd="0" presId="urn:microsoft.com/office/officeart/2018/5/layout/IconCircleLabelList"/>
    <dgm:cxn modelId="{C314530E-5043-46AD-9FF1-32BF5F903861}" type="presParOf" srcId="{35FCFCC6-BDF7-481E-B5ED-F19771C33B24}" destId="{0B046500-F84C-45AE-8766-B4927D6238F5}" srcOrd="5" destOrd="0" presId="urn:microsoft.com/office/officeart/2018/5/layout/IconCircleLabelList"/>
    <dgm:cxn modelId="{8AA95A5D-19CF-4558-AD18-317C86E6B28A}" type="presParOf" srcId="{35FCFCC6-BDF7-481E-B5ED-F19771C33B24}" destId="{E15F4E2C-007A-481C-B6AC-CA641058BF15}" srcOrd="6" destOrd="0" presId="urn:microsoft.com/office/officeart/2018/5/layout/IconCircleLabelList"/>
    <dgm:cxn modelId="{2BFDCCAF-065E-433A-8489-8D47200835B8}" type="presParOf" srcId="{E15F4E2C-007A-481C-B6AC-CA641058BF15}" destId="{AD7F6133-23C8-40C9-8B72-10ED32722964}" srcOrd="0" destOrd="0" presId="urn:microsoft.com/office/officeart/2018/5/layout/IconCircleLabelList"/>
    <dgm:cxn modelId="{DA85F820-61BB-4973-8054-85C78A65FD7D}" type="presParOf" srcId="{E15F4E2C-007A-481C-B6AC-CA641058BF15}" destId="{66A7AFEB-8ACC-4B19-B352-38E8921FB4D2}" srcOrd="1" destOrd="0" presId="urn:microsoft.com/office/officeart/2018/5/layout/IconCircleLabelList"/>
    <dgm:cxn modelId="{FB6ADD2C-A636-4B82-93B5-31512A484995}" type="presParOf" srcId="{E15F4E2C-007A-481C-B6AC-CA641058BF15}" destId="{9617AE7F-DBA2-4D7E-AB7A-D3858E3C86B8}" srcOrd="2" destOrd="0" presId="urn:microsoft.com/office/officeart/2018/5/layout/IconCircleLabelList"/>
    <dgm:cxn modelId="{43F3ECD1-DB36-442F-B9E3-090E0F64CF13}" type="presParOf" srcId="{E15F4E2C-007A-481C-B6AC-CA641058BF15}" destId="{0E8947B7-50A0-4561-A1A8-FE292BAD150D}" srcOrd="3" destOrd="0" presId="urn:microsoft.com/office/officeart/2018/5/layout/IconCircleLabelList"/>
    <dgm:cxn modelId="{85EAA38E-6A57-457F-99F7-EF8FD54E97A9}" type="presParOf" srcId="{35FCFCC6-BDF7-481E-B5ED-F19771C33B24}" destId="{59B1A847-AEA8-4765-AD87-76724F67436A}" srcOrd="7" destOrd="0" presId="urn:microsoft.com/office/officeart/2018/5/layout/IconCircleLabelList"/>
    <dgm:cxn modelId="{2624B899-C22D-4FAA-8AB8-82F5DC5D893D}" type="presParOf" srcId="{35FCFCC6-BDF7-481E-B5ED-F19771C33B24}" destId="{A1BCBCCC-5407-47FF-913B-85260BDA62B7}" srcOrd="8" destOrd="0" presId="urn:microsoft.com/office/officeart/2018/5/layout/IconCircleLabelList"/>
    <dgm:cxn modelId="{FF92ACE2-0F33-4A00-A8E8-330EF8ED77D1}" type="presParOf" srcId="{A1BCBCCC-5407-47FF-913B-85260BDA62B7}" destId="{CA313AAE-C751-4883-96BE-2ABE2A0E251A}" srcOrd="0" destOrd="0" presId="urn:microsoft.com/office/officeart/2018/5/layout/IconCircleLabelList"/>
    <dgm:cxn modelId="{2C3585F0-6A45-40EB-A2AD-F0700D8980A8}" type="presParOf" srcId="{A1BCBCCC-5407-47FF-913B-85260BDA62B7}" destId="{B4AF1F5C-1B29-4F95-B1EA-260271A13BFD}" srcOrd="1" destOrd="0" presId="urn:microsoft.com/office/officeart/2018/5/layout/IconCircleLabelList"/>
    <dgm:cxn modelId="{E103D33E-B8D7-4FE8-BC16-DD0687A7AA95}" type="presParOf" srcId="{A1BCBCCC-5407-47FF-913B-85260BDA62B7}" destId="{2583F2E6-4744-4983-B89C-51CC4396136C}" srcOrd="2" destOrd="0" presId="urn:microsoft.com/office/officeart/2018/5/layout/IconCircleLabelList"/>
    <dgm:cxn modelId="{13456E9A-B141-4B4D-A9FD-9567EC567174}" type="presParOf" srcId="{A1BCBCCC-5407-47FF-913B-85260BDA62B7}" destId="{63166319-3C96-42D5-8495-9928670C0FB3}" srcOrd="3" destOrd="0" presId="urn:microsoft.com/office/officeart/2018/5/layout/IconCircleLabelList"/>
    <dgm:cxn modelId="{0BC63AE4-3D47-46B5-B979-81A2CD874D0A}" type="presParOf" srcId="{35FCFCC6-BDF7-481E-B5ED-F19771C33B24}" destId="{C5101D1F-2702-497A-A3E5-04EFADD37F3F}" srcOrd="9" destOrd="0" presId="urn:microsoft.com/office/officeart/2018/5/layout/IconCircleLabelList"/>
    <dgm:cxn modelId="{E7F0CB55-C393-4B2C-B52E-881B2F9EC7A5}" type="presParOf" srcId="{35FCFCC6-BDF7-481E-B5ED-F19771C33B24}" destId="{FFB871B5-3D5C-42E2-8B81-B7D53894E918}" srcOrd="10" destOrd="0" presId="urn:microsoft.com/office/officeart/2018/5/layout/IconCircleLabelList"/>
    <dgm:cxn modelId="{51F88047-10D9-4D92-8B88-BDA103BA2ADA}" type="presParOf" srcId="{FFB871B5-3D5C-42E2-8B81-B7D53894E918}" destId="{1C1CE5E8-0925-4AAF-987D-75D3B543FDCF}" srcOrd="0" destOrd="0" presId="urn:microsoft.com/office/officeart/2018/5/layout/IconCircleLabelList"/>
    <dgm:cxn modelId="{93BC85AA-3491-4EEE-A111-D366820FDC9C}" type="presParOf" srcId="{FFB871B5-3D5C-42E2-8B81-B7D53894E918}" destId="{387A23FF-0EC2-402A-A261-07E300CDD3A5}" srcOrd="1" destOrd="0" presId="urn:microsoft.com/office/officeart/2018/5/layout/IconCircleLabelList"/>
    <dgm:cxn modelId="{374A8995-9745-4841-A7A7-213B3AB5BF1A}" type="presParOf" srcId="{FFB871B5-3D5C-42E2-8B81-B7D53894E918}" destId="{0755F6A8-67AE-4719-8726-F1282B12C5B7}" srcOrd="2" destOrd="0" presId="urn:microsoft.com/office/officeart/2018/5/layout/IconCircleLabelList"/>
    <dgm:cxn modelId="{9897714B-9509-4754-A5F0-1BB4E0283CB4}" type="presParOf" srcId="{FFB871B5-3D5C-42E2-8B81-B7D53894E918}" destId="{3CA68BE8-C7E5-436A-B92B-822D09BA6F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58B2E7-5DCF-4768-8D9D-CCA2F02F3A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C98362F-DE05-4B06-A0BA-2ED84BF6124D}">
      <dgm:prSet/>
      <dgm:spPr/>
      <dgm:t>
        <a:bodyPr/>
        <a:lstStyle/>
        <a:p>
          <a:pPr>
            <a:defRPr cap="all"/>
          </a:pPr>
          <a:r>
            <a:rPr lang="en-US"/>
            <a:t>Contribute via GitHub:</a:t>
          </a:r>
        </a:p>
      </dgm:t>
    </dgm:pt>
    <dgm:pt modelId="{CA5A8B98-E3DA-4458-B167-5853B4E27649}" type="parTrans" cxnId="{36564F64-F03D-460D-A577-3F579B24CEAE}">
      <dgm:prSet/>
      <dgm:spPr/>
      <dgm:t>
        <a:bodyPr/>
        <a:lstStyle/>
        <a:p>
          <a:endParaRPr lang="en-US"/>
        </a:p>
      </dgm:t>
    </dgm:pt>
    <dgm:pt modelId="{CD207044-44B6-4A3D-84FD-A2A1B1D55573}" type="sibTrans" cxnId="{36564F64-F03D-460D-A577-3F579B24CEAE}">
      <dgm:prSet/>
      <dgm:spPr/>
      <dgm:t>
        <a:bodyPr/>
        <a:lstStyle/>
        <a:p>
          <a:endParaRPr lang="en-US"/>
        </a:p>
      </dgm:t>
    </dgm:pt>
    <dgm:pt modelId="{C93B8D94-2BB0-4391-BD9E-A77DD0F427AC}">
      <dgm:prSet/>
      <dgm:spPr/>
      <dgm:t>
        <a:bodyPr/>
        <a:lstStyle/>
        <a:p>
          <a:pPr>
            <a:defRPr cap="all"/>
          </a:pPr>
          <a:r>
            <a:rPr lang="en-US"/>
            <a:t>1. Fork repo</a:t>
          </a:r>
        </a:p>
      </dgm:t>
    </dgm:pt>
    <dgm:pt modelId="{F9D3CC6A-E54C-45AF-9198-3F6773203F99}" type="parTrans" cxnId="{F4FF5D24-3C7B-410F-8994-4163CCB75E21}">
      <dgm:prSet/>
      <dgm:spPr/>
      <dgm:t>
        <a:bodyPr/>
        <a:lstStyle/>
        <a:p>
          <a:endParaRPr lang="en-US"/>
        </a:p>
      </dgm:t>
    </dgm:pt>
    <dgm:pt modelId="{65ECE099-8DC7-4CCD-BEE8-9996BF16E893}" type="sibTrans" cxnId="{F4FF5D24-3C7B-410F-8994-4163CCB75E21}">
      <dgm:prSet/>
      <dgm:spPr/>
      <dgm:t>
        <a:bodyPr/>
        <a:lstStyle/>
        <a:p>
          <a:endParaRPr lang="en-US"/>
        </a:p>
      </dgm:t>
    </dgm:pt>
    <dgm:pt modelId="{1064ECD2-38E0-42DE-976C-0757AB33262C}">
      <dgm:prSet/>
      <dgm:spPr/>
      <dgm:t>
        <a:bodyPr/>
        <a:lstStyle/>
        <a:p>
          <a:pPr>
            <a:defRPr cap="all"/>
          </a:pPr>
          <a:r>
            <a:rPr lang="en-US"/>
            <a:t>2. Clone locally</a:t>
          </a:r>
        </a:p>
      </dgm:t>
    </dgm:pt>
    <dgm:pt modelId="{B3AECE52-05B1-4EBF-90C4-B7A81D6A1FD2}" type="parTrans" cxnId="{11EED489-E440-456C-8171-7A9E9695B149}">
      <dgm:prSet/>
      <dgm:spPr/>
      <dgm:t>
        <a:bodyPr/>
        <a:lstStyle/>
        <a:p>
          <a:endParaRPr lang="en-US"/>
        </a:p>
      </dgm:t>
    </dgm:pt>
    <dgm:pt modelId="{80AA84A3-5EBC-4F9A-879D-0A436F759FC8}" type="sibTrans" cxnId="{11EED489-E440-456C-8171-7A9E9695B149}">
      <dgm:prSet/>
      <dgm:spPr/>
      <dgm:t>
        <a:bodyPr/>
        <a:lstStyle/>
        <a:p>
          <a:endParaRPr lang="en-US"/>
        </a:p>
      </dgm:t>
    </dgm:pt>
    <dgm:pt modelId="{1274C0F6-D5B9-41E8-AEA7-6D006A603C7D}">
      <dgm:prSet/>
      <dgm:spPr/>
      <dgm:t>
        <a:bodyPr/>
        <a:lstStyle/>
        <a:p>
          <a:pPr>
            <a:defRPr cap="all"/>
          </a:pPr>
          <a:r>
            <a:rPr lang="en-US"/>
            <a:t>3. Create a branch</a:t>
          </a:r>
        </a:p>
      </dgm:t>
    </dgm:pt>
    <dgm:pt modelId="{DAFD551C-EC5A-4BC5-97B1-8EB0071FA0A0}" type="parTrans" cxnId="{152C3DD0-AD2C-46D0-8C1F-257C9AA3AD4F}">
      <dgm:prSet/>
      <dgm:spPr/>
      <dgm:t>
        <a:bodyPr/>
        <a:lstStyle/>
        <a:p>
          <a:endParaRPr lang="en-US"/>
        </a:p>
      </dgm:t>
    </dgm:pt>
    <dgm:pt modelId="{0DE0465E-9122-4BEA-8988-888CDA2A9E31}" type="sibTrans" cxnId="{152C3DD0-AD2C-46D0-8C1F-257C9AA3AD4F}">
      <dgm:prSet/>
      <dgm:spPr/>
      <dgm:t>
        <a:bodyPr/>
        <a:lstStyle/>
        <a:p>
          <a:endParaRPr lang="en-US"/>
        </a:p>
      </dgm:t>
    </dgm:pt>
    <dgm:pt modelId="{42B193F8-76AE-4E27-A5C5-BEE1B4459602}">
      <dgm:prSet/>
      <dgm:spPr/>
      <dgm:t>
        <a:bodyPr/>
        <a:lstStyle/>
        <a:p>
          <a:pPr>
            <a:defRPr cap="all"/>
          </a:pPr>
          <a:r>
            <a:rPr lang="en-US"/>
            <a:t>4. Submit a PR</a:t>
          </a:r>
        </a:p>
      </dgm:t>
    </dgm:pt>
    <dgm:pt modelId="{A5CE6305-F621-4C2C-9021-F81395D2CFDF}" type="parTrans" cxnId="{3248C650-50B6-4609-8D41-0C5E15B4E015}">
      <dgm:prSet/>
      <dgm:spPr/>
      <dgm:t>
        <a:bodyPr/>
        <a:lstStyle/>
        <a:p>
          <a:endParaRPr lang="en-US"/>
        </a:p>
      </dgm:t>
    </dgm:pt>
    <dgm:pt modelId="{9CAA767D-451F-4E9C-A5D1-CB2AC797719E}" type="sibTrans" cxnId="{3248C650-50B6-4609-8D41-0C5E15B4E015}">
      <dgm:prSet/>
      <dgm:spPr/>
      <dgm:t>
        <a:bodyPr/>
        <a:lstStyle/>
        <a:p>
          <a:endParaRPr lang="en-US"/>
        </a:p>
      </dgm:t>
    </dgm:pt>
    <dgm:pt modelId="{F870242F-DECE-40B0-94A7-15692F25A604}">
      <dgm:prSet/>
      <dgm:spPr/>
      <dgm:t>
        <a:bodyPr/>
        <a:lstStyle/>
        <a:p>
          <a:pPr>
            <a:defRPr cap="all"/>
          </a:pPr>
          <a:r>
            <a:rPr lang="en-US"/>
            <a:t>Your contribution can help others!</a:t>
          </a:r>
        </a:p>
      </dgm:t>
    </dgm:pt>
    <dgm:pt modelId="{2749805E-2018-4839-B13B-4276BEE53768}" type="parTrans" cxnId="{E3B44068-09D4-419A-BE08-11D3D341F462}">
      <dgm:prSet/>
      <dgm:spPr/>
      <dgm:t>
        <a:bodyPr/>
        <a:lstStyle/>
        <a:p>
          <a:endParaRPr lang="en-US"/>
        </a:p>
      </dgm:t>
    </dgm:pt>
    <dgm:pt modelId="{35F46813-BC4B-43D0-89EC-0E38CF8C3657}" type="sibTrans" cxnId="{E3B44068-09D4-419A-BE08-11D3D341F462}">
      <dgm:prSet/>
      <dgm:spPr/>
      <dgm:t>
        <a:bodyPr/>
        <a:lstStyle/>
        <a:p>
          <a:endParaRPr lang="en-US"/>
        </a:p>
      </dgm:t>
    </dgm:pt>
    <dgm:pt modelId="{15E6F421-8827-4F09-B68F-D85EB74D5D27}" type="pres">
      <dgm:prSet presAssocID="{3758B2E7-5DCF-4768-8D9D-CCA2F02F3AC3}" presName="root" presStyleCnt="0">
        <dgm:presLayoutVars>
          <dgm:dir/>
          <dgm:resizeHandles val="exact"/>
        </dgm:presLayoutVars>
      </dgm:prSet>
      <dgm:spPr/>
    </dgm:pt>
    <dgm:pt modelId="{0741864A-5479-4954-AA11-A7267E1F6346}" type="pres">
      <dgm:prSet presAssocID="{7C98362F-DE05-4B06-A0BA-2ED84BF6124D}" presName="compNode" presStyleCnt="0"/>
      <dgm:spPr/>
    </dgm:pt>
    <dgm:pt modelId="{234988B7-408C-4D2B-9486-B0BB451C88A1}" type="pres">
      <dgm:prSet presAssocID="{7C98362F-DE05-4B06-A0BA-2ED84BF6124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775205D-ACB9-4ACF-B003-9B15872BE1C6}" type="pres">
      <dgm:prSet presAssocID="{7C98362F-DE05-4B06-A0BA-2ED84BF6124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6ACF179-C9AA-46C4-984D-11E82BC0A70E}" type="pres">
      <dgm:prSet presAssocID="{7C98362F-DE05-4B06-A0BA-2ED84BF6124D}" presName="spaceRect" presStyleCnt="0"/>
      <dgm:spPr/>
    </dgm:pt>
    <dgm:pt modelId="{1D074A42-9F9C-457D-B1DC-CD7A066037BF}" type="pres">
      <dgm:prSet presAssocID="{7C98362F-DE05-4B06-A0BA-2ED84BF6124D}" presName="textRect" presStyleLbl="revTx" presStyleIdx="0" presStyleCnt="6">
        <dgm:presLayoutVars>
          <dgm:chMax val="1"/>
          <dgm:chPref val="1"/>
        </dgm:presLayoutVars>
      </dgm:prSet>
      <dgm:spPr/>
    </dgm:pt>
    <dgm:pt modelId="{B686A239-63C1-4F5E-A5D9-F3EEBD084E54}" type="pres">
      <dgm:prSet presAssocID="{CD207044-44B6-4A3D-84FD-A2A1B1D55573}" presName="sibTrans" presStyleCnt="0"/>
      <dgm:spPr/>
    </dgm:pt>
    <dgm:pt modelId="{A84E1324-3011-4496-8E4A-AE7653FB71C5}" type="pres">
      <dgm:prSet presAssocID="{C93B8D94-2BB0-4391-BD9E-A77DD0F427AC}" presName="compNode" presStyleCnt="0"/>
      <dgm:spPr/>
    </dgm:pt>
    <dgm:pt modelId="{3B2733FC-8186-45F0-96CB-6BE7EFACDA12}" type="pres">
      <dgm:prSet presAssocID="{C93B8D94-2BB0-4391-BD9E-A77DD0F427A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E9E5E2E-869C-49F7-BBAB-A61AE7C7F9F9}" type="pres">
      <dgm:prSet presAssocID="{C93B8D94-2BB0-4391-BD9E-A77DD0F427A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C22D8536-EDCA-4D68-99D1-5CFC1CA7707A}" type="pres">
      <dgm:prSet presAssocID="{C93B8D94-2BB0-4391-BD9E-A77DD0F427AC}" presName="spaceRect" presStyleCnt="0"/>
      <dgm:spPr/>
    </dgm:pt>
    <dgm:pt modelId="{CF1B4B4D-C44E-4140-B805-7799EA6D1C33}" type="pres">
      <dgm:prSet presAssocID="{C93B8D94-2BB0-4391-BD9E-A77DD0F427AC}" presName="textRect" presStyleLbl="revTx" presStyleIdx="1" presStyleCnt="6">
        <dgm:presLayoutVars>
          <dgm:chMax val="1"/>
          <dgm:chPref val="1"/>
        </dgm:presLayoutVars>
      </dgm:prSet>
      <dgm:spPr/>
    </dgm:pt>
    <dgm:pt modelId="{84348474-5132-4CCD-8B8B-9E111DEBD0E4}" type="pres">
      <dgm:prSet presAssocID="{65ECE099-8DC7-4CCD-BEE8-9996BF16E893}" presName="sibTrans" presStyleCnt="0"/>
      <dgm:spPr/>
    </dgm:pt>
    <dgm:pt modelId="{02EB7CA6-4A86-454C-884F-1B7082DD1055}" type="pres">
      <dgm:prSet presAssocID="{1064ECD2-38E0-42DE-976C-0757AB33262C}" presName="compNode" presStyleCnt="0"/>
      <dgm:spPr/>
    </dgm:pt>
    <dgm:pt modelId="{F554B075-E20A-4772-9B85-3E0F368B6E27}" type="pres">
      <dgm:prSet presAssocID="{1064ECD2-38E0-42DE-976C-0757AB33262C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1D3BBAD-D490-4621-926E-C605A85AC635}" type="pres">
      <dgm:prSet presAssocID="{1064ECD2-38E0-42DE-976C-0757AB33262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FBEB3E-CE1B-4895-AF94-CF90EB2690DB}" type="pres">
      <dgm:prSet presAssocID="{1064ECD2-38E0-42DE-976C-0757AB33262C}" presName="spaceRect" presStyleCnt="0"/>
      <dgm:spPr/>
    </dgm:pt>
    <dgm:pt modelId="{F3DBACEB-077E-4CA0-A9E3-4C05CA0F6283}" type="pres">
      <dgm:prSet presAssocID="{1064ECD2-38E0-42DE-976C-0757AB33262C}" presName="textRect" presStyleLbl="revTx" presStyleIdx="2" presStyleCnt="6">
        <dgm:presLayoutVars>
          <dgm:chMax val="1"/>
          <dgm:chPref val="1"/>
        </dgm:presLayoutVars>
      </dgm:prSet>
      <dgm:spPr/>
    </dgm:pt>
    <dgm:pt modelId="{89E65E85-623F-47AA-8840-2AC46C64417B}" type="pres">
      <dgm:prSet presAssocID="{80AA84A3-5EBC-4F9A-879D-0A436F759FC8}" presName="sibTrans" presStyleCnt="0"/>
      <dgm:spPr/>
    </dgm:pt>
    <dgm:pt modelId="{40E20EEB-9C03-42BD-8B29-FD62F4162DC2}" type="pres">
      <dgm:prSet presAssocID="{1274C0F6-D5B9-41E8-AEA7-6D006A603C7D}" presName="compNode" presStyleCnt="0"/>
      <dgm:spPr/>
    </dgm:pt>
    <dgm:pt modelId="{F1176355-A176-4A41-A9F1-20448563C328}" type="pres">
      <dgm:prSet presAssocID="{1274C0F6-D5B9-41E8-AEA7-6D006A603C7D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D875EB9-8E40-4598-90FC-25A6DEC6E73A}" type="pres">
      <dgm:prSet presAssocID="{1274C0F6-D5B9-41E8-AEA7-6D006A603C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1423A8AC-CD83-41B8-A9D9-099D9B830450}" type="pres">
      <dgm:prSet presAssocID="{1274C0F6-D5B9-41E8-AEA7-6D006A603C7D}" presName="spaceRect" presStyleCnt="0"/>
      <dgm:spPr/>
    </dgm:pt>
    <dgm:pt modelId="{0E52A78B-6A3D-4D3E-8A22-8199798D7408}" type="pres">
      <dgm:prSet presAssocID="{1274C0F6-D5B9-41E8-AEA7-6D006A603C7D}" presName="textRect" presStyleLbl="revTx" presStyleIdx="3" presStyleCnt="6">
        <dgm:presLayoutVars>
          <dgm:chMax val="1"/>
          <dgm:chPref val="1"/>
        </dgm:presLayoutVars>
      </dgm:prSet>
      <dgm:spPr/>
    </dgm:pt>
    <dgm:pt modelId="{8C04D39C-E3EF-496A-A50D-FCC21E680A29}" type="pres">
      <dgm:prSet presAssocID="{0DE0465E-9122-4BEA-8988-888CDA2A9E31}" presName="sibTrans" presStyleCnt="0"/>
      <dgm:spPr/>
    </dgm:pt>
    <dgm:pt modelId="{8AF1266F-4451-49AA-8F8C-0CEBCBDD6476}" type="pres">
      <dgm:prSet presAssocID="{42B193F8-76AE-4E27-A5C5-BEE1B4459602}" presName="compNode" presStyleCnt="0"/>
      <dgm:spPr/>
    </dgm:pt>
    <dgm:pt modelId="{B7012AEB-69E2-4DE2-A2AA-237A15CD93D5}" type="pres">
      <dgm:prSet presAssocID="{42B193F8-76AE-4E27-A5C5-BEE1B4459602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8A89462-1183-4851-8EA1-76DAB0836001}" type="pres">
      <dgm:prSet presAssocID="{42B193F8-76AE-4E27-A5C5-BEE1B445960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9B316F34-4D87-4E17-A648-4E74680EBA18}" type="pres">
      <dgm:prSet presAssocID="{42B193F8-76AE-4E27-A5C5-BEE1B4459602}" presName="spaceRect" presStyleCnt="0"/>
      <dgm:spPr/>
    </dgm:pt>
    <dgm:pt modelId="{E0F64F86-2A54-4742-B24F-B936E946CD3F}" type="pres">
      <dgm:prSet presAssocID="{42B193F8-76AE-4E27-A5C5-BEE1B4459602}" presName="textRect" presStyleLbl="revTx" presStyleIdx="4" presStyleCnt="6">
        <dgm:presLayoutVars>
          <dgm:chMax val="1"/>
          <dgm:chPref val="1"/>
        </dgm:presLayoutVars>
      </dgm:prSet>
      <dgm:spPr/>
    </dgm:pt>
    <dgm:pt modelId="{34183562-BC00-4636-BA46-DDC85031EEE8}" type="pres">
      <dgm:prSet presAssocID="{9CAA767D-451F-4E9C-A5D1-CB2AC797719E}" presName="sibTrans" presStyleCnt="0"/>
      <dgm:spPr/>
    </dgm:pt>
    <dgm:pt modelId="{AE799DA3-0FF3-4DED-BB1B-8F6CA1F12860}" type="pres">
      <dgm:prSet presAssocID="{F870242F-DECE-40B0-94A7-15692F25A604}" presName="compNode" presStyleCnt="0"/>
      <dgm:spPr/>
    </dgm:pt>
    <dgm:pt modelId="{BC2D3BAF-9DB8-4FE6-8994-C474E50B8E23}" type="pres">
      <dgm:prSet presAssocID="{F870242F-DECE-40B0-94A7-15692F25A60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F425EA5-4559-4B12-89AF-4E09A3EE85BC}" type="pres">
      <dgm:prSet presAssocID="{F870242F-DECE-40B0-94A7-15692F25A60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61A60158-9EAA-4322-A5D0-904C682E0EFC}" type="pres">
      <dgm:prSet presAssocID="{F870242F-DECE-40B0-94A7-15692F25A604}" presName="spaceRect" presStyleCnt="0"/>
      <dgm:spPr/>
    </dgm:pt>
    <dgm:pt modelId="{0048E677-2E42-4927-8E42-CB5A018E1F41}" type="pres">
      <dgm:prSet presAssocID="{F870242F-DECE-40B0-94A7-15692F25A60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882200A-C8AA-4F0E-A3B3-D4F12480AABF}" type="presOf" srcId="{F870242F-DECE-40B0-94A7-15692F25A604}" destId="{0048E677-2E42-4927-8E42-CB5A018E1F41}" srcOrd="0" destOrd="0" presId="urn:microsoft.com/office/officeart/2018/5/layout/IconLeafLabelList"/>
    <dgm:cxn modelId="{1E99E71B-6A62-4366-8566-E2C2DE2BF61A}" type="presOf" srcId="{1274C0F6-D5B9-41E8-AEA7-6D006A603C7D}" destId="{0E52A78B-6A3D-4D3E-8A22-8199798D7408}" srcOrd="0" destOrd="0" presId="urn:microsoft.com/office/officeart/2018/5/layout/IconLeafLabelList"/>
    <dgm:cxn modelId="{DBB2C621-E4DD-496C-A5EC-29454D7F5EAD}" type="presOf" srcId="{42B193F8-76AE-4E27-A5C5-BEE1B4459602}" destId="{E0F64F86-2A54-4742-B24F-B936E946CD3F}" srcOrd="0" destOrd="0" presId="urn:microsoft.com/office/officeart/2018/5/layout/IconLeafLabelList"/>
    <dgm:cxn modelId="{F4FF5D24-3C7B-410F-8994-4163CCB75E21}" srcId="{3758B2E7-5DCF-4768-8D9D-CCA2F02F3AC3}" destId="{C93B8D94-2BB0-4391-BD9E-A77DD0F427AC}" srcOrd="1" destOrd="0" parTransId="{F9D3CC6A-E54C-45AF-9198-3F6773203F99}" sibTransId="{65ECE099-8DC7-4CCD-BEE8-9996BF16E893}"/>
    <dgm:cxn modelId="{34D7B930-C174-471B-B8CF-3221F0EBB464}" type="presOf" srcId="{3758B2E7-5DCF-4768-8D9D-CCA2F02F3AC3}" destId="{15E6F421-8827-4F09-B68F-D85EB74D5D27}" srcOrd="0" destOrd="0" presId="urn:microsoft.com/office/officeart/2018/5/layout/IconLeafLabelList"/>
    <dgm:cxn modelId="{AE475031-6B1D-4BBD-B27A-2959AD38F4AA}" type="presOf" srcId="{7C98362F-DE05-4B06-A0BA-2ED84BF6124D}" destId="{1D074A42-9F9C-457D-B1DC-CD7A066037BF}" srcOrd="0" destOrd="0" presId="urn:microsoft.com/office/officeart/2018/5/layout/IconLeafLabelList"/>
    <dgm:cxn modelId="{36564F64-F03D-460D-A577-3F579B24CEAE}" srcId="{3758B2E7-5DCF-4768-8D9D-CCA2F02F3AC3}" destId="{7C98362F-DE05-4B06-A0BA-2ED84BF6124D}" srcOrd="0" destOrd="0" parTransId="{CA5A8B98-E3DA-4458-B167-5853B4E27649}" sibTransId="{CD207044-44B6-4A3D-84FD-A2A1B1D55573}"/>
    <dgm:cxn modelId="{E3B44068-09D4-419A-BE08-11D3D341F462}" srcId="{3758B2E7-5DCF-4768-8D9D-CCA2F02F3AC3}" destId="{F870242F-DECE-40B0-94A7-15692F25A604}" srcOrd="5" destOrd="0" parTransId="{2749805E-2018-4839-B13B-4276BEE53768}" sibTransId="{35F46813-BC4B-43D0-89EC-0E38CF8C3657}"/>
    <dgm:cxn modelId="{3248C650-50B6-4609-8D41-0C5E15B4E015}" srcId="{3758B2E7-5DCF-4768-8D9D-CCA2F02F3AC3}" destId="{42B193F8-76AE-4E27-A5C5-BEE1B4459602}" srcOrd="4" destOrd="0" parTransId="{A5CE6305-F621-4C2C-9021-F81395D2CFDF}" sibTransId="{9CAA767D-451F-4E9C-A5D1-CB2AC797719E}"/>
    <dgm:cxn modelId="{11EED489-E440-456C-8171-7A9E9695B149}" srcId="{3758B2E7-5DCF-4768-8D9D-CCA2F02F3AC3}" destId="{1064ECD2-38E0-42DE-976C-0757AB33262C}" srcOrd="2" destOrd="0" parTransId="{B3AECE52-05B1-4EBF-90C4-B7A81D6A1FD2}" sibTransId="{80AA84A3-5EBC-4F9A-879D-0A436F759FC8}"/>
    <dgm:cxn modelId="{AC70D8BC-D5C5-4A10-BB3F-D083F5F15D19}" type="presOf" srcId="{1064ECD2-38E0-42DE-976C-0757AB33262C}" destId="{F3DBACEB-077E-4CA0-A9E3-4C05CA0F6283}" srcOrd="0" destOrd="0" presId="urn:microsoft.com/office/officeart/2018/5/layout/IconLeafLabelList"/>
    <dgm:cxn modelId="{CA5F36CD-D31B-4A98-AA33-D9D2DF22A3AC}" type="presOf" srcId="{C93B8D94-2BB0-4391-BD9E-A77DD0F427AC}" destId="{CF1B4B4D-C44E-4140-B805-7799EA6D1C33}" srcOrd="0" destOrd="0" presId="urn:microsoft.com/office/officeart/2018/5/layout/IconLeafLabelList"/>
    <dgm:cxn modelId="{152C3DD0-AD2C-46D0-8C1F-257C9AA3AD4F}" srcId="{3758B2E7-5DCF-4768-8D9D-CCA2F02F3AC3}" destId="{1274C0F6-D5B9-41E8-AEA7-6D006A603C7D}" srcOrd="3" destOrd="0" parTransId="{DAFD551C-EC5A-4BC5-97B1-8EB0071FA0A0}" sibTransId="{0DE0465E-9122-4BEA-8988-888CDA2A9E31}"/>
    <dgm:cxn modelId="{F53C516D-3684-44D8-8D93-04D6498E29A7}" type="presParOf" srcId="{15E6F421-8827-4F09-B68F-D85EB74D5D27}" destId="{0741864A-5479-4954-AA11-A7267E1F6346}" srcOrd="0" destOrd="0" presId="urn:microsoft.com/office/officeart/2018/5/layout/IconLeafLabelList"/>
    <dgm:cxn modelId="{50CBBEDD-2AC8-4134-AEB7-1E86E0A329B4}" type="presParOf" srcId="{0741864A-5479-4954-AA11-A7267E1F6346}" destId="{234988B7-408C-4D2B-9486-B0BB451C88A1}" srcOrd="0" destOrd="0" presId="urn:microsoft.com/office/officeart/2018/5/layout/IconLeafLabelList"/>
    <dgm:cxn modelId="{4027687A-BD54-497A-BE92-4E6BA22768B4}" type="presParOf" srcId="{0741864A-5479-4954-AA11-A7267E1F6346}" destId="{6775205D-ACB9-4ACF-B003-9B15872BE1C6}" srcOrd="1" destOrd="0" presId="urn:microsoft.com/office/officeart/2018/5/layout/IconLeafLabelList"/>
    <dgm:cxn modelId="{D13AA024-2384-4773-94B0-01E53310149C}" type="presParOf" srcId="{0741864A-5479-4954-AA11-A7267E1F6346}" destId="{A6ACF179-C9AA-46C4-984D-11E82BC0A70E}" srcOrd="2" destOrd="0" presId="urn:microsoft.com/office/officeart/2018/5/layout/IconLeafLabelList"/>
    <dgm:cxn modelId="{CEA39FEE-0DF2-4807-A582-6D586CB2E01F}" type="presParOf" srcId="{0741864A-5479-4954-AA11-A7267E1F6346}" destId="{1D074A42-9F9C-457D-B1DC-CD7A066037BF}" srcOrd="3" destOrd="0" presId="urn:microsoft.com/office/officeart/2018/5/layout/IconLeafLabelList"/>
    <dgm:cxn modelId="{545DA5A0-4277-4A09-8A1A-1D540CD5124C}" type="presParOf" srcId="{15E6F421-8827-4F09-B68F-D85EB74D5D27}" destId="{B686A239-63C1-4F5E-A5D9-F3EEBD084E54}" srcOrd="1" destOrd="0" presId="urn:microsoft.com/office/officeart/2018/5/layout/IconLeafLabelList"/>
    <dgm:cxn modelId="{E33F4534-10C3-470B-8327-A6E53024AB8E}" type="presParOf" srcId="{15E6F421-8827-4F09-B68F-D85EB74D5D27}" destId="{A84E1324-3011-4496-8E4A-AE7653FB71C5}" srcOrd="2" destOrd="0" presId="urn:microsoft.com/office/officeart/2018/5/layout/IconLeafLabelList"/>
    <dgm:cxn modelId="{360E9A9B-5BBE-4612-A9BA-90915A4EF368}" type="presParOf" srcId="{A84E1324-3011-4496-8E4A-AE7653FB71C5}" destId="{3B2733FC-8186-45F0-96CB-6BE7EFACDA12}" srcOrd="0" destOrd="0" presId="urn:microsoft.com/office/officeart/2018/5/layout/IconLeafLabelList"/>
    <dgm:cxn modelId="{6DD0B0D4-1B4F-4620-8725-76B914FD554E}" type="presParOf" srcId="{A84E1324-3011-4496-8E4A-AE7653FB71C5}" destId="{6E9E5E2E-869C-49F7-BBAB-A61AE7C7F9F9}" srcOrd="1" destOrd="0" presId="urn:microsoft.com/office/officeart/2018/5/layout/IconLeafLabelList"/>
    <dgm:cxn modelId="{7244167C-A5A9-4832-A7D5-B5F40B925D58}" type="presParOf" srcId="{A84E1324-3011-4496-8E4A-AE7653FB71C5}" destId="{C22D8536-EDCA-4D68-99D1-5CFC1CA7707A}" srcOrd="2" destOrd="0" presId="urn:microsoft.com/office/officeart/2018/5/layout/IconLeafLabelList"/>
    <dgm:cxn modelId="{29E59A26-CB31-4F7B-84C0-385743AC49D1}" type="presParOf" srcId="{A84E1324-3011-4496-8E4A-AE7653FB71C5}" destId="{CF1B4B4D-C44E-4140-B805-7799EA6D1C33}" srcOrd="3" destOrd="0" presId="urn:microsoft.com/office/officeart/2018/5/layout/IconLeafLabelList"/>
    <dgm:cxn modelId="{C61226A1-0699-4219-98AD-347F742B449E}" type="presParOf" srcId="{15E6F421-8827-4F09-B68F-D85EB74D5D27}" destId="{84348474-5132-4CCD-8B8B-9E111DEBD0E4}" srcOrd="3" destOrd="0" presId="urn:microsoft.com/office/officeart/2018/5/layout/IconLeafLabelList"/>
    <dgm:cxn modelId="{9AF55C99-76AA-4627-8571-C7B677B93D2E}" type="presParOf" srcId="{15E6F421-8827-4F09-B68F-D85EB74D5D27}" destId="{02EB7CA6-4A86-454C-884F-1B7082DD1055}" srcOrd="4" destOrd="0" presId="urn:microsoft.com/office/officeart/2018/5/layout/IconLeafLabelList"/>
    <dgm:cxn modelId="{A3642D5D-97B7-412A-BCA7-A8F3A55C0037}" type="presParOf" srcId="{02EB7CA6-4A86-454C-884F-1B7082DD1055}" destId="{F554B075-E20A-4772-9B85-3E0F368B6E27}" srcOrd="0" destOrd="0" presId="urn:microsoft.com/office/officeart/2018/5/layout/IconLeafLabelList"/>
    <dgm:cxn modelId="{4D412AF0-83C3-4E63-9A57-F0A3960BE01E}" type="presParOf" srcId="{02EB7CA6-4A86-454C-884F-1B7082DD1055}" destId="{81D3BBAD-D490-4621-926E-C605A85AC635}" srcOrd="1" destOrd="0" presId="urn:microsoft.com/office/officeart/2018/5/layout/IconLeafLabelList"/>
    <dgm:cxn modelId="{A05E6991-C9AC-4ABB-A201-B17CB2CF66F9}" type="presParOf" srcId="{02EB7CA6-4A86-454C-884F-1B7082DD1055}" destId="{6DFBEB3E-CE1B-4895-AF94-CF90EB2690DB}" srcOrd="2" destOrd="0" presId="urn:microsoft.com/office/officeart/2018/5/layout/IconLeafLabelList"/>
    <dgm:cxn modelId="{1EEF7E73-204E-4EC1-B195-CAEF4F7CE9EB}" type="presParOf" srcId="{02EB7CA6-4A86-454C-884F-1B7082DD1055}" destId="{F3DBACEB-077E-4CA0-A9E3-4C05CA0F6283}" srcOrd="3" destOrd="0" presId="urn:microsoft.com/office/officeart/2018/5/layout/IconLeafLabelList"/>
    <dgm:cxn modelId="{50D585C7-CE1E-4E23-B270-F37FA7307498}" type="presParOf" srcId="{15E6F421-8827-4F09-B68F-D85EB74D5D27}" destId="{89E65E85-623F-47AA-8840-2AC46C64417B}" srcOrd="5" destOrd="0" presId="urn:microsoft.com/office/officeart/2018/5/layout/IconLeafLabelList"/>
    <dgm:cxn modelId="{581B8278-AAD2-4F37-96B1-9F53FB469DFC}" type="presParOf" srcId="{15E6F421-8827-4F09-B68F-D85EB74D5D27}" destId="{40E20EEB-9C03-42BD-8B29-FD62F4162DC2}" srcOrd="6" destOrd="0" presId="urn:microsoft.com/office/officeart/2018/5/layout/IconLeafLabelList"/>
    <dgm:cxn modelId="{F4FEED45-6279-4A64-8F95-A0C31980DC6B}" type="presParOf" srcId="{40E20EEB-9C03-42BD-8B29-FD62F4162DC2}" destId="{F1176355-A176-4A41-A9F1-20448563C328}" srcOrd="0" destOrd="0" presId="urn:microsoft.com/office/officeart/2018/5/layout/IconLeafLabelList"/>
    <dgm:cxn modelId="{831E8A8A-1BDF-4726-8EE2-2C809934B321}" type="presParOf" srcId="{40E20EEB-9C03-42BD-8B29-FD62F4162DC2}" destId="{6D875EB9-8E40-4598-90FC-25A6DEC6E73A}" srcOrd="1" destOrd="0" presId="urn:microsoft.com/office/officeart/2018/5/layout/IconLeafLabelList"/>
    <dgm:cxn modelId="{B2A7DEAF-5511-48F6-8F50-360DEFC37A7E}" type="presParOf" srcId="{40E20EEB-9C03-42BD-8B29-FD62F4162DC2}" destId="{1423A8AC-CD83-41B8-A9D9-099D9B830450}" srcOrd="2" destOrd="0" presId="urn:microsoft.com/office/officeart/2018/5/layout/IconLeafLabelList"/>
    <dgm:cxn modelId="{D2154F19-32ED-4DE4-976B-6368CCEC5F20}" type="presParOf" srcId="{40E20EEB-9C03-42BD-8B29-FD62F4162DC2}" destId="{0E52A78B-6A3D-4D3E-8A22-8199798D7408}" srcOrd="3" destOrd="0" presId="urn:microsoft.com/office/officeart/2018/5/layout/IconLeafLabelList"/>
    <dgm:cxn modelId="{98E4852E-4B45-4BE7-9049-7F97AD8A9730}" type="presParOf" srcId="{15E6F421-8827-4F09-B68F-D85EB74D5D27}" destId="{8C04D39C-E3EF-496A-A50D-FCC21E680A29}" srcOrd="7" destOrd="0" presId="urn:microsoft.com/office/officeart/2018/5/layout/IconLeafLabelList"/>
    <dgm:cxn modelId="{D08DE0D2-6891-4A07-92CB-F9E4FE9324E0}" type="presParOf" srcId="{15E6F421-8827-4F09-B68F-D85EB74D5D27}" destId="{8AF1266F-4451-49AA-8F8C-0CEBCBDD6476}" srcOrd="8" destOrd="0" presId="urn:microsoft.com/office/officeart/2018/5/layout/IconLeafLabelList"/>
    <dgm:cxn modelId="{65D5EFFF-3B95-4F5E-BD30-DC22CAF426F0}" type="presParOf" srcId="{8AF1266F-4451-49AA-8F8C-0CEBCBDD6476}" destId="{B7012AEB-69E2-4DE2-A2AA-237A15CD93D5}" srcOrd="0" destOrd="0" presId="urn:microsoft.com/office/officeart/2018/5/layout/IconLeafLabelList"/>
    <dgm:cxn modelId="{7E7C006D-E113-41EE-AA77-D2EE490C9FEA}" type="presParOf" srcId="{8AF1266F-4451-49AA-8F8C-0CEBCBDD6476}" destId="{08A89462-1183-4851-8EA1-76DAB0836001}" srcOrd="1" destOrd="0" presId="urn:microsoft.com/office/officeart/2018/5/layout/IconLeafLabelList"/>
    <dgm:cxn modelId="{FDB0127D-CB42-419C-95D2-E1E47768529D}" type="presParOf" srcId="{8AF1266F-4451-49AA-8F8C-0CEBCBDD6476}" destId="{9B316F34-4D87-4E17-A648-4E74680EBA18}" srcOrd="2" destOrd="0" presId="urn:microsoft.com/office/officeart/2018/5/layout/IconLeafLabelList"/>
    <dgm:cxn modelId="{E10E349B-ADA9-4CD5-8CF5-9ACCAD0393F4}" type="presParOf" srcId="{8AF1266F-4451-49AA-8F8C-0CEBCBDD6476}" destId="{E0F64F86-2A54-4742-B24F-B936E946CD3F}" srcOrd="3" destOrd="0" presId="urn:microsoft.com/office/officeart/2018/5/layout/IconLeafLabelList"/>
    <dgm:cxn modelId="{456A73B7-01EC-44F3-8E6F-8441511BC520}" type="presParOf" srcId="{15E6F421-8827-4F09-B68F-D85EB74D5D27}" destId="{34183562-BC00-4636-BA46-DDC85031EEE8}" srcOrd="9" destOrd="0" presId="urn:microsoft.com/office/officeart/2018/5/layout/IconLeafLabelList"/>
    <dgm:cxn modelId="{04394F8E-686D-4EC6-B4BA-2D9F6DBE36ED}" type="presParOf" srcId="{15E6F421-8827-4F09-B68F-D85EB74D5D27}" destId="{AE799DA3-0FF3-4DED-BB1B-8F6CA1F12860}" srcOrd="10" destOrd="0" presId="urn:microsoft.com/office/officeart/2018/5/layout/IconLeafLabelList"/>
    <dgm:cxn modelId="{06D84FE5-67BE-4F56-96A0-4618ED75B9DF}" type="presParOf" srcId="{AE799DA3-0FF3-4DED-BB1B-8F6CA1F12860}" destId="{BC2D3BAF-9DB8-4FE6-8994-C474E50B8E23}" srcOrd="0" destOrd="0" presId="urn:microsoft.com/office/officeart/2018/5/layout/IconLeafLabelList"/>
    <dgm:cxn modelId="{FA58994B-6A20-422C-B9B7-FE7F384940E3}" type="presParOf" srcId="{AE799DA3-0FF3-4DED-BB1B-8F6CA1F12860}" destId="{4F425EA5-4559-4B12-89AF-4E09A3EE85BC}" srcOrd="1" destOrd="0" presId="urn:microsoft.com/office/officeart/2018/5/layout/IconLeafLabelList"/>
    <dgm:cxn modelId="{A906AD79-B3B3-45F6-9483-A413632184EC}" type="presParOf" srcId="{AE799DA3-0FF3-4DED-BB1B-8F6CA1F12860}" destId="{61A60158-9EAA-4322-A5D0-904C682E0EFC}" srcOrd="2" destOrd="0" presId="urn:microsoft.com/office/officeart/2018/5/layout/IconLeafLabelList"/>
    <dgm:cxn modelId="{CBACEED0-7AF5-438B-9E62-32DB7E2713FF}" type="presParOf" srcId="{AE799DA3-0FF3-4DED-BB1B-8F6CA1F12860}" destId="{0048E677-2E42-4927-8E42-CB5A018E1F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D7715-0721-49A4-BFF7-3657AA0CC7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EA6C49-E510-4B40-9E24-12CA3BADF402}">
      <dgm:prSet/>
      <dgm:spPr/>
      <dgm:t>
        <a:bodyPr/>
        <a:lstStyle/>
        <a:p>
          <a:r>
            <a:rPr lang="en-US"/>
            <a:t>Minimalistic UI</a:t>
          </a:r>
        </a:p>
      </dgm:t>
    </dgm:pt>
    <dgm:pt modelId="{88E22572-79B1-478B-81F9-9716440495CA}" type="parTrans" cxnId="{34377F78-378D-4A29-8B34-D781761789F7}">
      <dgm:prSet/>
      <dgm:spPr/>
      <dgm:t>
        <a:bodyPr/>
        <a:lstStyle/>
        <a:p>
          <a:endParaRPr lang="en-US"/>
        </a:p>
      </dgm:t>
    </dgm:pt>
    <dgm:pt modelId="{08E16136-B650-4CC1-B4CE-B4DA096E36BE}" type="sibTrans" cxnId="{34377F78-378D-4A29-8B34-D781761789F7}">
      <dgm:prSet/>
      <dgm:spPr/>
      <dgm:t>
        <a:bodyPr/>
        <a:lstStyle/>
        <a:p>
          <a:endParaRPr lang="en-US"/>
        </a:p>
      </dgm:t>
    </dgm:pt>
    <dgm:pt modelId="{4D3D7D2A-C55D-4A03-8229-D49F2443EC71}">
      <dgm:prSet/>
      <dgm:spPr/>
      <dgm:t>
        <a:bodyPr/>
        <a:lstStyle/>
        <a:p>
          <a:r>
            <a:rPr lang="en-US"/>
            <a:t>Soothing color palette</a:t>
          </a:r>
        </a:p>
      </dgm:t>
    </dgm:pt>
    <dgm:pt modelId="{F85EF9B4-EA9F-49DD-9721-6634FE722627}" type="parTrans" cxnId="{930D3F3B-8D1A-4296-81AC-38D50CE6907D}">
      <dgm:prSet/>
      <dgm:spPr/>
      <dgm:t>
        <a:bodyPr/>
        <a:lstStyle/>
        <a:p>
          <a:endParaRPr lang="en-US"/>
        </a:p>
      </dgm:t>
    </dgm:pt>
    <dgm:pt modelId="{077D9E11-A363-4A3E-A2AA-D72ABE9A86C7}" type="sibTrans" cxnId="{930D3F3B-8D1A-4296-81AC-38D50CE6907D}">
      <dgm:prSet/>
      <dgm:spPr/>
      <dgm:t>
        <a:bodyPr/>
        <a:lstStyle/>
        <a:p>
          <a:endParaRPr lang="en-US"/>
        </a:p>
      </dgm:t>
    </dgm:pt>
    <dgm:pt modelId="{1C622069-ACC7-4904-A69C-D477F96B11FF}">
      <dgm:prSet/>
      <dgm:spPr/>
      <dgm:t>
        <a:bodyPr/>
        <a:lstStyle/>
        <a:p>
          <a:r>
            <a:rPr lang="en-US"/>
            <a:t>Responsive design</a:t>
          </a:r>
        </a:p>
      </dgm:t>
    </dgm:pt>
    <dgm:pt modelId="{88B06C44-DE6E-40C1-954B-DEEC7C059DA3}" type="parTrans" cxnId="{9D4E9289-0A2E-43F9-A329-A26AE605F802}">
      <dgm:prSet/>
      <dgm:spPr/>
      <dgm:t>
        <a:bodyPr/>
        <a:lstStyle/>
        <a:p>
          <a:endParaRPr lang="en-US"/>
        </a:p>
      </dgm:t>
    </dgm:pt>
    <dgm:pt modelId="{37927F2D-ABC7-486A-805E-99750CD90915}" type="sibTrans" cxnId="{9D4E9289-0A2E-43F9-A329-A26AE605F802}">
      <dgm:prSet/>
      <dgm:spPr/>
      <dgm:t>
        <a:bodyPr/>
        <a:lstStyle/>
        <a:p>
          <a:endParaRPr lang="en-US"/>
        </a:p>
      </dgm:t>
    </dgm:pt>
    <dgm:pt modelId="{D203CF95-AC8D-4318-AA43-9CBD31D84E2F}">
      <dgm:prSet/>
      <dgm:spPr/>
      <dgm:t>
        <a:bodyPr/>
        <a:lstStyle/>
        <a:p>
          <a:r>
            <a:rPr lang="en-US"/>
            <a:t>User-friendly layout</a:t>
          </a:r>
        </a:p>
      </dgm:t>
    </dgm:pt>
    <dgm:pt modelId="{FD7DDFFE-00C3-4145-A563-467A135567E3}" type="parTrans" cxnId="{2CB064BE-CB9B-4227-B8C9-B4982DE984C5}">
      <dgm:prSet/>
      <dgm:spPr/>
      <dgm:t>
        <a:bodyPr/>
        <a:lstStyle/>
        <a:p>
          <a:endParaRPr lang="en-US"/>
        </a:p>
      </dgm:t>
    </dgm:pt>
    <dgm:pt modelId="{D9816E7A-7D6C-4AC0-AAD4-9B06CA88F816}" type="sibTrans" cxnId="{2CB064BE-CB9B-4227-B8C9-B4982DE984C5}">
      <dgm:prSet/>
      <dgm:spPr/>
      <dgm:t>
        <a:bodyPr/>
        <a:lstStyle/>
        <a:p>
          <a:endParaRPr lang="en-US"/>
        </a:p>
      </dgm:t>
    </dgm:pt>
    <dgm:pt modelId="{972E07F0-577B-4B9A-BA6B-9FB9A3B70E89}">
      <dgm:prSet/>
      <dgm:spPr/>
      <dgm:t>
        <a:bodyPr/>
        <a:lstStyle/>
        <a:p>
          <a:r>
            <a:rPr lang="en-US"/>
            <a:t>Technology stack: HTML, CSS, JS</a:t>
          </a:r>
        </a:p>
      </dgm:t>
    </dgm:pt>
    <dgm:pt modelId="{A5780884-C50A-4BAF-B03E-46AB78873CFE}" type="parTrans" cxnId="{E6563CBC-CA05-4343-9395-5F0873DAE324}">
      <dgm:prSet/>
      <dgm:spPr/>
      <dgm:t>
        <a:bodyPr/>
        <a:lstStyle/>
        <a:p>
          <a:endParaRPr lang="en-US"/>
        </a:p>
      </dgm:t>
    </dgm:pt>
    <dgm:pt modelId="{D48C4052-B92A-46FE-9625-9BC21A456EF2}" type="sibTrans" cxnId="{E6563CBC-CA05-4343-9395-5F0873DAE324}">
      <dgm:prSet/>
      <dgm:spPr/>
      <dgm:t>
        <a:bodyPr/>
        <a:lstStyle/>
        <a:p>
          <a:endParaRPr lang="en-US"/>
        </a:p>
      </dgm:t>
    </dgm:pt>
    <dgm:pt modelId="{32BA836D-75B9-4BC3-A63B-0560C72EA6FF}" type="pres">
      <dgm:prSet presAssocID="{12AD7715-0721-49A4-BFF7-3657AA0CC74B}" presName="root" presStyleCnt="0">
        <dgm:presLayoutVars>
          <dgm:dir/>
          <dgm:resizeHandles val="exact"/>
        </dgm:presLayoutVars>
      </dgm:prSet>
      <dgm:spPr/>
    </dgm:pt>
    <dgm:pt modelId="{F90CABC8-3697-44FA-9ADD-30EE4AA002B2}" type="pres">
      <dgm:prSet presAssocID="{A7EA6C49-E510-4B40-9E24-12CA3BADF402}" presName="compNode" presStyleCnt="0"/>
      <dgm:spPr/>
    </dgm:pt>
    <dgm:pt modelId="{4881336D-FF72-4A19-B474-5F9881BCAF6A}" type="pres">
      <dgm:prSet presAssocID="{A7EA6C49-E510-4B40-9E24-12CA3BADF402}" presName="bgRect" presStyleLbl="bgShp" presStyleIdx="0" presStyleCnt="5"/>
      <dgm:spPr/>
    </dgm:pt>
    <dgm:pt modelId="{66E45126-21F6-4CF2-A399-A67E0A5C74D4}" type="pres">
      <dgm:prSet presAssocID="{A7EA6C49-E510-4B40-9E24-12CA3BADF40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D604BE6-F283-444F-8377-FDBF67786F01}" type="pres">
      <dgm:prSet presAssocID="{A7EA6C49-E510-4B40-9E24-12CA3BADF402}" presName="spaceRect" presStyleCnt="0"/>
      <dgm:spPr/>
    </dgm:pt>
    <dgm:pt modelId="{C18C5DAC-589C-4721-9B70-F38DBACCC439}" type="pres">
      <dgm:prSet presAssocID="{A7EA6C49-E510-4B40-9E24-12CA3BADF402}" presName="parTx" presStyleLbl="revTx" presStyleIdx="0" presStyleCnt="5">
        <dgm:presLayoutVars>
          <dgm:chMax val="0"/>
          <dgm:chPref val="0"/>
        </dgm:presLayoutVars>
      </dgm:prSet>
      <dgm:spPr/>
    </dgm:pt>
    <dgm:pt modelId="{89027235-F093-4C2E-BFF7-E43D5E8301E0}" type="pres">
      <dgm:prSet presAssocID="{08E16136-B650-4CC1-B4CE-B4DA096E36BE}" presName="sibTrans" presStyleCnt="0"/>
      <dgm:spPr/>
    </dgm:pt>
    <dgm:pt modelId="{B65F92E0-21A9-4BDE-A281-D095F48B5AFA}" type="pres">
      <dgm:prSet presAssocID="{4D3D7D2A-C55D-4A03-8229-D49F2443EC71}" presName="compNode" presStyleCnt="0"/>
      <dgm:spPr/>
    </dgm:pt>
    <dgm:pt modelId="{EA7C5F3D-158F-4027-AE7F-FE960EA001C7}" type="pres">
      <dgm:prSet presAssocID="{4D3D7D2A-C55D-4A03-8229-D49F2443EC71}" presName="bgRect" presStyleLbl="bgShp" presStyleIdx="1" presStyleCnt="5"/>
      <dgm:spPr/>
    </dgm:pt>
    <dgm:pt modelId="{E0726FF3-8839-4746-BA8E-67C985A5F261}" type="pres">
      <dgm:prSet presAssocID="{4D3D7D2A-C55D-4A03-8229-D49F2443EC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A8FF435B-0187-4378-81E2-C0C9AA9636A5}" type="pres">
      <dgm:prSet presAssocID="{4D3D7D2A-C55D-4A03-8229-D49F2443EC71}" presName="spaceRect" presStyleCnt="0"/>
      <dgm:spPr/>
    </dgm:pt>
    <dgm:pt modelId="{D439EBA2-94A0-4C3D-97AA-3F4B92163915}" type="pres">
      <dgm:prSet presAssocID="{4D3D7D2A-C55D-4A03-8229-D49F2443EC71}" presName="parTx" presStyleLbl="revTx" presStyleIdx="1" presStyleCnt="5">
        <dgm:presLayoutVars>
          <dgm:chMax val="0"/>
          <dgm:chPref val="0"/>
        </dgm:presLayoutVars>
      </dgm:prSet>
      <dgm:spPr/>
    </dgm:pt>
    <dgm:pt modelId="{6F651B46-2B43-4E5D-A346-277DB4657CB6}" type="pres">
      <dgm:prSet presAssocID="{077D9E11-A363-4A3E-A2AA-D72ABE9A86C7}" presName="sibTrans" presStyleCnt="0"/>
      <dgm:spPr/>
    </dgm:pt>
    <dgm:pt modelId="{D4EA9C0F-13FB-4F66-93AB-9598DA9F3297}" type="pres">
      <dgm:prSet presAssocID="{1C622069-ACC7-4904-A69C-D477F96B11FF}" presName="compNode" presStyleCnt="0"/>
      <dgm:spPr/>
    </dgm:pt>
    <dgm:pt modelId="{7F979A9F-0535-4DE1-B351-77B29D3FE1FE}" type="pres">
      <dgm:prSet presAssocID="{1C622069-ACC7-4904-A69C-D477F96B11FF}" presName="bgRect" presStyleLbl="bgShp" presStyleIdx="2" presStyleCnt="5"/>
      <dgm:spPr/>
    </dgm:pt>
    <dgm:pt modelId="{1353DBA3-203C-496C-BA75-B36F119B640C}" type="pres">
      <dgm:prSet presAssocID="{1C622069-ACC7-4904-A69C-D477F96B11F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77FB2A-6D00-4CB3-B3C7-E59AD15CE23C}" type="pres">
      <dgm:prSet presAssocID="{1C622069-ACC7-4904-A69C-D477F96B11FF}" presName="spaceRect" presStyleCnt="0"/>
      <dgm:spPr/>
    </dgm:pt>
    <dgm:pt modelId="{11D9C6F1-7081-4F4F-B661-4624547A7ABF}" type="pres">
      <dgm:prSet presAssocID="{1C622069-ACC7-4904-A69C-D477F96B11FF}" presName="parTx" presStyleLbl="revTx" presStyleIdx="2" presStyleCnt="5">
        <dgm:presLayoutVars>
          <dgm:chMax val="0"/>
          <dgm:chPref val="0"/>
        </dgm:presLayoutVars>
      </dgm:prSet>
      <dgm:spPr/>
    </dgm:pt>
    <dgm:pt modelId="{0CA6A7AA-C21D-4049-8D3A-559573FB51DF}" type="pres">
      <dgm:prSet presAssocID="{37927F2D-ABC7-486A-805E-99750CD90915}" presName="sibTrans" presStyleCnt="0"/>
      <dgm:spPr/>
    </dgm:pt>
    <dgm:pt modelId="{F62DCACB-FC36-4E00-8993-185E7D80024E}" type="pres">
      <dgm:prSet presAssocID="{D203CF95-AC8D-4318-AA43-9CBD31D84E2F}" presName="compNode" presStyleCnt="0"/>
      <dgm:spPr/>
    </dgm:pt>
    <dgm:pt modelId="{5C0CE098-9A3E-46D7-A05F-594A0CE1433E}" type="pres">
      <dgm:prSet presAssocID="{D203CF95-AC8D-4318-AA43-9CBD31D84E2F}" presName="bgRect" presStyleLbl="bgShp" presStyleIdx="3" presStyleCnt="5"/>
      <dgm:spPr/>
    </dgm:pt>
    <dgm:pt modelId="{59F3B0FC-FE0E-4842-8E9C-8F322FDB451B}" type="pres">
      <dgm:prSet presAssocID="{D203CF95-AC8D-4318-AA43-9CBD31D84E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6DA6B75-0ABC-4D4F-B3DA-BC878992CF42}" type="pres">
      <dgm:prSet presAssocID="{D203CF95-AC8D-4318-AA43-9CBD31D84E2F}" presName="spaceRect" presStyleCnt="0"/>
      <dgm:spPr/>
    </dgm:pt>
    <dgm:pt modelId="{46DEF9C9-2D32-4E06-A0B8-92615B9C637B}" type="pres">
      <dgm:prSet presAssocID="{D203CF95-AC8D-4318-AA43-9CBD31D84E2F}" presName="parTx" presStyleLbl="revTx" presStyleIdx="3" presStyleCnt="5">
        <dgm:presLayoutVars>
          <dgm:chMax val="0"/>
          <dgm:chPref val="0"/>
        </dgm:presLayoutVars>
      </dgm:prSet>
      <dgm:spPr/>
    </dgm:pt>
    <dgm:pt modelId="{35DBE20A-09FB-49A3-917E-2DFC2488DF8C}" type="pres">
      <dgm:prSet presAssocID="{D9816E7A-7D6C-4AC0-AAD4-9B06CA88F816}" presName="sibTrans" presStyleCnt="0"/>
      <dgm:spPr/>
    </dgm:pt>
    <dgm:pt modelId="{9E80B9DD-2E55-4AF2-BE9C-27A663A20C30}" type="pres">
      <dgm:prSet presAssocID="{972E07F0-577B-4B9A-BA6B-9FB9A3B70E89}" presName="compNode" presStyleCnt="0"/>
      <dgm:spPr/>
    </dgm:pt>
    <dgm:pt modelId="{4CDC0BAA-73CC-4679-AB39-C99B43CA93EB}" type="pres">
      <dgm:prSet presAssocID="{972E07F0-577B-4B9A-BA6B-9FB9A3B70E89}" presName="bgRect" presStyleLbl="bgShp" presStyleIdx="4" presStyleCnt="5"/>
      <dgm:spPr/>
    </dgm:pt>
    <dgm:pt modelId="{F15A198A-6084-4B23-9978-CE3FBA7BBCE3}" type="pres">
      <dgm:prSet presAssocID="{972E07F0-577B-4B9A-BA6B-9FB9A3B70E8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7AC165-A22E-40CC-8183-2DD0E638CB66}" type="pres">
      <dgm:prSet presAssocID="{972E07F0-577B-4B9A-BA6B-9FB9A3B70E89}" presName="spaceRect" presStyleCnt="0"/>
      <dgm:spPr/>
    </dgm:pt>
    <dgm:pt modelId="{F2FA4C8E-CABB-4BF2-BA10-D0534D17EE8A}" type="pres">
      <dgm:prSet presAssocID="{972E07F0-577B-4B9A-BA6B-9FB9A3B70E8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B879F1F-BA44-4D67-A232-571EB6C86C00}" type="presOf" srcId="{4D3D7D2A-C55D-4A03-8229-D49F2443EC71}" destId="{D439EBA2-94A0-4C3D-97AA-3F4B92163915}" srcOrd="0" destOrd="0" presId="urn:microsoft.com/office/officeart/2018/2/layout/IconVerticalSolidList"/>
    <dgm:cxn modelId="{64044836-D4B2-4897-A368-A01697703F53}" type="presOf" srcId="{12AD7715-0721-49A4-BFF7-3657AA0CC74B}" destId="{32BA836D-75B9-4BC3-A63B-0560C72EA6FF}" srcOrd="0" destOrd="0" presId="urn:microsoft.com/office/officeart/2018/2/layout/IconVerticalSolidList"/>
    <dgm:cxn modelId="{930D3F3B-8D1A-4296-81AC-38D50CE6907D}" srcId="{12AD7715-0721-49A4-BFF7-3657AA0CC74B}" destId="{4D3D7D2A-C55D-4A03-8229-D49F2443EC71}" srcOrd="1" destOrd="0" parTransId="{F85EF9B4-EA9F-49DD-9721-6634FE722627}" sibTransId="{077D9E11-A363-4A3E-A2AA-D72ABE9A86C7}"/>
    <dgm:cxn modelId="{34377F78-378D-4A29-8B34-D781761789F7}" srcId="{12AD7715-0721-49A4-BFF7-3657AA0CC74B}" destId="{A7EA6C49-E510-4B40-9E24-12CA3BADF402}" srcOrd="0" destOrd="0" parTransId="{88E22572-79B1-478B-81F9-9716440495CA}" sibTransId="{08E16136-B650-4CC1-B4CE-B4DA096E36BE}"/>
    <dgm:cxn modelId="{C1BC4E89-5C4B-4181-B98B-CF37C46A2E61}" type="presOf" srcId="{D203CF95-AC8D-4318-AA43-9CBD31D84E2F}" destId="{46DEF9C9-2D32-4E06-A0B8-92615B9C637B}" srcOrd="0" destOrd="0" presId="urn:microsoft.com/office/officeart/2018/2/layout/IconVerticalSolidList"/>
    <dgm:cxn modelId="{9D4E9289-0A2E-43F9-A329-A26AE605F802}" srcId="{12AD7715-0721-49A4-BFF7-3657AA0CC74B}" destId="{1C622069-ACC7-4904-A69C-D477F96B11FF}" srcOrd="2" destOrd="0" parTransId="{88B06C44-DE6E-40C1-954B-DEEC7C059DA3}" sibTransId="{37927F2D-ABC7-486A-805E-99750CD90915}"/>
    <dgm:cxn modelId="{E6563CBC-CA05-4343-9395-5F0873DAE324}" srcId="{12AD7715-0721-49A4-BFF7-3657AA0CC74B}" destId="{972E07F0-577B-4B9A-BA6B-9FB9A3B70E89}" srcOrd="4" destOrd="0" parTransId="{A5780884-C50A-4BAF-B03E-46AB78873CFE}" sibTransId="{D48C4052-B92A-46FE-9625-9BC21A456EF2}"/>
    <dgm:cxn modelId="{2CB064BE-CB9B-4227-B8C9-B4982DE984C5}" srcId="{12AD7715-0721-49A4-BFF7-3657AA0CC74B}" destId="{D203CF95-AC8D-4318-AA43-9CBD31D84E2F}" srcOrd="3" destOrd="0" parTransId="{FD7DDFFE-00C3-4145-A563-467A135567E3}" sibTransId="{D9816E7A-7D6C-4AC0-AAD4-9B06CA88F816}"/>
    <dgm:cxn modelId="{C389ABC2-B782-4B8C-B2D2-61DB4AE72486}" type="presOf" srcId="{1C622069-ACC7-4904-A69C-D477F96B11FF}" destId="{11D9C6F1-7081-4F4F-B661-4624547A7ABF}" srcOrd="0" destOrd="0" presId="urn:microsoft.com/office/officeart/2018/2/layout/IconVerticalSolidList"/>
    <dgm:cxn modelId="{50A588CD-C5AD-4579-AAC2-4C3DBAAA9083}" type="presOf" srcId="{A7EA6C49-E510-4B40-9E24-12CA3BADF402}" destId="{C18C5DAC-589C-4721-9B70-F38DBACCC439}" srcOrd="0" destOrd="0" presId="urn:microsoft.com/office/officeart/2018/2/layout/IconVerticalSolidList"/>
    <dgm:cxn modelId="{08D7DEF7-DF3E-4BF8-BA4E-EFF969639E77}" type="presOf" srcId="{972E07F0-577B-4B9A-BA6B-9FB9A3B70E89}" destId="{F2FA4C8E-CABB-4BF2-BA10-D0534D17EE8A}" srcOrd="0" destOrd="0" presId="urn:microsoft.com/office/officeart/2018/2/layout/IconVerticalSolidList"/>
    <dgm:cxn modelId="{62096099-BBA3-4C99-AD19-ECA28FBB72FE}" type="presParOf" srcId="{32BA836D-75B9-4BC3-A63B-0560C72EA6FF}" destId="{F90CABC8-3697-44FA-9ADD-30EE4AA002B2}" srcOrd="0" destOrd="0" presId="urn:microsoft.com/office/officeart/2018/2/layout/IconVerticalSolidList"/>
    <dgm:cxn modelId="{A19DF17E-E497-489C-8A9F-908400A05E66}" type="presParOf" srcId="{F90CABC8-3697-44FA-9ADD-30EE4AA002B2}" destId="{4881336D-FF72-4A19-B474-5F9881BCAF6A}" srcOrd="0" destOrd="0" presId="urn:microsoft.com/office/officeart/2018/2/layout/IconVerticalSolidList"/>
    <dgm:cxn modelId="{86CB1694-187C-41B8-B367-16C3D0C28D26}" type="presParOf" srcId="{F90CABC8-3697-44FA-9ADD-30EE4AA002B2}" destId="{66E45126-21F6-4CF2-A399-A67E0A5C74D4}" srcOrd="1" destOrd="0" presId="urn:microsoft.com/office/officeart/2018/2/layout/IconVerticalSolidList"/>
    <dgm:cxn modelId="{F56FA841-604F-403D-8D8A-E1D6A71168DA}" type="presParOf" srcId="{F90CABC8-3697-44FA-9ADD-30EE4AA002B2}" destId="{AD604BE6-F283-444F-8377-FDBF67786F01}" srcOrd="2" destOrd="0" presId="urn:microsoft.com/office/officeart/2018/2/layout/IconVerticalSolidList"/>
    <dgm:cxn modelId="{1B46F3F0-4290-49D2-8E1D-CAE3647F9B21}" type="presParOf" srcId="{F90CABC8-3697-44FA-9ADD-30EE4AA002B2}" destId="{C18C5DAC-589C-4721-9B70-F38DBACCC439}" srcOrd="3" destOrd="0" presId="urn:microsoft.com/office/officeart/2018/2/layout/IconVerticalSolidList"/>
    <dgm:cxn modelId="{A452BDAA-D39F-4AFC-9D61-92F9D11CAACC}" type="presParOf" srcId="{32BA836D-75B9-4BC3-A63B-0560C72EA6FF}" destId="{89027235-F093-4C2E-BFF7-E43D5E8301E0}" srcOrd="1" destOrd="0" presId="urn:microsoft.com/office/officeart/2018/2/layout/IconVerticalSolidList"/>
    <dgm:cxn modelId="{B2896039-AC27-4556-B75B-185FD54DC5BF}" type="presParOf" srcId="{32BA836D-75B9-4BC3-A63B-0560C72EA6FF}" destId="{B65F92E0-21A9-4BDE-A281-D095F48B5AFA}" srcOrd="2" destOrd="0" presId="urn:microsoft.com/office/officeart/2018/2/layout/IconVerticalSolidList"/>
    <dgm:cxn modelId="{E99DDED3-1750-448B-9AD0-C762428B5537}" type="presParOf" srcId="{B65F92E0-21A9-4BDE-A281-D095F48B5AFA}" destId="{EA7C5F3D-158F-4027-AE7F-FE960EA001C7}" srcOrd="0" destOrd="0" presId="urn:microsoft.com/office/officeart/2018/2/layout/IconVerticalSolidList"/>
    <dgm:cxn modelId="{8B0B8A00-02F9-48D8-9CEE-3A3F4AA92CBE}" type="presParOf" srcId="{B65F92E0-21A9-4BDE-A281-D095F48B5AFA}" destId="{E0726FF3-8839-4746-BA8E-67C985A5F261}" srcOrd="1" destOrd="0" presId="urn:microsoft.com/office/officeart/2018/2/layout/IconVerticalSolidList"/>
    <dgm:cxn modelId="{EA8ED6FA-F2F4-4928-8FD6-648BF80DB73F}" type="presParOf" srcId="{B65F92E0-21A9-4BDE-A281-D095F48B5AFA}" destId="{A8FF435B-0187-4378-81E2-C0C9AA9636A5}" srcOrd="2" destOrd="0" presId="urn:microsoft.com/office/officeart/2018/2/layout/IconVerticalSolidList"/>
    <dgm:cxn modelId="{9D8D6077-7203-4BA4-95A3-A3F57A073620}" type="presParOf" srcId="{B65F92E0-21A9-4BDE-A281-D095F48B5AFA}" destId="{D439EBA2-94A0-4C3D-97AA-3F4B92163915}" srcOrd="3" destOrd="0" presId="urn:microsoft.com/office/officeart/2018/2/layout/IconVerticalSolidList"/>
    <dgm:cxn modelId="{8D6BC7F2-0660-4493-9033-CBCD0EA72BC6}" type="presParOf" srcId="{32BA836D-75B9-4BC3-A63B-0560C72EA6FF}" destId="{6F651B46-2B43-4E5D-A346-277DB4657CB6}" srcOrd="3" destOrd="0" presId="urn:microsoft.com/office/officeart/2018/2/layout/IconVerticalSolidList"/>
    <dgm:cxn modelId="{9CCE3A58-6082-4365-A42C-1891B529FB17}" type="presParOf" srcId="{32BA836D-75B9-4BC3-A63B-0560C72EA6FF}" destId="{D4EA9C0F-13FB-4F66-93AB-9598DA9F3297}" srcOrd="4" destOrd="0" presId="urn:microsoft.com/office/officeart/2018/2/layout/IconVerticalSolidList"/>
    <dgm:cxn modelId="{AE0DD04B-5AF1-4A4F-8C7B-9F5A3B3A275B}" type="presParOf" srcId="{D4EA9C0F-13FB-4F66-93AB-9598DA9F3297}" destId="{7F979A9F-0535-4DE1-B351-77B29D3FE1FE}" srcOrd="0" destOrd="0" presId="urn:microsoft.com/office/officeart/2018/2/layout/IconVerticalSolidList"/>
    <dgm:cxn modelId="{4AF5063F-59F1-47A9-82E6-670154FE6D92}" type="presParOf" srcId="{D4EA9C0F-13FB-4F66-93AB-9598DA9F3297}" destId="{1353DBA3-203C-496C-BA75-B36F119B640C}" srcOrd="1" destOrd="0" presId="urn:microsoft.com/office/officeart/2018/2/layout/IconVerticalSolidList"/>
    <dgm:cxn modelId="{3867BA1D-A93F-400F-9B64-AAC363D87CDD}" type="presParOf" srcId="{D4EA9C0F-13FB-4F66-93AB-9598DA9F3297}" destId="{9077FB2A-6D00-4CB3-B3C7-E59AD15CE23C}" srcOrd="2" destOrd="0" presId="urn:microsoft.com/office/officeart/2018/2/layout/IconVerticalSolidList"/>
    <dgm:cxn modelId="{AED4A509-029D-439C-81F0-09D8784BFA6A}" type="presParOf" srcId="{D4EA9C0F-13FB-4F66-93AB-9598DA9F3297}" destId="{11D9C6F1-7081-4F4F-B661-4624547A7ABF}" srcOrd="3" destOrd="0" presId="urn:microsoft.com/office/officeart/2018/2/layout/IconVerticalSolidList"/>
    <dgm:cxn modelId="{8E52269A-84FF-4D07-9F22-8970C936C43B}" type="presParOf" srcId="{32BA836D-75B9-4BC3-A63B-0560C72EA6FF}" destId="{0CA6A7AA-C21D-4049-8D3A-559573FB51DF}" srcOrd="5" destOrd="0" presId="urn:microsoft.com/office/officeart/2018/2/layout/IconVerticalSolidList"/>
    <dgm:cxn modelId="{33A0A847-D43A-4AC4-9897-6B358BB78F27}" type="presParOf" srcId="{32BA836D-75B9-4BC3-A63B-0560C72EA6FF}" destId="{F62DCACB-FC36-4E00-8993-185E7D80024E}" srcOrd="6" destOrd="0" presId="urn:microsoft.com/office/officeart/2018/2/layout/IconVerticalSolidList"/>
    <dgm:cxn modelId="{F5316459-638D-47BA-AD90-6A257E3F7258}" type="presParOf" srcId="{F62DCACB-FC36-4E00-8993-185E7D80024E}" destId="{5C0CE098-9A3E-46D7-A05F-594A0CE1433E}" srcOrd="0" destOrd="0" presId="urn:microsoft.com/office/officeart/2018/2/layout/IconVerticalSolidList"/>
    <dgm:cxn modelId="{AC9E2485-B807-4FC4-A863-B17AFA0AE519}" type="presParOf" srcId="{F62DCACB-FC36-4E00-8993-185E7D80024E}" destId="{59F3B0FC-FE0E-4842-8E9C-8F322FDB451B}" srcOrd="1" destOrd="0" presId="urn:microsoft.com/office/officeart/2018/2/layout/IconVerticalSolidList"/>
    <dgm:cxn modelId="{F7422C61-457B-4ED8-9CE5-D241DC6F7CF2}" type="presParOf" srcId="{F62DCACB-FC36-4E00-8993-185E7D80024E}" destId="{76DA6B75-0ABC-4D4F-B3DA-BC878992CF42}" srcOrd="2" destOrd="0" presId="urn:microsoft.com/office/officeart/2018/2/layout/IconVerticalSolidList"/>
    <dgm:cxn modelId="{BCD07E6D-47AE-4315-B4AD-152297CEAA24}" type="presParOf" srcId="{F62DCACB-FC36-4E00-8993-185E7D80024E}" destId="{46DEF9C9-2D32-4E06-A0B8-92615B9C637B}" srcOrd="3" destOrd="0" presId="urn:microsoft.com/office/officeart/2018/2/layout/IconVerticalSolidList"/>
    <dgm:cxn modelId="{FF741DCF-E98F-49C9-BD4C-118A70444682}" type="presParOf" srcId="{32BA836D-75B9-4BC3-A63B-0560C72EA6FF}" destId="{35DBE20A-09FB-49A3-917E-2DFC2488DF8C}" srcOrd="7" destOrd="0" presId="urn:microsoft.com/office/officeart/2018/2/layout/IconVerticalSolidList"/>
    <dgm:cxn modelId="{CDF089E8-1172-4102-B69E-2FDEC93FE68C}" type="presParOf" srcId="{32BA836D-75B9-4BC3-A63B-0560C72EA6FF}" destId="{9E80B9DD-2E55-4AF2-BE9C-27A663A20C30}" srcOrd="8" destOrd="0" presId="urn:microsoft.com/office/officeart/2018/2/layout/IconVerticalSolidList"/>
    <dgm:cxn modelId="{2DCC7228-95E4-49A0-AC41-1CDF21D7B415}" type="presParOf" srcId="{9E80B9DD-2E55-4AF2-BE9C-27A663A20C30}" destId="{4CDC0BAA-73CC-4679-AB39-C99B43CA93EB}" srcOrd="0" destOrd="0" presId="urn:microsoft.com/office/officeart/2018/2/layout/IconVerticalSolidList"/>
    <dgm:cxn modelId="{7EFF376F-DB59-45F7-AF0B-B7C43E4BE535}" type="presParOf" srcId="{9E80B9DD-2E55-4AF2-BE9C-27A663A20C30}" destId="{F15A198A-6084-4B23-9978-CE3FBA7BBCE3}" srcOrd="1" destOrd="0" presId="urn:microsoft.com/office/officeart/2018/2/layout/IconVerticalSolidList"/>
    <dgm:cxn modelId="{73E0EC0D-FDC7-44FB-8970-9995B7439799}" type="presParOf" srcId="{9E80B9DD-2E55-4AF2-BE9C-27A663A20C30}" destId="{0F7AC165-A22E-40CC-8183-2DD0E638CB66}" srcOrd="2" destOrd="0" presId="urn:microsoft.com/office/officeart/2018/2/layout/IconVerticalSolidList"/>
    <dgm:cxn modelId="{BEF57F1E-4DF7-40CD-AA66-E874A563761F}" type="presParOf" srcId="{9E80B9DD-2E55-4AF2-BE9C-27A663A20C30}" destId="{F2FA4C8E-CABB-4BF2-BA10-D0534D17EE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63DB9-E16D-4A00-B834-38420AD41678}">
      <dsp:nvSpPr>
        <dsp:cNvPr id="0" name=""/>
        <dsp:cNvSpPr/>
      </dsp:nvSpPr>
      <dsp:spPr>
        <a:xfrm>
          <a:off x="0" y="498"/>
          <a:ext cx="6109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AD45-BCDE-452D-BA13-B09ED8E960EB}">
      <dsp:nvSpPr>
        <dsp:cNvPr id="0" name=""/>
        <dsp:cNvSpPr/>
      </dsp:nvSpPr>
      <dsp:spPr>
        <a:xfrm>
          <a:off x="0" y="498"/>
          <a:ext cx="6109130" cy="8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Frontend: HTML, CSS, JS</a:t>
          </a:r>
        </a:p>
      </dsp:txBody>
      <dsp:txXfrm>
        <a:off x="0" y="498"/>
        <a:ext cx="6109130" cy="815923"/>
      </dsp:txXfrm>
    </dsp:sp>
    <dsp:sp modelId="{B77CAE09-0BC3-4FC3-86F6-940DCF782B75}">
      <dsp:nvSpPr>
        <dsp:cNvPr id="0" name=""/>
        <dsp:cNvSpPr/>
      </dsp:nvSpPr>
      <dsp:spPr>
        <a:xfrm>
          <a:off x="0" y="816421"/>
          <a:ext cx="6109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61004-C5BE-4E6A-A314-FF7FFEA5C8C5}">
      <dsp:nvSpPr>
        <dsp:cNvPr id="0" name=""/>
        <dsp:cNvSpPr/>
      </dsp:nvSpPr>
      <dsp:spPr>
        <a:xfrm>
          <a:off x="0" y="816421"/>
          <a:ext cx="6109130" cy="8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Content: Curated media and articles</a:t>
          </a:r>
        </a:p>
      </dsp:txBody>
      <dsp:txXfrm>
        <a:off x="0" y="816421"/>
        <a:ext cx="6109130" cy="815923"/>
      </dsp:txXfrm>
    </dsp:sp>
    <dsp:sp modelId="{D43D3774-583B-409C-8DA0-563C545F4BAD}">
      <dsp:nvSpPr>
        <dsp:cNvPr id="0" name=""/>
        <dsp:cNvSpPr/>
      </dsp:nvSpPr>
      <dsp:spPr>
        <a:xfrm>
          <a:off x="0" y="1632344"/>
          <a:ext cx="6109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3BFE5-750C-4F4C-BCC0-23E678F285EE}">
      <dsp:nvSpPr>
        <dsp:cNvPr id="0" name=""/>
        <dsp:cNvSpPr/>
      </dsp:nvSpPr>
      <dsp:spPr>
        <a:xfrm>
          <a:off x="0" y="1632344"/>
          <a:ext cx="6109130" cy="8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Design: Responsive layout</a:t>
          </a:r>
        </a:p>
      </dsp:txBody>
      <dsp:txXfrm>
        <a:off x="0" y="1632344"/>
        <a:ext cx="6109130" cy="815923"/>
      </dsp:txXfrm>
    </dsp:sp>
    <dsp:sp modelId="{E6520B23-8654-474B-A33E-22BD0AC5C7DD}">
      <dsp:nvSpPr>
        <dsp:cNvPr id="0" name=""/>
        <dsp:cNvSpPr/>
      </dsp:nvSpPr>
      <dsp:spPr>
        <a:xfrm>
          <a:off x="0" y="2448268"/>
          <a:ext cx="6109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85519-3687-4930-BBF2-95F38DE7AAE7}">
      <dsp:nvSpPr>
        <dsp:cNvPr id="0" name=""/>
        <dsp:cNvSpPr/>
      </dsp:nvSpPr>
      <dsp:spPr>
        <a:xfrm>
          <a:off x="0" y="2448268"/>
          <a:ext cx="6109130" cy="8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Structure: Modular, categorized by therapy type</a:t>
          </a:r>
        </a:p>
      </dsp:txBody>
      <dsp:txXfrm>
        <a:off x="0" y="2448268"/>
        <a:ext cx="6109130" cy="815923"/>
      </dsp:txXfrm>
    </dsp:sp>
    <dsp:sp modelId="{E98BE640-1110-41E5-AEB3-44EAA52F01DA}">
      <dsp:nvSpPr>
        <dsp:cNvPr id="0" name=""/>
        <dsp:cNvSpPr/>
      </dsp:nvSpPr>
      <dsp:spPr>
        <a:xfrm>
          <a:off x="0" y="3264191"/>
          <a:ext cx="61091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F321B-A812-48F4-949A-B518236716BA}">
      <dsp:nvSpPr>
        <dsp:cNvPr id="0" name=""/>
        <dsp:cNvSpPr/>
      </dsp:nvSpPr>
      <dsp:spPr>
        <a:xfrm>
          <a:off x="0" y="3264191"/>
          <a:ext cx="6109130" cy="8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 Source: GitHub-hosted</a:t>
          </a:r>
        </a:p>
      </dsp:txBody>
      <dsp:txXfrm>
        <a:off x="0" y="3264191"/>
        <a:ext cx="6109130" cy="815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1E1EE-95EE-41EC-AB4F-5E1C5D9C1EC2}">
      <dsp:nvSpPr>
        <dsp:cNvPr id="0" name=""/>
        <dsp:cNvSpPr/>
      </dsp:nvSpPr>
      <dsp:spPr>
        <a:xfrm>
          <a:off x="235778" y="845536"/>
          <a:ext cx="725923" cy="7259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6DEC9-080B-43BC-85EE-BEDA664F45D8}">
      <dsp:nvSpPr>
        <dsp:cNvPr id="0" name=""/>
        <dsp:cNvSpPr/>
      </dsp:nvSpPr>
      <dsp:spPr>
        <a:xfrm>
          <a:off x="390483" y="1000241"/>
          <a:ext cx="416513" cy="416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00AE0-780F-40F6-B68A-0451796395E0}">
      <dsp:nvSpPr>
        <dsp:cNvPr id="0" name=""/>
        <dsp:cNvSpPr/>
      </dsp:nvSpPr>
      <dsp:spPr>
        <a:xfrm>
          <a:off x="3720" y="1797567"/>
          <a:ext cx="1190039" cy="47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Audio Therapy</a:t>
          </a:r>
        </a:p>
      </dsp:txBody>
      <dsp:txXfrm>
        <a:off x="3720" y="1797567"/>
        <a:ext cx="1190039" cy="476015"/>
      </dsp:txXfrm>
    </dsp:sp>
    <dsp:sp modelId="{5A95B0AF-9436-4DD7-8191-EE7788C8792D}">
      <dsp:nvSpPr>
        <dsp:cNvPr id="0" name=""/>
        <dsp:cNvSpPr/>
      </dsp:nvSpPr>
      <dsp:spPr>
        <a:xfrm>
          <a:off x="1634074" y="845536"/>
          <a:ext cx="725923" cy="7259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42A50-6366-44F5-B484-3A40E142EFF0}">
      <dsp:nvSpPr>
        <dsp:cNvPr id="0" name=""/>
        <dsp:cNvSpPr/>
      </dsp:nvSpPr>
      <dsp:spPr>
        <a:xfrm>
          <a:off x="1788779" y="1000241"/>
          <a:ext cx="416513" cy="4165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14E3B-EA38-4010-95DD-E0E5E41A2B3F}">
      <dsp:nvSpPr>
        <dsp:cNvPr id="0" name=""/>
        <dsp:cNvSpPr/>
      </dsp:nvSpPr>
      <dsp:spPr>
        <a:xfrm>
          <a:off x="1402016" y="1797567"/>
          <a:ext cx="1190039" cy="47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Reading Therapy</a:t>
          </a:r>
        </a:p>
      </dsp:txBody>
      <dsp:txXfrm>
        <a:off x="1402016" y="1797567"/>
        <a:ext cx="1190039" cy="476015"/>
      </dsp:txXfrm>
    </dsp:sp>
    <dsp:sp modelId="{D398A3C1-0222-43B0-A3EC-A7285DA0F9E5}">
      <dsp:nvSpPr>
        <dsp:cNvPr id="0" name=""/>
        <dsp:cNvSpPr/>
      </dsp:nvSpPr>
      <dsp:spPr>
        <a:xfrm>
          <a:off x="3032370" y="845536"/>
          <a:ext cx="725923" cy="7259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077CA-5E40-4972-9968-04323DFF9D9B}">
      <dsp:nvSpPr>
        <dsp:cNvPr id="0" name=""/>
        <dsp:cNvSpPr/>
      </dsp:nvSpPr>
      <dsp:spPr>
        <a:xfrm>
          <a:off x="3187075" y="1000241"/>
          <a:ext cx="416513" cy="4165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0AC9D-BBBF-424C-A51D-EBB8FB4386EF}">
      <dsp:nvSpPr>
        <dsp:cNvPr id="0" name=""/>
        <dsp:cNvSpPr/>
      </dsp:nvSpPr>
      <dsp:spPr>
        <a:xfrm>
          <a:off x="2800312" y="1797567"/>
          <a:ext cx="1190039" cy="47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Yoga Therapy</a:t>
          </a:r>
        </a:p>
      </dsp:txBody>
      <dsp:txXfrm>
        <a:off x="2800312" y="1797567"/>
        <a:ext cx="1190039" cy="476015"/>
      </dsp:txXfrm>
    </dsp:sp>
    <dsp:sp modelId="{AD7F6133-23C8-40C9-8B72-10ED32722964}">
      <dsp:nvSpPr>
        <dsp:cNvPr id="0" name=""/>
        <dsp:cNvSpPr/>
      </dsp:nvSpPr>
      <dsp:spPr>
        <a:xfrm>
          <a:off x="4430666" y="845536"/>
          <a:ext cx="725923" cy="7259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7AFEB-8ACC-4B19-B352-38E8921FB4D2}">
      <dsp:nvSpPr>
        <dsp:cNvPr id="0" name=""/>
        <dsp:cNvSpPr/>
      </dsp:nvSpPr>
      <dsp:spPr>
        <a:xfrm>
          <a:off x="4585371" y="1000241"/>
          <a:ext cx="416513" cy="4165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947B7-50A0-4561-A1A8-FE292BAD150D}">
      <dsp:nvSpPr>
        <dsp:cNvPr id="0" name=""/>
        <dsp:cNvSpPr/>
      </dsp:nvSpPr>
      <dsp:spPr>
        <a:xfrm>
          <a:off x="4198608" y="1797567"/>
          <a:ext cx="1190039" cy="47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Laughing Therapy</a:t>
          </a:r>
        </a:p>
      </dsp:txBody>
      <dsp:txXfrm>
        <a:off x="4198608" y="1797567"/>
        <a:ext cx="1190039" cy="476015"/>
      </dsp:txXfrm>
    </dsp:sp>
    <dsp:sp modelId="{CA313AAE-C751-4883-96BE-2ABE2A0E251A}">
      <dsp:nvSpPr>
        <dsp:cNvPr id="0" name=""/>
        <dsp:cNvSpPr/>
      </dsp:nvSpPr>
      <dsp:spPr>
        <a:xfrm>
          <a:off x="5828961" y="845536"/>
          <a:ext cx="725923" cy="7259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F1F5C-1B29-4F95-B1EA-260271A13BFD}">
      <dsp:nvSpPr>
        <dsp:cNvPr id="0" name=""/>
        <dsp:cNvSpPr/>
      </dsp:nvSpPr>
      <dsp:spPr>
        <a:xfrm>
          <a:off x="5983667" y="1000241"/>
          <a:ext cx="416513" cy="4165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66319-3C96-42D5-8495-9928670C0FB3}">
      <dsp:nvSpPr>
        <dsp:cNvPr id="0" name=""/>
        <dsp:cNvSpPr/>
      </dsp:nvSpPr>
      <dsp:spPr>
        <a:xfrm>
          <a:off x="5596904" y="1797567"/>
          <a:ext cx="1190039" cy="47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Talking Therapy</a:t>
          </a:r>
        </a:p>
      </dsp:txBody>
      <dsp:txXfrm>
        <a:off x="5596904" y="1797567"/>
        <a:ext cx="1190039" cy="476015"/>
      </dsp:txXfrm>
    </dsp:sp>
    <dsp:sp modelId="{1C1CE5E8-0925-4AAF-987D-75D3B543FDCF}">
      <dsp:nvSpPr>
        <dsp:cNvPr id="0" name=""/>
        <dsp:cNvSpPr/>
      </dsp:nvSpPr>
      <dsp:spPr>
        <a:xfrm>
          <a:off x="7227257" y="845536"/>
          <a:ext cx="725923" cy="7259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A23FF-0EC2-402A-A261-07E300CDD3A5}">
      <dsp:nvSpPr>
        <dsp:cNvPr id="0" name=""/>
        <dsp:cNvSpPr/>
      </dsp:nvSpPr>
      <dsp:spPr>
        <a:xfrm>
          <a:off x="7381962" y="1000241"/>
          <a:ext cx="416513" cy="4165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68BE8-C7E5-436A-B92B-822D09BA6FCC}">
      <dsp:nvSpPr>
        <dsp:cNvPr id="0" name=""/>
        <dsp:cNvSpPr/>
      </dsp:nvSpPr>
      <dsp:spPr>
        <a:xfrm>
          <a:off x="6995200" y="1797567"/>
          <a:ext cx="1190039" cy="47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Consult a Doctor</a:t>
          </a:r>
        </a:p>
      </dsp:txBody>
      <dsp:txXfrm>
        <a:off x="6995200" y="1797567"/>
        <a:ext cx="1190039" cy="476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988B7-408C-4D2B-9486-B0BB451C88A1}">
      <dsp:nvSpPr>
        <dsp:cNvPr id="0" name=""/>
        <dsp:cNvSpPr/>
      </dsp:nvSpPr>
      <dsp:spPr>
        <a:xfrm>
          <a:off x="288585" y="327224"/>
          <a:ext cx="901775" cy="9017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5205D-ACB9-4ACF-B003-9B15872BE1C6}">
      <dsp:nvSpPr>
        <dsp:cNvPr id="0" name=""/>
        <dsp:cNvSpPr/>
      </dsp:nvSpPr>
      <dsp:spPr>
        <a:xfrm>
          <a:off x="480767" y="519406"/>
          <a:ext cx="517412" cy="517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74A42-9F9C-457D-B1DC-CD7A066037BF}">
      <dsp:nvSpPr>
        <dsp:cNvPr id="0" name=""/>
        <dsp:cNvSpPr/>
      </dsp:nvSpPr>
      <dsp:spPr>
        <a:xfrm>
          <a:off x="312" y="1509880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Contribute via GitHub:</a:t>
          </a:r>
        </a:p>
      </dsp:txBody>
      <dsp:txXfrm>
        <a:off x="312" y="1509880"/>
        <a:ext cx="1478320" cy="591328"/>
      </dsp:txXfrm>
    </dsp:sp>
    <dsp:sp modelId="{3B2733FC-8186-45F0-96CB-6BE7EFACDA12}">
      <dsp:nvSpPr>
        <dsp:cNvPr id="0" name=""/>
        <dsp:cNvSpPr/>
      </dsp:nvSpPr>
      <dsp:spPr>
        <a:xfrm>
          <a:off x="2025611" y="327224"/>
          <a:ext cx="901775" cy="9017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E5E2E-869C-49F7-BBAB-A61AE7C7F9F9}">
      <dsp:nvSpPr>
        <dsp:cNvPr id="0" name=""/>
        <dsp:cNvSpPr/>
      </dsp:nvSpPr>
      <dsp:spPr>
        <a:xfrm>
          <a:off x="2217793" y="519406"/>
          <a:ext cx="517412" cy="517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B4B4D-C44E-4140-B805-7799EA6D1C33}">
      <dsp:nvSpPr>
        <dsp:cNvPr id="0" name=""/>
        <dsp:cNvSpPr/>
      </dsp:nvSpPr>
      <dsp:spPr>
        <a:xfrm>
          <a:off x="1737339" y="1509880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1. Fork repo</a:t>
          </a:r>
        </a:p>
      </dsp:txBody>
      <dsp:txXfrm>
        <a:off x="1737339" y="1509880"/>
        <a:ext cx="1478320" cy="591328"/>
      </dsp:txXfrm>
    </dsp:sp>
    <dsp:sp modelId="{F554B075-E20A-4772-9B85-3E0F368B6E27}">
      <dsp:nvSpPr>
        <dsp:cNvPr id="0" name=""/>
        <dsp:cNvSpPr/>
      </dsp:nvSpPr>
      <dsp:spPr>
        <a:xfrm>
          <a:off x="3762638" y="327224"/>
          <a:ext cx="901775" cy="9017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3BBAD-D490-4621-926E-C605A85AC635}">
      <dsp:nvSpPr>
        <dsp:cNvPr id="0" name=""/>
        <dsp:cNvSpPr/>
      </dsp:nvSpPr>
      <dsp:spPr>
        <a:xfrm>
          <a:off x="3954819" y="519406"/>
          <a:ext cx="517412" cy="517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BACEB-077E-4CA0-A9E3-4C05CA0F6283}">
      <dsp:nvSpPr>
        <dsp:cNvPr id="0" name=""/>
        <dsp:cNvSpPr/>
      </dsp:nvSpPr>
      <dsp:spPr>
        <a:xfrm>
          <a:off x="3474365" y="1509880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2. Clone locally</a:t>
          </a:r>
        </a:p>
      </dsp:txBody>
      <dsp:txXfrm>
        <a:off x="3474365" y="1509880"/>
        <a:ext cx="1478320" cy="591328"/>
      </dsp:txXfrm>
    </dsp:sp>
    <dsp:sp modelId="{F1176355-A176-4A41-A9F1-20448563C328}">
      <dsp:nvSpPr>
        <dsp:cNvPr id="0" name=""/>
        <dsp:cNvSpPr/>
      </dsp:nvSpPr>
      <dsp:spPr>
        <a:xfrm>
          <a:off x="288585" y="2470789"/>
          <a:ext cx="901775" cy="9017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75EB9-8E40-4598-90FC-25A6DEC6E73A}">
      <dsp:nvSpPr>
        <dsp:cNvPr id="0" name=""/>
        <dsp:cNvSpPr/>
      </dsp:nvSpPr>
      <dsp:spPr>
        <a:xfrm>
          <a:off x="480767" y="2662970"/>
          <a:ext cx="517412" cy="517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2A78B-6A3D-4D3E-8A22-8199798D7408}">
      <dsp:nvSpPr>
        <dsp:cNvPr id="0" name=""/>
        <dsp:cNvSpPr/>
      </dsp:nvSpPr>
      <dsp:spPr>
        <a:xfrm>
          <a:off x="312" y="3653445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3. Create a branch</a:t>
          </a:r>
        </a:p>
      </dsp:txBody>
      <dsp:txXfrm>
        <a:off x="312" y="3653445"/>
        <a:ext cx="1478320" cy="591328"/>
      </dsp:txXfrm>
    </dsp:sp>
    <dsp:sp modelId="{B7012AEB-69E2-4DE2-A2AA-237A15CD93D5}">
      <dsp:nvSpPr>
        <dsp:cNvPr id="0" name=""/>
        <dsp:cNvSpPr/>
      </dsp:nvSpPr>
      <dsp:spPr>
        <a:xfrm>
          <a:off x="2025611" y="2470789"/>
          <a:ext cx="901775" cy="9017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89462-1183-4851-8EA1-76DAB0836001}">
      <dsp:nvSpPr>
        <dsp:cNvPr id="0" name=""/>
        <dsp:cNvSpPr/>
      </dsp:nvSpPr>
      <dsp:spPr>
        <a:xfrm>
          <a:off x="2217793" y="2662970"/>
          <a:ext cx="517412" cy="5174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64F86-2A54-4742-B24F-B936E946CD3F}">
      <dsp:nvSpPr>
        <dsp:cNvPr id="0" name=""/>
        <dsp:cNvSpPr/>
      </dsp:nvSpPr>
      <dsp:spPr>
        <a:xfrm>
          <a:off x="1737339" y="3653445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4. Submit a PR</a:t>
          </a:r>
        </a:p>
      </dsp:txBody>
      <dsp:txXfrm>
        <a:off x="1737339" y="3653445"/>
        <a:ext cx="1478320" cy="591328"/>
      </dsp:txXfrm>
    </dsp:sp>
    <dsp:sp modelId="{BC2D3BAF-9DB8-4FE6-8994-C474E50B8E23}">
      <dsp:nvSpPr>
        <dsp:cNvPr id="0" name=""/>
        <dsp:cNvSpPr/>
      </dsp:nvSpPr>
      <dsp:spPr>
        <a:xfrm>
          <a:off x="3762638" y="2470789"/>
          <a:ext cx="901775" cy="9017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25EA5-4559-4B12-89AF-4E09A3EE85BC}">
      <dsp:nvSpPr>
        <dsp:cNvPr id="0" name=""/>
        <dsp:cNvSpPr/>
      </dsp:nvSpPr>
      <dsp:spPr>
        <a:xfrm>
          <a:off x="3954819" y="2662970"/>
          <a:ext cx="517412" cy="5174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8E677-2E42-4927-8E42-CB5A018E1F41}">
      <dsp:nvSpPr>
        <dsp:cNvPr id="0" name=""/>
        <dsp:cNvSpPr/>
      </dsp:nvSpPr>
      <dsp:spPr>
        <a:xfrm>
          <a:off x="3474365" y="3653445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Your contribution can help others!</a:t>
          </a:r>
        </a:p>
      </dsp:txBody>
      <dsp:txXfrm>
        <a:off x="3474365" y="3653445"/>
        <a:ext cx="1478320" cy="591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1336D-FF72-4A19-B474-5F9881BCAF6A}">
      <dsp:nvSpPr>
        <dsp:cNvPr id="0" name=""/>
        <dsp:cNvSpPr/>
      </dsp:nvSpPr>
      <dsp:spPr>
        <a:xfrm>
          <a:off x="0" y="3571"/>
          <a:ext cx="4952999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45126-21F6-4CF2-A399-A67E0A5C74D4}">
      <dsp:nvSpPr>
        <dsp:cNvPr id="0" name=""/>
        <dsp:cNvSpPr/>
      </dsp:nvSpPr>
      <dsp:spPr>
        <a:xfrm>
          <a:off x="230144" y="174753"/>
          <a:ext cx="418444" cy="418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C5DAC-589C-4721-9B70-F38DBACCC439}">
      <dsp:nvSpPr>
        <dsp:cNvPr id="0" name=""/>
        <dsp:cNvSpPr/>
      </dsp:nvSpPr>
      <dsp:spPr>
        <a:xfrm>
          <a:off x="878734" y="3571"/>
          <a:ext cx="4074264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Minimalistic UI</a:t>
          </a:r>
        </a:p>
      </dsp:txBody>
      <dsp:txXfrm>
        <a:off x="878734" y="3571"/>
        <a:ext cx="4074264" cy="760809"/>
      </dsp:txXfrm>
    </dsp:sp>
    <dsp:sp modelId="{EA7C5F3D-158F-4027-AE7F-FE960EA001C7}">
      <dsp:nvSpPr>
        <dsp:cNvPr id="0" name=""/>
        <dsp:cNvSpPr/>
      </dsp:nvSpPr>
      <dsp:spPr>
        <a:xfrm>
          <a:off x="0" y="954583"/>
          <a:ext cx="4952999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26FF3-8839-4746-BA8E-67C985A5F261}">
      <dsp:nvSpPr>
        <dsp:cNvPr id="0" name=""/>
        <dsp:cNvSpPr/>
      </dsp:nvSpPr>
      <dsp:spPr>
        <a:xfrm>
          <a:off x="230144" y="1125765"/>
          <a:ext cx="418444" cy="418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9EBA2-94A0-4C3D-97AA-3F4B92163915}">
      <dsp:nvSpPr>
        <dsp:cNvPr id="0" name=""/>
        <dsp:cNvSpPr/>
      </dsp:nvSpPr>
      <dsp:spPr>
        <a:xfrm>
          <a:off x="878734" y="954583"/>
          <a:ext cx="4074264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Soothing color palette</a:t>
          </a:r>
        </a:p>
      </dsp:txBody>
      <dsp:txXfrm>
        <a:off x="878734" y="954583"/>
        <a:ext cx="4074264" cy="760809"/>
      </dsp:txXfrm>
    </dsp:sp>
    <dsp:sp modelId="{7F979A9F-0535-4DE1-B351-77B29D3FE1FE}">
      <dsp:nvSpPr>
        <dsp:cNvPr id="0" name=""/>
        <dsp:cNvSpPr/>
      </dsp:nvSpPr>
      <dsp:spPr>
        <a:xfrm>
          <a:off x="0" y="1905594"/>
          <a:ext cx="4952999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3DBA3-203C-496C-BA75-B36F119B640C}">
      <dsp:nvSpPr>
        <dsp:cNvPr id="0" name=""/>
        <dsp:cNvSpPr/>
      </dsp:nvSpPr>
      <dsp:spPr>
        <a:xfrm>
          <a:off x="230144" y="2076776"/>
          <a:ext cx="418444" cy="418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9C6F1-7081-4F4F-B661-4624547A7ABF}">
      <dsp:nvSpPr>
        <dsp:cNvPr id="0" name=""/>
        <dsp:cNvSpPr/>
      </dsp:nvSpPr>
      <dsp:spPr>
        <a:xfrm>
          <a:off x="878734" y="1905594"/>
          <a:ext cx="4074264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Responsive design</a:t>
          </a:r>
        </a:p>
      </dsp:txBody>
      <dsp:txXfrm>
        <a:off x="878734" y="1905594"/>
        <a:ext cx="4074264" cy="760809"/>
      </dsp:txXfrm>
    </dsp:sp>
    <dsp:sp modelId="{5C0CE098-9A3E-46D7-A05F-594A0CE1433E}">
      <dsp:nvSpPr>
        <dsp:cNvPr id="0" name=""/>
        <dsp:cNvSpPr/>
      </dsp:nvSpPr>
      <dsp:spPr>
        <a:xfrm>
          <a:off x="0" y="2856605"/>
          <a:ext cx="4952999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B0FC-FE0E-4842-8E9C-8F322FDB451B}">
      <dsp:nvSpPr>
        <dsp:cNvPr id="0" name=""/>
        <dsp:cNvSpPr/>
      </dsp:nvSpPr>
      <dsp:spPr>
        <a:xfrm>
          <a:off x="230144" y="3027787"/>
          <a:ext cx="418444" cy="4184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EF9C9-2D32-4E06-A0B8-92615B9C637B}">
      <dsp:nvSpPr>
        <dsp:cNvPr id="0" name=""/>
        <dsp:cNvSpPr/>
      </dsp:nvSpPr>
      <dsp:spPr>
        <a:xfrm>
          <a:off x="878734" y="2856605"/>
          <a:ext cx="4074264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User-friendly layout</a:t>
          </a:r>
        </a:p>
      </dsp:txBody>
      <dsp:txXfrm>
        <a:off x="878734" y="2856605"/>
        <a:ext cx="4074264" cy="760809"/>
      </dsp:txXfrm>
    </dsp:sp>
    <dsp:sp modelId="{4CDC0BAA-73CC-4679-AB39-C99B43CA93EB}">
      <dsp:nvSpPr>
        <dsp:cNvPr id="0" name=""/>
        <dsp:cNvSpPr/>
      </dsp:nvSpPr>
      <dsp:spPr>
        <a:xfrm>
          <a:off x="0" y="3807617"/>
          <a:ext cx="4952999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A198A-6084-4B23-9978-CE3FBA7BBCE3}">
      <dsp:nvSpPr>
        <dsp:cNvPr id="0" name=""/>
        <dsp:cNvSpPr/>
      </dsp:nvSpPr>
      <dsp:spPr>
        <a:xfrm>
          <a:off x="230144" y="3978799"/>
          <a:ext cx="418444" cy="4184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A4C8E-CABB-4BF2-BA10-D0534D17EE8A}">
      <dsp:nvSpPr>
        <dsp:cNvPr id="0" name=""/>
        <dsp:cNvSpPr/>
      </dsp:nvSpPr>
      <dsp:spPr>
        <a:xfrm>
          <a:off x="878734" y="3807617"/>
          <a:ext cx="4074264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Technology stack: HTML, CSS, JS</a:t>
          </a:r>
        </a:p>
      </dsp:txBody>
      <dsp:txXfrm>
        <a:off x="878734" y="3807617"/>
        <a:ext cx="4074264" cy="760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4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6E47A-198B-585F-D2A0-FD48EC9A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99" b="643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15BF6-6600-05F0-750A-2B303C07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/>
          </a:bodyPr>
          <a:lstStyle/>
          <a:p>
            <a:r>
              <a:rPr lang="en-IN"/>
              <a:t>Mind Tree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05A99-1C40-8549-9C04-DC15AFAD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19331"/>
            <a:ext cx="3349214" cy="89681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Tarun Joshi</a:t>
            </a:r>
          </a:p>
          <a:p>
            <a:r>
              <a:rPr lang="en-IN" dirty="0"/>
              <a:t>Ajay Singh Bohra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4D6F213-159C-147A-DB4D-A35FD6CE44B1}"/>
              </a:ext>
            </a:extLst>
          </p:cNvPr>
          <p:cNvSpPr txBox="1">
            <a:spLocks/>
          </p:cNvSpPr>
          <p:nvPr/>
        </p:nvSpPr>
        <p:spPr>
          <a:xfrm>
            <a:off x="9185869" y="5419330"/>
            <a:ext cx="3349214" cy="896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Mr. Kamlesh Sir</a:t>
            </a:r>
          </a:p>
          <a:p>
            <a:r>
              <a:rPr lang="en-IN" dirty="0"/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0469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uddha figurine with a person sitting on the background holding a beaded necklace">
            <a:extLst>
              <a:ext uri="{FF2B5EF4-FFF2-40B4-BE49-F238E27FC236}">
                <a16:creationId xmlns:a16="http://schemas.microsoft.com/office/drawing/2014/main" id="{28361438-27AE-DAC4-8743-8BBA4E86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45" b="13771"/>
          <a:stretch>
            <a:fillRect/>
          </a:stretch>
        </p:blipFill>
        <p:spPr>
          <a:xfrm>
            <a:off x="20" y="10"/>
            <a:ext cx="12191980" cy="685653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C17FB6D-1600-4E66-7284-B891E8CAE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509220 h 6858000"/>
              <a:gd name="connsiteX3" fmla="*/ 12101547 w 12192000"/>
              <a:gd name="connsiteY3" fmla="*/ 2423585 h 6858000"/>
              <a:gd name="connsiteX4" fmla="*/ 9486146 w 12192000"/>
              <a:gd name="connsiteY4" fmla="*/ 1397525 h 6858000"/>
              <a:gd name="connsiteX5" fmla="*/ 9252903 w 12192000"/>
              <a:gd name="connsiteY5" fmla="*/ 1400410 h 6858000"/>
              <a:gd name="connsiteX6" fmla="*/ 7112548 w 12192000"/>
              <a:gd name="connsiteY6" fmla="*/ 2129232 h 6858000"/>
              <a:gd name="connsiteX7" fmla="*/ 7029340 w 12192000"/>
              <a:gd name="connsiteY7" fmla="*/ 2191218 h 6858000"/>
              <a:gd name="connsiteX8" fmla="*/ 1081914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509220"/>
                </a:lnTo>
                <a:lnTo>
                  <a:pt x="12101547" y="2423585"/>
                </a:lnTo>
                <a:cubicBezTo>
                  <a:pt x="11368081" y="1762881"/>
                  <a:pt x="10433134" y="1413255"/>
                  <a:pt x="9486146" y="1397525"/>
                </a:cubicBezTo>
                <a:cubicBezTo>
                  <a:pt x="9408445" y="1396235"/>
                  <a:pt x="9330662" y="1397191"/>
                  <a:pt x="9252903" y="1400410"/>
                </a:cubicBezTo>
                <a:cubicBezTo>
                  <a:pt x="8506417" y="1431302"/>
                  <a:pt x="7762104" y="1670525"/>
                  <a:pt x="7112548" y="2129232"/>
                </a:cubicBezTo>
                <a:lnTo>
                  <a:pt x="7029340" y="2191218"/>
                </a:lnTo>
                <a:lnTo>
                  <a:pt x="1081914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880" y="784747"/>
            <a:ext cx="4808561" cy="15558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Yoga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181" y="2411603"/>
            <a:ext cx="3252063" cy="13532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Tutorials and descriptions of yoga poses that promote physical relaxation and mental calmness.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10BA01-8798-D640-C7DD-78DBE72D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637" y="1132368"/>
            <a:ext cx="7703663" cy="1257300"/>
          </a:xfrm>
        </p:spPr>
        <p:txBody>
          <a:bodyPr anchor="ctr">
            <a:normAutofit/>
          </a:bodyPr>
          <a:lstStyle/>
          <a:p>
            <a:pPr algn="r"/>
            <a:r>
              <a:rPr lang="en-IN" sz="4800"/>
              <a:t>Laughing Therapy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98B132-658A-928F-C688-90609E4EA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01636"/>
            <a:ext cx="5012011" cy="3104524"/>
          </a:xfrm>
        </p:spPr>
        <p:txBody>
          <a:bodyPr>
            <a:normAutofit/>
          </a:bodyPr>
          <a:lstStyle/>
          <a:p>
            <a:r>
              <a:t>Videos and content designed to entertain, uplift mood, and reduce stress through humor.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AD37D4-765C-FCFF-FC09-2E36C2A2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en-IN" sz="4800"/>
              <a:t>Talking Therapy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36850"/>
            <a:ext cx="5029200" cy="2978152"/>
          </a:xfrm>
        </p:spPr>
        <p:txBody>
          <a:bodyPr>
            <a:normAutofit/>
          </a:bodyPr>
          <a:lstStyle/>
          <a:p>
            <a:r>
              <a:t>Articles and videos encouraging self-expression and communication for managing anxiety and depression.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en-IN" sz="4800"/>
              <a:t>Consult a Doctor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36850"/>
            <a:ext cx="5029200" cy="2978152"/>
          </a:xfrm>
        </p:spPr>
        <p:txBody>
          <a:bodyPr>
            <a:normAutofit/>
          </a:bodyPr>
          <a:lstStyle/>
          <a:p>
            <a:r>
              <a:t>A directory of experienced professionals to support users in taking steps toward professional mental health care.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B2BC11-3AA0-8791-5B1B-4172FCB36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2DE86A-8209-3F4F-796A-17BEE794E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1143002"/>
            <a:ext cx="3820159" cy="1908882"/>
          </a:xfrm>
        </p:spPr>
        <p:txBody>
          <a:bodyPr anchor="t">
            <a:normAutofit/>
          </a:bodyPr>
          <a:lstStyle/>
          <a:p>
            <a:r>
              <a:rPr lang="en-IN" sz="2800"/>
              <a:t>Get Started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BD5EEB-973E-2BB8-AEE4-BE8E4968D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534204"/>
              </p:ext>
            </p:extLst>
          </p:nvPr>
        </p:nvGraphicFramePr>
        <p:xfrm>
          <a:off x="6096000" y="1143002"/>
          <a:ext cx="4952999" cy="457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B2BC11-3AA0-8791-5B1B-4172FCB36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2DE86A-8209-3F4F-796A-17BEE794E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1143002"/>
            <a:ext cx="3820159" cy="1908882"/>
          </a:xfrm>
        </p:spPr>
        <p:txBody>
          <a:bodyPr anchor="t">
            <a:normAutofit/>
          </a:bodyPr>
          <a:lstStyle/>
          <a:p>
            <a:r>
              <a:rPr lang="en-IN" sz="2800"/>
              <a:t>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63BB4B-84B0-451A-3D66-B81089D86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511273"/>
              </p:ext>
            </p:extLst>
          </p:nvPr>
        </p:nvGraphicFramePr>
        <p:xfrm>
          <a:off x="6096000" y="1143002"/>
          <a:ext cx="4952999" cy="4571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55B05919-D07E-3F09-549B-FFFD664A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04" b="3044"/>
          <a:stretch>
            <a:fillRect/>
          </a:stretch>
        </p:blipFill>
        <p:spPr>
          <a:xfrm>
            <a:off x="20" y="10"/>
            <a:ext cx="12191980" cy="685653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C17FB6D-1600-4E66-7284-B891E8CAE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509220 h 6858000"/>
              <a:gd name="connsiteX3" fmla="*/ 12101547 w 12192000"/>
              <a:gd name="connsiteY3" fmla="*/ 2423585 h 6858000"/>
              <a:gd name="connsiteX4" fmla="*/ 9486146 w 12192000"/>
              <a:gd name="connsiteY4" fmla="*/ 1397525 h 6858000"/>
              <a:gd name="connsiteX5" fmla="*/ 9252903 w 12192000"/>
              <a:gd name="connsiteY5" fmla="*/ 1400410 h 6858000"/>
              <a:gd name="connsiteX6" fmla="*/ 7112548 w 12192000"/>
              <a:gd name="connsiteY6" fmla="*/ 2129232 h 6858000"/>
              <a:gd name="connsiteX7" fmla="*/ 7029340 w 12192000"/>
              <a:gd name="connsiteY7" fmla="*/ 2191218 h 6858000"/>
              <a:gd name="connsiteX8" fmla="*/ 1081914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509220"/>
                </a:lnTo>
                <a:lnTo>
                  <a:pt x="12101547" y="2423585"/>
                </a:lnTo>
                <a:cubicBezTo>
                  <a:pt x="11368081" y="1762881"/>
                  <a:pt x="10433134" y="1413255"/>
                  <a:pt x="9486146" y="1397525"/>
                </a:cubicBezTo>
                <a:cubicBezTo>
                  <a:pt x="9408445" y="1396235"/>
                  <a:pt x="9330662" y="1397191"/>
                  <a:pt x="9252903" y="1400410"/>
                </a:cubicBezTo>
                <a:cubicBezTo>
                  <a:pt x="8506417" y="1431302"/>
                  <a:pt x="7762104" y="1670525"/>
                  <a:pt x="7112548" y="2129232"/>
                </a:cubicBezTo>
                <a:lnTo>
                  <a:pt x="7029340" y="2191218"/>
                </a:lnTo>
                <a:lnTo>
                  <a:pt x="1081914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880" y="784747"/>
            <a:ext cx="4808561" cy="15558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/>
              <a:t>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181" y="2411603"/>
            <a:ext cx="3252063" cy="135325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dirty="0"/>
              <a:t>Visual representation of user navigation and features of the </a:t>
            </a:r>
            <a:r>
              <a:rPr lang="en-IN" sz="2000" dirty="0"/>
              <a:t>Mind-Tree</a:t>
            </a:r>
            <a:r>
              <a:rPr lang="en-US" sz="1900" dirty="0"/>
              <a:t> platform.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680" y="1143000"/>
            <a:ext cx="7946597" cy="1257300"/>
          </a:xfrm>
        </p:spPr>
        <p:txBody>
          <a:bodyPr anchor="ctr">
            <a:normAutofit/>
          </a:bodyPr>
          <a:lstStyle/>
          <a:p>
            <a:r>
              <a:t>Conclusion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680" y="2411519"/>
            <a:ext cx="5380530" cy="3394641"/>
          </a:xfrm>
        </p:spPr>
        <p:txBody>
          <a:bodyPr>
            <a:normAutofit/>
          </a:bodyPr>
          <a:lstStyle/>
          <a:p>
            <a:r>
              <a:rPr lang="en-IN" dirty="0"/>
              <a:t>Mind-Tree</a:t>
            </a:r>
            <a:r>
              <a:rPr dirty="0"/>
              <a:t> is our first step in using technology for societal good. It offers stress relief tools and promotes balanced living.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680" y="1143000"/>
            <a:ext cx="7946597" cy="1257300"/>
          </a:xfrm>
        </p:spPr>
        <p:txBody>
          <a:bodyPr anchor="ctr">
            <a:normAutofit/>
          </a:bodyPr>
          <a:lstStyle/>
          <a:p>
            <a:r>
              <a:t>Future Scope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680" y="2411519"/>
            <a:ext cx="5380530" cy="3394641"/>
          </a:xfrm>
        </p:spPr>
        <p:txBody>
          <a:bodyPr>
            <a:normAutofit/>
          </a:bodyPr>
          <a:lstStyle/>
          <a:p>
            <a:r>
              <a:t>• Add live chat therapy</a:t>
            </a:r>
          </a:p>
          <a:p>
            <a:r>
              <a:t>• AI-based recommendations</a:t>
            </a:r>
          </a:p>
          <a:p>
            <a:r>
              <a:t>• Mobile app version</a:t>
            </a:r>
          </a:p>
          <a:p>
            <a:r>
              <a:t>• Multilingual support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8" y="2736850"/>
            <a:ext cx="4155651" cy="2978150"/>
          </a:xfrm>
        </p:spPr>
        <p:txBody>
          <a:bodyPr>
            <a:normAutofit/>
          </a:bodyPr>
          <a:lstStyle/>
          <a:p>
            <a:r>
              <a:rPr dirty="0"/>
              <a:t>For visiting </a:t>
            </a:r>
            <a:r>
              <a:rPr lang="en-IN" dirty="0"/>
              <a:t>Mind-Tree</a:t>
            </a:r>
            <a:endParaRPr dirty="0"/>
          </a:p>
          <a:p>
            <a:r>
              <a:rPr dirty="0"/>
              <a:t>The one-step solution to stress-free living</a:t>
            </a:r>
          </a:p>
          <a:p>
            <a:r>
              <a:rPr dirty="0"/>
              <a:t>Live a stress-free life!</a:t>
            </a:r>
          </a:p>
        </p:txBody>
      </p:sp>
      <p:pic>
        <p:nvPicPr>
          <p:cNvPr id="5" name="Picture 4" descr="Hand reaching out to sun">
            <a:extLst>
              <a:ext uri="{FF2B5EF4-FFF2-40B4-BE49-F238E27FC236}">
                <a16:creationId xmlns:a16="http://schemas.microsoft.com/office/drawing/2014/main" id="{CD6F701C-F228-3C69-CF84-61741B88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5754"/>
          <a:stretch>
            <a:fillRect/>
          </a:stretch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680" y="1143000"/>
            <a:ext cx="7946597" cy="1257300"/>
          </a:xfrm>
        </p:spPr>
        <p:txBody>
          <a:bodyPr anchor="ctr">
            <a:normAutofit/>
          </a:bodyPr>
          <a:lstStyle/>
          <a:p>
            <a:r>
              <a:rPr lang="en-IN"/>
              <a:t>Acknowledgment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680" y="2411519"/>
            <a:ext cx="5380530" cy="3394641"/>
          </a:xfrm>
        </p:spPr>
        <p:txBody>
          <a:bodyPr>
            <a:normAutofit/>
          </a:bodyPr>
          <a:lstStyle/>
          <a:p>
            <a:r>
              <a:rPr dirty="0"/>
              <a:t>We extend our gratitude to Mindtree and </a:t>
            </a:r>
            <a:r>
              <a:rPr lang="en-IN" dirty="0"/>
              <a:t>College Project</a:t>
            </a:r>
            <a:r>
              <a:rPr dirty="0"/>
              <a:t> organizers for the opportunity to build </a:t>
            </a:r>
            <a:r>
              <a:rPr lang="en-IN" dirty="0"/>
              <a:t>Mind-Tree</a:t>
            </a:r>
            <a:r>
              <a:rPr dirty="0"/>
              <a:t>. This was our first </a:t>
            </a:r>
            <a:r>
              <a:rPr lang="en-IN" dirty="0"/>
              <a:t>College First </a:t>
            </a:r>
            <a:r>
              <a:rPr dirty="0"/>
              <a:t>experience and an invaluable learning journey.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6B30C7-A5EB-62EB-4D41-ED75213F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3526" y="-55243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35509"/>
            <a:ext cx="4766932" cy="3151535"/>
          </a:xfrm>
        </p:spPr>
        <p:txBody>
          <a:bodyPr anchor="t">
            <a:normAutofit/>
          </a:bodyPr>
          <a:lstStyle/>
          <a:p>
            <a:r>
              <a:rPr lang="en-IN" sz="4800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6732" y="1451294"/>
            <a:ext cx="4072268" cy="4263705"/>
          </a:xfrm>
        </p:spPr>
        <p:txBody>
          <a:bodyPr anchor="b">
            <a:normAutofit/>
          </a:bodyPr>
          <a:lstStyle/>
          <a:p>
            <a:r>
              <a:rPr lang="en-IN" dirty="0"/>
              <a:t>Mind-Tree </a:t>
            </a:r>
            <a:r>
              <a:rPr dirty="0"/>
              <a:t>is a mental wellness platform offering a variety of therapies like audio, reading, yoga, and more. Developed for </a:t>
            </a:r>
            <a:r>
              <a:rPr lang="en-IN" dirty="0"/>
              <a:t>College Project</a:t>
            </a:r>
            <a:r>
              <a:rPr dirty="0"/>
              <a:t>, it aims to reduce stress and promote peace.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8" y="2736850"/>
            <a:ext cx="4155651" cy="2978150"/>
          </a:xfrm>
        </p:spPr>
        <p:txBody>
          <a:bodyPr>
            <a:normAutofit/>
          </a:bodyPr>
          <a:lstStyle/>
          <a:p>
            <a:r>
              <a:rPr lang="en-IN" dirty="0"/>
              <a:t>Mind-Tree</a:t>
            </a:r>
            <a:r>
              <a:rPr dirty="0"/>
              <a:t> provides users with a digital haven filled with stress-relief tools. It supports mental well-being through audio, reading, yoga, laughing therapies, and expert consultation.</a:t>
            </a:r>
          </a:p>
        </p:txBody>
      </p:sp>
      <p:pic>
        <p:nvPicPr>
          <p:cNvPr id="5" name="Picture 4" descr="Yoga mats in a room">
            <a:extLst>
              <a:ext uri="{FF2B5EF4-FFF2-40B4-BE49-F238E27FC236}">
                <a16:creationId xmlns:a16="http://schemas.microsoft.com/office/drawing/2014/main" id="{9A52FCA2-E98D-AF33-64F1-FED8F115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86" r="-2" b="4552"/>
          <a:stretch>
            <a:fillRect/>
          </a:stretch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1143000"/>
            <a:ext cx="3924299" cy="1612290"/>
          </a:xfrm>
        </p:spPr>
        <p:txBody>
          <a:bodyPr anchor="ctr">
            <a:normAutofit/>
          </a:bodyPr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0" y="2736850"/>
            <a:ext cx="3924299" cy="2978150"/>
          </a:xfrm>
        </p:spPr>
        <p:txBody>
          <a:bodyPr>
            <a:normAutofit/>
          </a:bodyPr>
          <a:lstStyle/>
          <a:p>
            <a:r>
              <a:t>Rising stress and mental health issues are rampant, yet no unified platform provides diverse therapeutic options in one place for accessible mental wellness support.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A6490192-8EF4-5EF5-DED1-ECEDFC90E5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963"/>
          <a:stretch>
            <a:fillRect/>
          </a:stretch>
        </p:blipFill>
        <p:spPr>
          <a:xfrm>
            <a:off x="1" y="-2357"/>
            <a:ext cx="7872431" cy="4310904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918" y="2061769"/>
            <a:ext cx="3019575" cy="2737375"/>
          </a:xfrm>
        </p:spPr>
        <p:txBody>
          <a:bodyPr anchor="ctr">
            <a:normAutofit/>
          </a:bodyPr>
          <a:lstStyle/>
          <a:p>
            <a:r>
              <a:rPr lang="en-IN" sz="2800"/>
              <a:t>Engineering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F20D3-4605-2C40-A80D-DA801004E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51216"/>
              </p:ext>
            </p:extLst>
          </p:nvPr>
        </p:nvGraphicFramePr>
        <p:xfrm>
          <a:off x="4677295" y="1389163"/>
          <a:ext cx="6109130" cy="40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t>Website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F5ADA9-73C8-314A-4687-B169EB9D1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912748"/>
              </p:ext>
            </p:extLst>
          </p:nvPr>
        </p:nvGraphicFramePr>
        <p:xfrm>
          <a:off x="2860040" y="2595880"/>
          <a:ext cx="8188960" cy="311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op view of maracas, organ, guitar, and drum sticks on a wooden surface">
            <a:extLst>
              <a:ext uri="{FF2B5EF4-FFF2-40B4-BE49-F238E27FC236}">
                <a16:creationId xmlns:a16="http://schemas.microsoft.com/office/drawing/2014/main" id="{E6B3E85F-E323-21FC-1FBB-22F8B330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48"/>
          <a:stretch>
            <a:fillRect/>
          </a:stretch>
        </p:blipFill>
        <p:spPr>
          <a:xfrm>
            <a:off x="20" y="10"/>
            <a:ext cx="12191980" cy="685653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C17FB6D-1600-4E66-7284-B891E8CAE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509220 h 6858000"/>
              <a:gd name="connsiteX3" fmla="*/ 12101547 w 12192000"/>
              <a:gd name="connsiteY3" fmla="*/ 2423585 h 6858000"/>
              <a:gd name="connsiteX4" fmla="*/ 9486146 w 12192000"/>
              <a:gd name="connsiteY4" fmla="*/ 1397525 h 6858000"/>
              <a:gd name="connsiteX5" fmla="*/ 9252903 w 12192000"/>
              <a:gd name="connsiteY5" fmla="*/ 1400410 h 6858000"/>
              <a:gd name="connsiteX6" fmla="*/ 7112548 w 12192000"/>
              <a:gd name="connsiteY6" fmla="*/ 2129232 h 6858000"/>
              <a:gd name="connsiteX7" fmla="*/ 7029340 w 12192000"/>
              <a:gd name="connsiteY7" fmla="*/ 2191218 h 6858000"/>
              <a:gd name="connsiteX8" fmla="*/ 1081914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2509220"/>
                </a:lnTo>
                <a:lnTo>
                  <a:pt x="12101547" y="2423585"/>
                </a:lnTo>
                <a:cubicBezTo>
                  <a:pt x="11368081" y="1762881"/>
                  <a:pt x="10433134" y="1413255"/>
                  <a:pt x="9486146" y="1397525"/>
                </a:cubicBezTo>
                <a:cubicBezTo>
                  <a:pt x="9408445" y="1396235"/>
                  <a:pt x="9330662" y="1397191"/>
                  <a:pt x="9252903" y="1400410"/>
                </a:cubicBezTo>
                <a:cubicBezTo>
                  <a:pt x="8506417" y="1431302"/>
                  <a:pt x="7762104" y="1670525"/>
                  <a:pt x="7112548" y="2129232"/>
                </a:cubicBezTo>
                <a:lnTo>
                  <a:pt x="7029340" y="2191218"/>
                </a:lnTo>
                <a:lnTo>
                  <a:pt x="1081914" y="6858000"/>
                </a:lnTo>
                <a:lnTo>
                  <a:pt x="0" y="685800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880" y="784747"/>
            <a:ext cx="4808561" cy="15558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/>
              <a:t>Audio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181" y="2411603"/>
            <a:ext cx="3252063" cy="13532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/>
              <a:t>Peaceful music, motivational podcasts, and audiobooks to soothe the mind and lift spirits.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D8E37F-B926-4EDC-B832-034AD1BB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62049"/>
            <a:ext cx="6489764" cy="1238250"/>
          </a:xfrm>
        </p:spPr>
        <p:txBody>
          <a:bodyPr anchor="ctr">
            <a:normAutofit/>
          </a:bodyPr>
          <a:lstStyle/>
          <a:p>
            <a:r>
              <a:t>Reading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8" y="2736850"/>
            <a:ext cx="4155651" cy="2978150"/>
          </a:xfrm>
        </p:spPr>
        <p:txBody>
          <a:bodyPr>
            <a:normAutofit/>
          </a:bodyPr>
          <a:lstStyle/>
          <a:p>
            <a:r>
              <a:t>Inspirational quotes, book summaries, and recommended reading to provide perspective and motivation.</a:t>
            </a:r>
          </a:p>
        </p:txBody>
      </p:sp>
      <p:pic>
        <p:nvPicPr>
          <p:cNvPr id="5" name="Picture 4" descr="Close-up of open book against blurred bookshelf background">
            <a:extLst>
              <a:ext uri="{FF2B5EF4-FFF2-40B4-BE49-F238E27FC236}">
                <a16:creationId xmlns:a16="http://schemas.microsoft.com/office/drawing/2014/main" id="{25A995EF-8243-52EF-1BEB-D85BC383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40" r="-2" b="-2"/>
          <a:stretch>
            <a:fillRect/>
          </a:stretch>
        </p:blipFill>
        <p:spPr>
          <a:xfrm>
            <a:off x="3862670" y="2156616"/>
            <a:ext cx="8329331" cy="4701384"/>
          </a:xfrm>
          <a:custGeom>
            <a:avLst/>
            <a:gdLst/>
            <a:ahLst/>
            <a:cxnLst/>
            <a:rect l="l" t="t" r="r" b="b"/>
            <a:pathLst>
              <a:path w="8329331" h="4701384">
                <a:moveTo>
                  <a:pt x="7047184" y="406"/>
                </a:moveTo>
                <a:cubicBezTo>
                  <a:pt x="7473044" y="7480"/>
                  <a:pt x="7895572" y="106955"/>
                  <a:pt x="8282506" y="294946"/>
                </a:cubicBezTo>
                <a:lnTo>
                  <a:pt x="8329331" y="319324"/>
                </a:lnTo>
                <a:lnTo>
                  <a:pt x="8329331" y="4701384"/>
                </a:lnTo>
                <a:lnTo>
                  <a:pt x="0" y="4701384"/>
                </a:lnTo>
                <a:lnTo>
                  <a:pt x="5251843" y="580406"/>
                </a:lnTo>
                <a:lnTo>
                  <a:pt x="5312648" y="535110"/>
                </a:lnTo>
                <a:cubicBezTo>
                  <a:pt x="5787318" y="199904"/>
                  <a:pt x="6331234" y="25089"/>
                  <a:pt x="6876738" y="2514"/>
                </a:cubicBezTo>
                <a:cubicBezTo>
                  <a:pt x="6933561" y="163"/>
                  <a:pt x="6990402" y="-537"/>
                  <a:pt x="7047184" y="406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414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Neue Haas Grotesk Text Pro</vt:lpstr>
      <vt:lpstr>SwellVTI</vt:lpstr>
      <vt:lpstr>Mind Tree </vt:lpstr>
      <vt:lpstr>Acknowledgment</vt:lpstr>
      <vt:lpstr>Abstract</vt:lpstr>
      <vt:lpstr>Introduction</vt:lpstr>
      <vt:lpstr>Problem Statement</vt:lpstr>
      <vt:lpstr>Engineering Approach</vt:lpstr>
      <vt:lpstr>Website Features</vt:lpstr>
      <vt:lpstr>Audio Therapy</vt:lpstr>
      <vt:lpstr>Reading Therapy</vt:lpstr>
      <vt:lpstr>Yoga Therapy</vt:lpstr>
      <vt:lpstr>Laughing Therapy</vt:lpstr>
      <vt:lpstr>Talking Therapy</vt:lpstr>
      <vt:lpstr>Consult a Doctor</vt:lpstr>
      <vt:lpstr>Get Started</vt:lpstr>
      <vt:lpstr>Design</vt:lpstr>
      <vt:lpstr>Flow Diagram</vt:lpstr>
      <vt:lpstr>Conclusion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Joshi</dc:creator>
  <cp:lastModifiedBy>Tarun Joshi</cp:lastModifiedBy>
  <cp:revision>1</cp:revision>
  <dcterms:created xsi:type="dcterms:W3CDTF">2025-05-30T18:48:32Z</dcterms:created>
  <dcterms:modified xsi:type="dcterms:W3CDTF">2025-05-30T19:11:42Z</dcterms:modified>
</cp:coreProperties>
</file>