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1927" autoAdjust="0"/>
  </p:normalViewPr>
  <p:slideViewPr>
    <p:cSldViewPr snapToGrid="0">
      <p:cViewPr varScale="1">
        <p:scale>
          <a:sx n="47" d="100"/>
          <a:sy n="47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0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7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7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8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A130-2574-44D6-99D8-72658B890B4D}" type="datetimeFigureOut">
              <a:rPr lang="en-CA" smtClean="0"/>
              <a:t>20/03/2017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089670"/>
            <a:ext cx="9144000" cy="474662"/>
          </a:xfrm>
        </p:spPr>
        <p:txBody>
          <a:bodyPr>
            <a:noAutofit/>
          </a:bodyPr>
          <a:lstStyle/>
          <a:p>
            <a:r>
              <a:rPr lang="en-CA" sz="3200" b="1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CA" sz="3200" b="1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FARMING AND DATA ANALYSIS</a:t>
            </a:r>
            <a:endParaRPr lang="en-CA" sz="3200" b="1" dirty="0">
              <a:solidFill>
                <a:srgbClr val="009BA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31" y="1545437"/>
            <a:ext cx="664063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89844"/>
            <a:ext cx="24765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2045996"/>
            <a:ext cx="2476500" cy="1295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7000" y="2351793"/>
            <a:ext cx="2019300" cy="729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Initial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7300" y="2351793"/>
            <a:ext cx="1562100" cy="72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2328933"/>
            <a:ext cx="1619250" cy="729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Netcdf</a:t>
            </a:r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 (.</a:t>
            </a:r>
            <a:r>
              <a:rPr lang="en-CA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nc</a:t>
            </a:r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)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1841917"/>
            <a:ext cx="207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Time series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7313" y="1907584"/>
            <a:ext cx="1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MD 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81788" y="4022939"/>
            <a:ext cx="1866900" cy="33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Protein Profile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81788" y="3693938"/>
            <a:ext cx="1866900" cy="3256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Lipid Profile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81788" y="5145420"/>
            <a:ext cx="1866900" cy="367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APL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1788" y="5513063"/>
            <a:ext cx="1866900" cy="3492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BLT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1788" y="5862360"/>
            <a:ext cx="1866900" cy="340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CUR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81788" y="4341773"/>
            <a:ext cx="1866900" cy="367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Water Profile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81788" y="6211657"/>
            <a:ext cx="1866900" cy="340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Ion/water flux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72600" y="4458061"/>
            <a:ext cx="2381250" cy="72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Gridding of data</a:t>
            </a:r>
          </a:p>
        </p:txBody>
      </p:sp>
    </p:spTree>
    <p:extLst>
      <p:ext uri="{BB962C8B-B14F-4D97-AF65-F5344CB8AC3E}">
        <p14:creationId xmlns:p14="http://schemas.microsoft.com/office/powerpoint/2010/main" val="41624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Features of AMBAT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Helps translate theory of lipid membrane systems to computer simulations.</a:t>
            </a:r>
          </a:p>
          <a:p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Written exclusively in TCL, with a procedural style of writing.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Involves reading and writing files in .</a:t>
            </a:r>
            <a:r>
              <a:rPr lang="en-CA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pdb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.txt format.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Consists of close to 75 intercommunicating functions, divided into 4 scripts, 3 for building initial system and one for data analysis.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Learning all atom branch of the code is one of the first attempt to allow the user to include structures from other sources. 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Freely available under standard GNU licence, will be distributed as a part of </a:t>
            </a:r>
            <a:r>
              <a:rPr lang="en-CA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AmberTools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17.</a:t>
            </a:r>
          </a:p>
          <a:p>
            <a:endParaRPr lang="en-CA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76897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/>
              <a:t> Understanding MD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Time series data of a biological/chemical/physical system.</a:t>
            </a:r>
          </a:p>
          <a:p>
            <a:r>
              <a:rPr lang="en-CA" dirty="0"/>
              <a:t> Each MD engine have a specific data structure.</a:t>
            </a:r>
          </a:p>
          <a:p>
            <a:r>
              <a:rPr lang="en-CA" dirty="0"/>
              <a:t> AMBER for example produces data with various controls defined by the user, for example .</a:t>
            </a:r>
            <a:r>
              <a:rPr lang="en-CA" dirty="0" err="1"/>
              <a:t>rst</a:t>
            </a:r>
            <a:r>
              <a:rPr lang="en-CA" dirty="0"/>
              <a:t> file in ASCII format consists of coordinates (3N), where N represents the size of the system at particular time and the size of the data grows with simulation time.</a:t>
            </a:r>
          </a:p>
          <a:p>
            <a:r>
              <a:rPr lang="en-CA" dirty="0"/>
              <a:t> Algorithm working on this data set requires the understanding  of the overall system structure and </a:t>
            </a:r>
            <a:r>
              <a:rPr lang="en-CA" dirty="0" err="1"/>
              <a:t>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09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System 1: CXCR4</a:t>
            </a:r>
          </a:p>
        </p:txBody>
      </p:sp>
    </p:spTree>
    <p:extLst>
      <p:ext uri="{BB962C8B-B14F-4D97-AF65-F5344CB8AC3E}">
        <p14:creationId xmlns:p14="http://schemas.microsoft.com/office/powerpoint/2010/main" val="26364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Workflow</vt:lpstr>
      <vt:lpstr>Features of AMBAT</vt:lpstr>
      <vt:lpstr> Understanding MD DATA</vt:lpstr>
      <vt:lpstr>System 1: CXCR4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Khanna, Tarun</dc:creator>
  <cp:lastModifiedBy>Khanna, Tarun</cp:lastModifiedBy>
  <cp:revision>32</cp:revision>
  <dcterms:created xsi:type="dcterms:W3CDTF">2017-03-11T12:37:20Z</dcterms:created>
  <dcterms:modified xsi:type="dcterms:W3CDTF">2017-03-20T14:25:59Z</dcterms:modified>
</cp:coreProperties>
</file>