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88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73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8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6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0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7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1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57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6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5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3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EA55-95DD-4E4C-B061-32C454127915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D0C4-1DB0-4CEF-A1E7-C4A4FE6441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2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835" y="4896283"/>
            <a:ext cx="9144000" cy="665162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 I – Membrane Builder</a:t>
            </a:r>
            <a:endParaRPr lang="en-CA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6" y="1476164"/>
            <a:ext cx="664063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2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835" y="4896283"/>
            <a:ext cx="9144000" cy="66516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009BA5"/>
                </a:solidFill>
              </a:rPr>
              <a:t>Automatic Protein Insertion</a:t>
            </a:r>
          </a:p>
        </p:txBody>
      </p:sp>
    </p:spTree>
    <p:extLst>
      <p:ext uri="{BB962C8B-B14F-4D97-AF65-F5344CB8AC3E}">
        <p14:creationId xmlns:p14="http://schemas.microsoft.com/office/powerpoint/2010/main" val="32372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988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6" y="1917268"/>
            <a:ext cx="6562026" cy="3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18" y="2097268"/>
            <a:ext cx="4704174" cy="3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480" y="5645758"/>
            <a:ext cx="2299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EXPLORING THE PHASE 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6096" y="5645833"/>
            <a:ext cx="314432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AMINO ACIDS DISTRIBUTION </a:t>
            </a:r>
          </a:p>
          <a:p>
            <a:pPr algn="ctr"/>
            <a:endParaRPr lang="en-CA" sz="800" dirty="0">
              <a:solidFill>
                <a:srgbClr val="009BA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CA" sz="800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(GP1,GP2,GP4  are the different groups of amino acids)</a:t>
            </a:r>
          </a:p>
        </p:txBody>
      </p:sp>
    </p:spTree>
    <p:extLst>
      <p:ext uri="{BB962C8B-B14F-4D97-AF65-F5344CB8AC3E}">
        <p14:creationId xmlns:p14="http://schemas.microsoft.com/office/powerpoint/2010/main" val="24135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24" y="109753"/>
            <a:ext cx="10515600" cy="623416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Final Profile for Viral Protein U (</a:t>
            </a:r>
            <a:r>
              <a:rPr lang="en-CA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Vpu</a:t>
            </a:r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) (2n28)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" y="1782618"/>
            <a:ext cx="6099333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69" y="2004291"/>
            <a:ext cx="47044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6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35" y="93276"/>
            <a:ext cx="10515600" cy="606939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Correct Structure?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4" y="2087418"/>
            <a:ext cx="4269533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02" y="2290617"/>
            <a:ext cx="2078379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278" y="2179781"/>
            <a:ext cx="2886113" cy="25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3661" y="5069109"/>
            <a:ext cx="2299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 FROM AMBAT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3982" y="5069109"/>
            <a:ext cx="2403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 FROM PPM SERVER (OPM DATABASE)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5625" y="5069109"/>
            <a:ext cx="2299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SOLID-STATE NMR STRUCTURE</a:t>
            </a:r>
          </a:p>
        </p:txBody>
      </p:sp>
    </p:spTree>
    <p:extLst>
      <p:ext uri="{BB962C8B-B14F-4D97-AF65-F5344CB8AC3E}">
        <p14:creationId xmlns:p14="http://schemas.microsoft.com/office/powerpoint/2010/main" val="8243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Algorithm</vt:lpstr>
      <vt:lpstr>Final Profile for Viral Protein U (Vpu) (2n28)</vt:lpstr>
      <vt:lpstr>Correct Structure?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Khanna, Tarun</dc:creator>
  <cp:lastModifiedBy>Khanna, Tarun</cp:lastModifiedBy>
  <cp:revision>2</cp:revision>
  <dcterms:created xsi:type="dcterms:W3CDTF">2017-03-09T23:50:08Z</dcterms:created>
  <dcterms:modified xsi:type="dcterms:W3CDTF">2017-03-10T21:31:31Z</dcterms:modified>
</cp:coreProperties>
</file>