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199333"/>
            <a:ext cx="9144000" cy="2387600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AIRLINE ANALYSIS THROUGH WEB SCRAPING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03011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By T.G. Tarun Kishore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4" y="112849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404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Findings From The Analysis</a:t>
            </a:r>
            <a:endParaRPr lang="en-GB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226903"/>
            <a:ext cx="3858724" cy="3037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1" y="1226902"/>
            <a:ext cx="3119260" cy="3074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78" y="1226903"/>
            <a:ext cx="3303295" cy="30741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302" y="906998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Verified VS Unverified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646308" y="906998"/>
            <a:ext cx="289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Tag % Distribution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121221" y="906998"/>
            <a:ext cx="329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Tag Count Distribution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03" y="4617844"/>
            <a:ext cx="4304774" cy="22401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4619420"/>
            <a:ext cx="4301748" cy="22385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40214" y="4301021"/>
            <a:ext cx="30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reviews – Word Cloud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713292" y="430102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reviews – Word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AIRLINE ANALYSIS THROUGH WEB SCRAPING</vt:lpstr>
      <vt:lpstr>Findings From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tarun pravin</cp:lastModifiedBy>
  <cp:revision>4</cp:revision>
  <dcterms:created xsi:type="dcterms:W3CDTF">2022-12-06T11:13:27Z</dcterms:created>
  <dcterms:modified xsi:type="dcterms:W3CDTF">2023-06-30T17:39:04Z</dcterms:modified>
</cp:coreProperties>
</file>