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9933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PREDICTING CUSTOMER BUYING BEHAVIOUR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03011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 T.G. Tarun Kishore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44" y="112849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404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Predictive Modeling To Understand Factors That Influence Buying </a:t>
            </a:r>
            <a:r>
              <a:rPr lang="en-US" sz="2800" b="1" dirty="0" err="1" smtClean="0">
                <a:solidFill>
                  <a:schemeClr val="bg1"/>
                </a:solidFill>
              </a:rPr>
              <a:t>Behaviour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135" y="1153297"/>
            <a:ext cx="1194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Findings:</a:t>
            </a:r>
            <a:endParaRPr lang="en-US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7134" y="1614962"/>
            <a:ext cx="1194486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most important feature in the model was purchase lead which is the </a:t>
            </a:r>
            <a:r>
              <a:rPr lang="en-US" dirty="0" smtClean="0"/>
              <a:t>number </a:t>
            </a:r>
            <a:r>
              <a:rPr lang="en-US" dirty="0"/>
              <a:t>of days between travel date and booking </a:t>
            </a:r>
            <a:r>
              <a:rPr lang="en-US" dirty="0" smtClean="0"/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The top 5 features to be considered are: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Purchase Lead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Route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Flight Hour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Length of Stay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Booking Origin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21" y="2322530"/>
            <a:ext cx="5870460" cy="3959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Predictive Modeling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tarun pravin</cp:lastModifiedBy>
  <cp:revision>10</cp:revision>
  <dcterms:created xsi:type="dcterms:W3CDTF">2022-12-06T11:13:27Z</dcterms:created>
  <dcterms:modified xsi:type="dcterms:W3CDTF">2023-07-01T14:12:34Z</dcterms:modified>
</cp:coreProperties>
</file>