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Urbanist Medium"/>
      <p:regular r:id="rId25"/>
      <p:bold r:id="rId26"/>
      <p:italic r:id="rId27"/>
      <p:boldItalic r:id="rId28"/>
    </p:embeddedFont>
    <p:embeddedFont>
      <p:font typeface="Urbanist SemiBold"/>
      <p:regular r:id="rId29"/>
      <p:bold r:id="rId30"/>
      <p:italic r:id="rId31"/>
      <p:boldItalic r:id="rId32"/>
    </p:embeddedFont>
    <p:embeddedFont>
      <p:font typeface="Urbanis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15C2A4-7700-4DFF-AE13-B994D649CE93}">
  <a:tblStyle styleId="{4415C2A4-7700-4DFF-AE13-B994D649CE9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UrbanistMedium-bold.fntdata"/><Relationship Id="rId25" Type="http://schemas.openxmlformats.org/officeDocument/2006/relationships/font" Target="fonts/UrbanistMedium-regular.fntdata"/><Relationship Id="rId28" Type="http://schemas.openxmlformats.org/officeDocument/2006/relationships/font" Target="fonts/UrbanistMedium-boldItalic.fntdata"/><Relationship Id="rId27" Type="http://schemas.openxmlformats.org/officeDocument/2006/relationships/font" Target="fonts/Urbanist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Urbanist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rbanistSemiBold-italic.fntdata"/><Relationship Id="rId30" Type="http://schemas.openxmlformats.org/officeDocument/2006/relationships/font" Target="fonts/UrbanistSemiBold-bold.fntdata"/><Relationship Id="rId11" Type="http://schemas.openxmlformats.org/officeDocument/2006/relationships/slide" Target="slides/slide5.xml"/><Relationship Id="rId33" Type="http://schemas.openxmlformats.org/officeDocument/2006/relationships/font" Target="fonts/Urbanist-regular.fntdata"/><Relationship Id="rId10" Type="http://schemas.openxmlformats.org/officeDocument/2006/relationships/slide" Target="slides/slide4.xml"/><Relationship Id="rId32" Type="http://schemas.openxmlformats.org/officeDocument/2006/relationships/font" Target="fonts/UrbanistSemiBold-boldItalic.fntdata"/><Relationship Id="rId13" Type="http://schemas.openxmlformats.org/officeDocument/2006/relationships/slide" Target="slides/slide7.xml"/><Relationship Id="rId35" Type="http://schemas.openxmlformats.org/officeDocument/2006/relationships/font" Target="fonts/Urbanist-italic.fntdata"/><Relationship Id="rId12" Type="http://schemas.openxmlformats.org/officeDocument/2006/relationships/slide" Target="slides/slide6.xml"/><Relationship Id="rId34" Type="http://schemas.openxmlformats.org/officeDocument/2006/relationships/font" Target="fonts/Urbanist-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Urbanis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8a0d6a5a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8a0d6a5a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945eaf87b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945eaf87b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945eaf87b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945eaf87b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945eaf87b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945eaf87b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945eaf87b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945eaf87b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945eaf87b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945eaf87b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945eaf87b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945eaf87b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8a0d6a5a8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8a0d6a5a8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8a0d6a5a85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8a0d6a5a85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8a0d6a5a85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8a0d6a5a85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8a0d6a5a85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8a0d6a5a85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8a0d6a5a85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8a0d6a5a85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8a0d6a5a85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8a0d6a5a85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8a0d6a5a85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8a0d6a5a85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8a0d6a5a8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8a0d6a5a8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945eaf87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945eaf87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945eaf87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945eaf87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8a0d6a5a85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8a0d6a5a85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T 1">
  <p:cSld name="BLANK_4">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mt="50000"/>
          </a:blip>
          <a:srcRect b="8145" l="3133" r="7834" t="16785"/>
          <a:stretch/>
        </p:blipFill>
        <p:spPr>
          <a:xfrm flipH="1" rot="10800000">
            <a:off x="0" y="-3474"/>
            <a:ext cx="9161550" cy="5154499"/>
          </a:xfrm>
          <a:prstGeom prst="rect">
            <a:avLst/>
          </a:prstGeom>
          <a:noFill/>
          <a:ln>
            <a:noFill/>
          </a:ln>
        </p:spPr>
      </p:pic>
      <p:sp>
        <p:nvSpPr>
          <p:cNvPr id="11" name="Google Shape;11;p2"/>
          <p:cNvSpPr/>
          <p:nvPr/>
        </p:nvSpPr>
        <p:spPr>
          <a:xfrm flipH="1" rot="10800000">
            <a:off x="0" y="4676700"/>
            <a:ext cx="9149700" cy="46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2" name="Google Shape;12;p2"/>
          <p:cNvSpPr txBox="1"/>
          <p:nvPr>
            <p:ph idx="1" type="subTitle"/>
          </p:nvPr>
        </p:nvSpPr>
        <p:spPr>
          <a:xfrm>
            <a:off x="228600" y="1738950"/>
            <a:ext cx="4402800" cy="2520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600"/>
              <a:buFont typeface="Urbanist"/>
              <a:buNone/>
              <a:defRPr>
                <a:solidFill>
                  <a:schemeClr val="dk2"/>
                </a:solidFill>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13" name="Google Shape;13;p2"/>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4" name="Google Shape;14;p2"/>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5" name="Google Shape;15;p2"/>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 name="Google Shape;16;p2"/>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 name="Google Shape;17;p2"/>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 name="Google Shape;18;p2"/>
          <p:cNvSpPr txBox="1"/>
          <p:nvPr>
            <p:ph type="title"/>
          </p:nvPr>
        </p:nvSpPr>
        <p:spPr>
          <a:xfrm>
            <a:off x="228600" y="228600"/>
            <a:ext cx="6658800" cy="1419000"/>
          </a:xfrm>
          <a:prstGeom prst="rect">
            <a:avLst/>
          </a:prstGeom>
        </p:spPr>
        <p:txBody>
          <a:bodyPr anchorCtr="0" anchor="t" bIns="0" lIns="0" spcFirstLastPara="1" rIns="0" wrap="square" tIns="0">
            <a:noAutofit/>
          </a:bodyPr>
          <a:lstStyle>
            <a:lvl1pPr lvl="0">
              <a:lnSpc>
                <a:spcPct val="85000"/>
              </a:lnSpc>
              <a:spcBef>
                <a:spcPts val="0"/>
              </a:spcBef>
              <a:spcAft>
                <a:spcPts val="0"/>
              </a:spcAft>
              <a:buNone/>
              <a:defRPr sz="4800">
                <a:solidFill>
                  <a:schemeClr val="dk2"/>
                </a:solidFill>
              </a:defRPr>
            </a:lvl1pPr>
            <a:lvl2pPr lvl="1">
              <a:lnSpc>
                <a:spcPct val="85000"/>
              </a:lnSpc>
              <a:spcBef>
                <a:spcPts val="0"/>
              </a:spcBef>
              <a:spcAft>
                <a:spcPts val="0"/>
              </a:spcAft>
              <a:buNone/>
              <a:defRPr sz="4800">
                <a:solidFill>
                  <a:schemeClr val="dk2"/>
                </a:solidFill>
              </a:defRPr>
            </a:lvl2pPr>
            <a:lvl3pPr lvl="2">
              <a:lnSpc>
                <a:spcPct val="85000"/>
              </a:lnSpc>
              <a:spcBef>
                <a:spcPts val="0"/>
              </a:spcBef>
              <a:spcAft>
                <a:spcPts val="0"/>
              </a:spcAft>
              <a:buNone/>
              <a:defRPr sz="4800">
                <a:solidFill>
                  <a:schemeClr val="dk2"/>
                </a:solidFill>
              </a:defRPr>
            </a:lvl3pPr>
            <a:lvl4pPr lvl="3">
              <a:lnSpc>
                <a:spcPct val="85000"/>
              </a:lnSpc>
              <a:spcBef>
                <a:spcPts val="0"/>
              </a:spcBef>
              <a:spcAft>
                <a:spcPts val="0"/>
              </a:spcAft>
              <a:buNone/>
              <a:defRPr sz="4800">
                <a:solidFill>
                  <a:schemeClr val="dk2"/>
                </a:solidFill>
              </a:defRPr>
            </a:lvl4pPr>
            <a:lvl5pPr lvl="4">
              <a:lnSpc>
                <a:spcPct val="85000"/>
              </a:lnSpc>
              <a:spcBef>
                <a:spcPts val="0"/>
              </a:spcBef>
              <a:spcAft>
                <a:spcPts val="0"/>
              </a:spcAft>
              <a:buNone/>
              <a:defRPr sz="4800">
                <a:solidFill>
                  <a:schemeClr val="dk2"/>
                </a:solidFill>
              </a:defRPr>
            </a:lvl5pPr>
            <a:lvl6pPr lvl="5">
              <a:lnSpc>
                <a:spcPct val="85000"/>
              </a:lnSpc>
              <a:spcBef>
                <a:spcPts val="0"/>
              </a:spcBef>
              <a:spcAft>
                <a:spcPts val="0"/>
              </a:spcAft>
              <a:buNone/>
              <a:defRPr sz="4800">
                <a:solidFill>
                  <a:schemeClr val="dk2"/>
                </a:solidFill>
              </a:defRPr>
            </a:lvl6pPr>
            <a:lvl7pPr lvl="6">
              <a:lnSpc>
                <a:spcPct val="85000"/>
              </a:lnSpc>
              <a:spcBef>
                <a:spcPts val="0"/>
              </a:spcBef>
              <a:spcAft>
                <a:spcPts val="0"/>
              </a:spcAft>
              <a:buNone/>
              <a:defRPr sz="4800">
                <a:solidFill>
                  <a:schemeClr val="dk2"/>
                </a:solidFill>
              </a:defRPr>
            </a:lvl7pPr>
            <a:lvl8pPr lvl="7">
              <a:lnSpc>
                <a:spcPct val="85000"/>
              </a:lnSpc>
              <a:spcBef>
                <a:spcPts val="0"/>
              </a:spcBef>
              <a:spcAft>
                <a:spcPts val="0"/>
              </a:spcAft>
              <a:buNone/>
              <a:defRPr sz="4800">
                <a:solidFill>
                  <a:schemeClr val="dk2"/>
                </a:solidFill>
              </a:defRPr>
            </a:lvl8pPr>
            <a:lvl9pPr lvl="8">
              <a:lnSpc>
                <a:spcPct val="85000"/>
              </a:lnSpc>
              <a:spcBef>
                <a:spcPts val="0"/>
              </a:spcBef>
              <a:spcAft>
                <a:spcPts val="0"/>
              </a:spcAft>
              <a:buNone/>
              <a:defRPr sz="4800">
                <a:solidFill>
                  <a:schemeClr val="dk2"/>
                </a:solidFill>
              </a:defRPr>
            </a:lvl9pPr>
          </a:lstStyle>
          <a:p/>
        </p:txBody>
      </p:sp>
      <p:cxnSp>
        <p:nvCxnSpPr>
          <p:cNvPr id="19" name="Google Shape;19;p2"/>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0" name="Google Shape;20;p2"/>
          <p:cNvSpPr txBox="1"/>
          <p:nvPr>
            <p:ph idx="5" type="subTitle"/>
          </p:nvPr>
        </p:nvSpPr>
        <p:spPr>
          <a:xfrm>
            <a:off x="297075" y="4175900"/>
            <a:ext cx="1264800" cy="2286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200"/>
              <a:buFont typeface="Urbanist"/>
              <a:buNone/>
              <a:defRPr sz="1200"/>
            </a:lvl1pPr>
            <a:lvl2pPr lvl="1"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21" name="Google Shape;21;p2"/>
          <p:cNvSpPr txBox="1"/>
          <p:nvPr>
            <p:ph idx="6" type="subTitle"/>
          </p:nvPr>
        </p:nvSpPr>
        <p:spPr>
          <a:xfrm>
            <a:off x="1786375" y="4175900"/>
            <a:ext cx="1264800" cy="2286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200"/>
              <a:buFont typeface="Urbanist"/>
              <a:buNone/>
              <a:defRPr sz="1200"/>
            </a:lvl1pPr>
            <a:lvl2pPr lvl="1"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lgn="ctr">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22" name="Google Shape;22;p2"/>
          <p:cNvSpPr txBox="1"/>
          <p:nvPr>
            <p:ph idx="7" type="subTitle"/>
          </p:nvPr>
        </p:nvSpPr>
        <p:spPr>
          <a:xfrm>
            <a:off x="228591" y="3454475"/>
            <a:ext cx="4659600" cy="252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b="1" sz="1200"/>
            </a:lvl1pPr>
            <a:lvl2pPr lvl="1">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p:txBody>
      </p:sp>
      <p:sp>
        <p:nvSpPr>
          <p:cNvPr id="23" name="Google Shape;23;p2"/>
          <p:cNvSpPr txBox="1"/>
          <p:nvPr>
            <p:ph idx="8" type="subTitle"/>
          </p:nvPr>
        </p:nvSpPr>
        <p:spPr>
          <a:xfrm>
            <a:off x="228591" y="3743050"/>
            <a:ext cx="4659600" cy="252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b="1" sz="1200"/>
            </a:lvl1pPr>
            <a:lvl2pPr lvl="1">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b="1">
                <a:solidFill>
                  <a:schemeClr val="lt1"/>
                </a:solidFill>
                <a:latin typeface="Urbanist"/>
                <a:ea typeface="Urbanist"/>
                <a:cs typeface="Urbanist"/>
                <a:sym typeface="Urbanist"/>
              </a:defRPr>
            </a:lvl9pPr>
          </a:lstStyle>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rt big title and body">
  <p:cSld name="BLANK_1_1_1_1_1_1_1_1_1_1_2">
    <p:spTree>
      <p:nvGrpSpPr>
        <p:cNvPr id="160" name="Shape 160"/>
        <p:cNvGrpSpPr/>
        <p:nvPr/>
      </p:nvGrpSpPr>
      <p:grpSpPr>
        <a:xfrm>
          <a:off x="0" y="0"/>
          <a:ext cx="0" cy="0"/>
          <a:chOff x="0" y="0"/>
          <a:chExt cx="0" cy="0"/>
        </a:xfrm>
      </p:grpSpPr>
      <p:pic>
        <p:nvPicPr>
          <p:cNvPr descr="Oval black shapes against a shadowy background. " id="161" name="Google Shape;161;p11"/>
          <p:cNvPicPr preferRelativeResize="0"/>
          <p:nvPr/>
        </p:nvPicPr>
        <p:blipFill rotWithShape="1">
          <a:blip r:embed="rId2">
            <a:alphaModFix/>
          </a:blip>
          <a:srcRect b="42245" l="17240" r="25038" t="34"/>
          <a:stretch/>
        </p:blipFill>
        <p:spPr>
          <a:xfrm>
            <a:off x="0" y="-289"/>
            <a:ext cx="9144000" cy="5144100"/>
          </a:xfrm>
          <a:prstGeom prst="roundRect">
            <a:avLst>
              <a:gd fmla="val 0" name="adj"/>
            </a:avLst>
          </a:prstGeom>
          <a:noFill/>
          <a:ln cap="flat" cmpd="sng" w="9525">
            <a:solidFill>
              <a:schemeClr val="accent1"/>
            </a:solidFill>
            <a:prstDash val="solid"/>
            <a:round/>
            <a:headEnd len="sm" w="sm" type="none"/>
            <a:tailEnd len="sm" w="sm" type="none"/>
          </a:ln>
        </p:spPr>
      </p:pic>
      <p:sp>
        <p:nvSpPr>
          <p:cNvPr id="162" name="Google Shape;162;p11"/>
          <p:cNvSpPr txBox="1"/>
          <p:nvPr>
            <p:ph idx="1" type="subTitle"/>
          </p:nvPr>
        </p:nvSpPr>
        <p:spPr>
          <a:xfrm>
            <a:off x="4314775" y="3818375"/>
            <a:ext cx="4230600" cy="4527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63" name="Google Shape;163;p11"/>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4" name="Google Shape;164;p11"/>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5" name="Google Shape;165;p11"/>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66" name="Google Shape;166;p11"/>
          <p:cNvSpPr txBox="1"/>
          <p:nvPr>
            <p:ph type="title"/>
          </p:nvPr>
        </p:nvSpPr>
        <p:spPr>
          <a:xfrm>
            <a:off x="228600" y="290448"/>
            <a:ext cx="3655800" cy="2407500"/>
          </a:xfrm>
          <a:prstGeom prst="rect">
            <a:avLst/>
          </a:prstGeom>
        </p:spPr>
        <p:txBody>
          <a:bodyPr anchorCtr="0" anchor="t" bIns="91425" lIns="0" spcFirstLastPara="1" rIns="91425" wrap="square" tIns="91425">
            <a:spAutoFit/>
          </a:bodyPr>
          <a:lstStyle>
            <a:lvl1pPr lvl="0">
              <a:lnSpc>
                <a:spcPct val="85000"/>
              </a:lnSpc>
              <a:spcBef>
                <a:spcPts val="0"/>
              </a:spcBef>
              <a:spcAft>
                <a:spcPts val="0"/>
              </a:spcAft>
              <a:buNone/>
              <a:defRPr sz="4800">
                <a:solidFill>
                  <a:schemeClr val="dk2"/>
                </a:solidFill>
              </a:defRPr>
            </a:lvl1pPr>
            <a:lvl2pPr lvl="1">
              <a:lnSpc>
                <a:spcPct val="85000"/>
              </a:lnSpc>
              <a:spcBef>
                <a:spcPts val="0"/>
              </a:spcBef>
              <a:spcAft>
                <a:spcPts val="0"/>
              </a:spcAft>
              <a:buNone/>
              <a:defRPr sz="4800">
                <a:solidFill>
                  <a:schemeClr val="dk2"/>
                </a:solidFill>
              </a:defRPr>
            </a:lvl2pPr>
            <a:lvl3pPr lvl="2">
              <a:lnSpc>
                <a:spcPct val="85000"/>
              </a:lnSpc>
              <a:spcBef>
                <a:spcPts val="0"/>
              </a:spcBef>
              <a:spcAft>
                <a:spcPts val="0"/>
              </a:spcAft>
              <a:buNone/>
              <a:defRPr sz="4800">
                <a:solidFill>
                  <a:schemeClr val="dk2"/>
                </a:solidFill>
              </a:defRPr>
            </a:lvl3pPr>
            <a:lvl4pPr lvl="3">
              <a:lnSpc>
                <a:spcPct val="85000"/>
              </a:lnSpc>
              <a:spcBef>
                <a:spcPts val="0"/>
              </a:spcBef>
              <a:spcAft>
                <a:spcPts val="0"/>
              </a:spcAft>
              <a:buNone/>
              <a:defRPr sz="4800">
                <a:solidFill>
                  <a:schemeClr val="dk2"/>
                </a:solidFill>
              </a:defRPr>
            </a:lvl4pPr>
            <a:lvl5pPr lvl="4">
              <a:lnSpc>
                <a:spcPct val="85000"/>
              </a:lnSpc>
              <a:spcBef>
                <a:spcPts val="0"/>
              </a:spcBef>
              <a:spcAft>
                <a:spcPts val="0"/>
              </a:spcAft>
              <a:buNone/>
              <a:defRPr sz="4800">
                <a:solidFill>
                  <a:schemeClr val="dk2"/>
                </a:solidFill>
              </a:defRPr>
            </a:lvl5pPr>
            <a:lvl6pPr lvl="5">
              <a:lnSpc>
                <a:spcPct val="85000"/>
              </a:lnSpc>
              <a:spcBef>
                <a:spcPts val="0"/>
              </a:spcBef>
              <a:spcAft>
                <a:spcPts val="0"/>
              </a:spcAft>
              <a:buNone/>
              <a:defRPr sz="4800">
                <a:solidFill>
                  <a:schemeClr val="dk2"/>
                </a:solidFill>
              </a:defRPr>
            </a:lvl6pPr>
            <a:lvl7pPr lvl="6">
              <a:lnSpc>
                <a:spcPct val="85000"/>
              </a:lnSpc>
              <a:spcBef>
                <a:spcPts val="0"/>
              </a:spcBef>
              <a:spcAft>
                <a:spcPts val="0"/>
              </a:spcAft>
              <a:buNone/>
              <a:defRPr sz="4800">
                <a:solidFill>
                  <a:schemeClr val="dk2"/>
                </a:solidFill>
              </a:defRPr>
            </a:lvl7pPr>
            <a:lvl8pPr lvl="7">
              <a:lnSpc>
                <a:spcPct val="85000"/>
              </a:lnSpc>
              <a:spcBef>
                <a:spcPts val="0"/>
              </a:spcBef>
              <a:spcAft>
                <a:spcPts val="0"/>
              </a:spcAft>
              <a:buNone/>
              <a:defRPr sz="4800">
                <a:solidFill>
                  <a:schemeClr val="dk2"/>
                </a:solidFill>
              </a:defRPr>
            </a:lvl8pPr>
            <a:lvl9pPr lvl="8">
              <a:lnSpc>
                <a:spcPct val="85000"/>
              </a:lnSpc>
              <a:spcBef>
                <a:spcPts val="0"/>
              </a:spcBef>
              <a:spcAft>
                <a:spcPts val="0"/>
              </a:spcAft>
              <a:buNone/>
              <a:defRPr sz="4800">
                <a:solidFill>
                  <a:schemeClr val="dk2"/>
                </a:solidFill>
              </a:defRPr>
            </a:lvl9pPr>
          </a:lstStyle>
          <a:p/>
        </p:txBody>
      </p:sp>
      <p:cxnSp>
        <p:nvCxnSpPr>
          <p:cNvPr id="167" name="Google Shape;167;p11"/>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cxnSp>
        <p:nvCxnSpPr>
          <p:cNvPr id="168" name="Google Shape;168;p11"/>
          <p:cNvCxnSpPr/>
          <p:nvPr/>
        </p:nvCxnSpPr>
        <p:spPr>
          <a:xfrm>
            <a:off x="4159025" y="226100"/>
            <a:ext cx="0" cy="4457700"/>
          </a:xfrm>
          <a:prstGeom prst="straightConnector1">
            <a:avLst/>
          </a:prstGeom>
          <a:noFill/>
          <a:ln cap="flat" cmpd="sng" w="9525">
            <a:solidFill>
              <a:schemeClr val="accent1"/>
            </a:solidFill>
            <a:prstDash val="solid"/>
            <a:round/>
            <a:headEnd len="med" w="med" type="none"/>
            <a:tailEnd len="med" w="med" type="none"/>
          </a:ln>
        </p:spPr>
      </p:cxnSp>
      <p:cxnSp>
        <p:nvCxnSpPr>
          <p:cNvPr id="169" name="Google Shape;169;p11"/>
          <p:cNvCxnSpPr/>
          <p:nvPr/>
        </p:nvCxnSpPr>
        <p:spPr>
          <a:xfrm>
            <a:off x="228600" y="226100"/>
            <a:ext cx="8687100" cy="0"/>
          </a:xfrm>
          <a:prstGeom prst="straightConnector1">
            <a:avLst/>
          </a:prstGeom>
          <a:noFill/>
          <a:ln cap="flat" cmpd="sng" w="9525">
            <a:solidFill>
              <a:schemeClr val="accent1"/>
            </a:solidFill>
            <a:prstDash val="solid"/>
            <a:round/>
            <a:headEnd len="med" w="med" type="none"/>
            <a:tailEnd len="med" w="med" type="none"/>
          </a:ln>
        </p:spPr>
      </p:cxnSp>
      <p:sp>
        <p:nvSpPr>
          <p:cNvPr id="170" name="Google Shape;170;p11"/>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1" name="Google Shape;171;p11"/>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2">
  <p:cSld name="BLANK_1_1_1_1_1_1_1_1_1_1_1_1_2">
    <p:spTree>
      <p:nvGrpSpPr>
        <p:cNvPr id="172" name="Shape 172"/>
        <p:cNvGrpSpPr/>
        <p:nvPr/>
      </p:nvGrpSpPr>
      <p:grpSpPr>
        <a:xfrm>
          <a:off x="0" y="0"/>
          <a:ext cx="0" cy="0"/>
          <a:chOff x="0" y="0"/>
          <a:chExt cx="0" cy="0"/>
        </a:xfrm>
      </p:grpSpPr>
      <p:sp>
        <p:nvSpPr>
          <p:cNvPr id="173" name="Google Shape;173;p12"/>
          <p:cNvSpPr txBox="1"/>
          <p:nvPr>
            <p:ph idx="1" type="body"/>
          </p:nvPr>
        </p:nvSpPr>
        <p:spPr>
          <a:xfrm>
            <a:off x="228600" y="1743625"/>
            <a:ext cx="4296600" cy="2709000"/>
          </a:xfrm>
          <a:prstGeom prst="rect">
            <a:avLst/>
          </a:prstGeom>
        </p:spPr>
        <p:txBody>
          <a:bodyPr anchorCtr="0" anchor="b"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800"/>
              </a:spcBef>
              <a:spcAft>
                <a:spcPts val="0"/>
              </a:spcAft>
              <a:buSzPts val="1400"/>
              <a:buChar char="○"/>
              <a:defRPr sz="1400"/>
            </a:lvl2pPr>
            <a:lvl3pPr indent="-317500" lvl="2" marL="1371600">
              <a:spcBef>
                <a:spcPts val="800"/>
              </a:spcBef>
              <a:spcAft>
                <a:spcPts val="0"/>
              </a:spcAft>
              <a:buSzPts val="1400"/>
              <a:buChar char="■"/>
              <a:defRPr sz="1400"/>
            </a:lvl3pPr>
            <a:lvl4pPr indent="-317500" lvl="3" marL="1828800">
              <a:spcBef>
                <a:spcPts val="800"/>
              </a:spcBef>
              <a:spcAft>
                <a:spcPts val="0"/>
              </a:spcAft>
              <a:buSzPts val="1400"/>
              <a:buChar char="●"/>
              <a:defRPr sz="1400"/>
            </a:lvl4pPr>
            <a:lvl5pPr indent="-317500" lvl="4" marL="2286000">
              <a:spcBef>
                <a:spcPts val="800"/>
              </a:spcBef>
              <a:spcAft>
                <a:spcPts val="0"/>
              </a:spcAft>
              <a:buSzPts val="1400"/>
              <a:buChar char="○"/>
              <a:defRPr sz="1400"/>
            </a:lvl5pPr>
            <a:lvl6pPr indent="-317500" lvl="5" marL="2743200">
              <a:spcBef>
                <a:spcPts val="800"/>
              </a:spcBef>
              <a:spcAft>
                <a:spcPts val="0"/>
              </a:spcAft>
              <a:buSzPts val="1400"/>
              <a:buChar char="■"/>
              <a:defRPr sz="1400"/>
            </a:lvl6pPr>
            <a:lvl7pPr indent="-317500" lvl="6" marL="3200400">
              <a:spcBef>
                <a:spcPts val="800"/>
              </a:spcBef>
              <a:spcAft>
                <a:spcPts val="0"/>
              </a:spcAft>
              <a:buSzPts val="1400"/>
              <a:buChar char="●"/>
              <a:defRPr sz="1400"/>
            </a:lvl7pPr>
            <a:lvl8pPr indent="-317500" lvl="7" marL="3657600">
              <a:spcBef>
                <a:spcPts val="800"/>
              </a:spcBef>
              <a:spcAft>
                <a:spcPts val="0"/>
              </a:spcAft>
              <a:buSzPts val="1400"/>
              <a:buChar char="○"/>
              <a:defRPr sz="1400"/>
            </a:lvl8pPr>
            <a:lvl9pPr indent="-317500" lvl="8" marL="4114800">
              <a:spcBef>
                <a:spcPts val="800"/>
              </a:spcBef>
              <a:spcAft>
                <a:spcPts val="800"/>
              </a:spcAft>
              <a:buSzPts val="1400"/>
              <a:buChar char="■"/>
              <a:defRPr sz="1400"/>
            </a:lvl9pPr>
          </a:lstStyle>
          <a:p/>
        </p:txBody>
      </p:sp>
      <p:sp>
        <p:nvSpPr>
          <p:cNvPr id="174" name="Google Shape;174;p12"/>
          <p:cNvSpPr/>
          <p:nvPr>
            <p:ph idx="2" type="pic"/>
          </p:nvPr>
        </p:nvSpPr>
        <p:spPr>
          <a:xfrm>
            <a:off x="5342000" y="457200"/>
            <a:ext cx="3573300" cy="3995400"/>
          </a:xfrm>
          <a:prstGeom prst="roundRect">
            <a:avLst>
              <a:gd fmla="val 6865" name="adj"/>
            </a:avLst>
          </a:prstGeom>
          <a:noFill/>
          <a:ln>
            <a:noFill/>
          </a:ln>
        </p:spPr>
      </p:sp>
      <p:sp>
        <p:nvSpPr>
          <p:cNvPr id="175" name="Google Shape;175;p12"/>
          <p:cNvSpPr txBox="1"/>
          <p:nvPr>
            <p:ph idx="3"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76" name="Google Shape;176;p12"/>
          <p:cNvSpPr txBox="1"/>
          <p:nvPr>
            <p:ph idx="4"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77" name="Google Shape;177;p12"/>
          <p:cNvSpPr txBox="1"/>
          <p:nvPr>
            <p:ph idx="5"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78" name="Google Shape;178;p12"/>
          <p:cNvSpPr txBox="1"/>
          <p:nvPr>
            <p:ph idx="6"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p:txBody>
      </p:sp>
      <p:sp>
        <p:nvSpPr>
          <p:cNvPr id="179" name="Google Shape;179;p12"/>
          <p:cNvSpPr txBox="1"/>
          <p:nvPr>
            <p:ph type="title"/>
          </p:nvPr>
        </p:nvSpPr>
        <p:spPr>
          <a:xfrm>
            <a:off x="228600" y="613525"/>
            <a:ext cx="42966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cxnSp>
        <p:nvCxnSpPr>
          <p:cNvPr id="180" name="Google Shape;180;p12"/>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81" name="Google Shape;181;p12"/>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2" name="Google Shape;182;p12"/>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cards">
  <p:cSld name="CUSTOM_1">
    <p:spTree>
      <p:nvGrpSpPr>
        <p:cNvPr id="183" name="Shape 183"/>
        <p:cNvGrpSpPr/>
        <p:nvPr/>
      </p:nvGrpSpPr>
      <p:grpSpPr>
        <a:xfrm>
          <a:off x="0" y="0"/>
          <a:ext cx="0" cy="0"/>
          <a:chOff x="0" y="0"/>
          <a:chExt cx="0" cy="0"/>
        </a:xfrm>
      </p:grpSpPr>
      <p:sp>
        <p:nvSpPr>
          <p:cNvPr id="184" name="Google Shape;184;p13"/>
          <p:cNvSpPr txBox="1"/>
          <p:nvPr>
            <p:ph type="title"/>
          </p:nvPr>
        </p:nvSpPr>
        <p:spPr>
          <a:xfrm>
            <a:off x="3386700" y="489887"/>
            <a:ext cx="18621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Medium"/>
              <a:buNone/>
              <a:defRPr sz="1800">
                <a:solidFill>
                  <a:schemeClr val="accent3"/>
                </a:solidFill>
              </a:defRPr>
            </a:lvl2pPr>
            <a:lvl3pPr lvl="2">
              <a:spcBef>
                <a:spcPts val="0"/>
              </a:spcBef>
              <a:spcAft>
                <a:spcPts val="0"/>
              </a:spcAft>
              <a:buClr>
                <a:schemeClr val="accent3"/>
              </a:buClr>
              <a:buSzPts val="1800"/>
              <a:buFont typeface="Urbanist Medium"/>
              <a:buNone/>
              <a:defRPr sz="1800">
                <a:solidFill>
                  <a:schemeClr val="accent3"/>
                </a:solidFill>
              </a:defRPr>
            </a:lvl3pPr>
            <a:lvl4pPr lvl="3">
              <a:spcBef>
                <a:spcPts val="0"/>
              </a:spcBef>
              <a:spcAft>
                <a:spcPts val="0"/>
              </a:spcAft>
              <a:buClr>
                <a:schemeClr val="accent3"/>
              </a:buClr>
              <a:buSzPts val="1800"/>
              <a:buFont typeface="Urbanist Medium"/>
              <a:buNone/>
              <a:defRPr sz="1800">
                <a:solidFill>
                  <a:schemeClr val="accent3"/>
                </a:solidFill>
              </a:defRPr>
            </a:lvl4pPr>
            <a:lvl5pPr lvl="4">
              <a:spcBef>
                <a:spcPts val="0"/>
              </a:spcBef>
              <a:spcAft>
                <a:spcPts val="0"/>
              </a:spcAft>
              <a:buClr>
                <a:schemeClr val="accent3"/>
              </a:buClr>
              <a:buSzPts val="1800"/>
              <a:buFont typeface="Urbanist Medium"/>
              <a:buNone/>
              <a:defRPr sz="1800">
                <a:solidFill>
                  <a:schemeClr val="accent3"/>
                </a:solidFill>
              </a:defRPr>
            </a:lvl5pPr>
            <a:lvl6pPr lvl="5">
              <a:spcBef>
                <a:spcPts val="0"/>
              </a:spcBef>
              <a:spcAft>
                <a:spcPts val="0"/>
              </a:spcAft>
              <a:buClr>
                <a:schemeClr val="accent3"/>
              </a:buClr>
              <a:buSzPts val="1800"/>
              <a:buFont typeface="Urbanist Medium"/>
              <a:buNone/>
              <a:defRPr sz="1800">
                <a:solidFill>
                  <a:schemeClr val="accent3"/>
                </a:solidFill>
              </a:defRPr>
            </a:lvl6pPr>
            <a:lvl7pPr lvl="6">
              <a:spcBef>
                <a:spcPts val="0"/>
              </a:spcBef>
              <a:spcAft>
                <a:spcPts val="0"/>
              </a:spcAft>
              <a:buClr>
                <a:schemeClr val="accent3"/>
              </a:buClr>
              <a:buSzPts val="1800"/>
              <a:buFont typeface="Urbanist Medium"/>
              <a:buNone/>
              <a:defRPr sz="1800">
                <a:solidFill>
                  <a:schemeClr val="accent3"/>
                </a:solidFill>
              </a:defRPr>
            </a:lvl7pPr>
            <a:lvl8pPr lvl="7">
              <a:spcBef>
                <a:spcPts val="0"/>
              </a:spcBef>
              <a:spcAft>
                <a:spcPts val="0"/>
              </a:spcAft>
              <a:buClr>
                <a:schemeClr val="accent3"/>
              </a:buClr>
              <a:buSzPts val="1800"/>
              <a:buFont typeface="Urbanist Medium"/>
              <a:buNone/>
              <a:defRPr sz="1800">
                <a:solidFill>
                  <a:schemeClr val="accent3"/>
                </a:solidFill>
              </a:defRPr>
            </a:lvl8pPr>
            <a:lvl9pPr lvl="8">
              <a:spcBef>
                <a:spcPts val="0"/>
              </a:spcBef>
              <a:spcAft>
                <a:spcPts val="0"/>
              </a:spcAft>
              <a:buClr>
                <a:schemeClr val="accent3"/>
              </a:buClr>
              <a:buSzPts val="1800"/>
              <a:buFont typeface="Urbanist Medium"/>
              <a:buNone/>
              <a:defRPr sz="1800">
                <a:solidFill>
                  <a:schemeClr val="accent3"/>
                </a:solidFill>
              </a:defRPr>
            </a:lvl9pPr>
          </a:lstStyle>
          <a:p/>
        </p:txBody>
      </p:sp>
      <p:sp>
        <p:nvSpPr>
          <p:cNvPr id="185" name="Google Shape;185;p13"/>
          <p:cNvSpPr txBox="1"/>
          <p:nvPr>
            <p:ph idx="1" type="subTitle"/>
          </p:nvPr>
        </p:nvSpPr>
        <p:spPr>
          <a:xfrm>
            <a:off x="3386700" y="690369"/>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186" name="Google Shape;186;p13"/>
          <p:cNvSpPr txBox="1"/>
          <p:nvPr>
            <p:ph idx="2" type="subTitle"/>
          </p:nvPr>
        </p:nvSpPr>
        <p:spPr>
          <a:xfrm>
            <a:off x="3386700" y="1070875"/>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187" name="Google Shape;187;p13"/>
          <p:cNvSpPr txBox="1"/>
          <p:nvPr>
            <p:ph idx="3" type="title"/>
          </p:nvPr>
        </p:nvSpPr>
        <p:spPr>
          <a:xfrm>
            <a:off x="6307650" y="482616"/>
            <a:ext cx="18621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188" name="Google Shape;188;p13"/>
          <p:cNvSpPr txBox="1"/>
          <p:nvPr>
            <p:ph idx="4" type="subTitle"/>
          </p:nvPr>
        </p:nvSpPr>
        <p:spPr>
          <a:xfrm>
            <a:off x="6307650" y="690369"/>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189" name="Google Shape;189;p13"/>
          <p:cNvSpPr txBox="1"/>
          <p:nvPr>
            <p:ph idx="5" type="subTitle"/>
          </p:nvPr>
        </p:nvSpPr>
        <p:spPr>
          <a:xfrm>
            <a:off x="6307650" y="1070875"/>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190" name="Google Shape;190;p13"/>
          <p:cNvSpPr txBox="1"/>
          <p:nvPr>
            <p:ph idx="6" type="title"/>
          </p:nvPr>
        </p:nvSpPr>
        <p:spPr>
          <a:xfrm>
            <a:off x="233850" y="228600"/>
            <a:ext cx="21900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1pPr>
            <a:lvl2pPr lvl="1">
              <a:spcBef>
                <a:spcPts val="0"/>
              </a:spcBef>
              <a:spcAft>
                <a:spcPts val="0"/>
              </a:spcAft>
              <a:buClr>
                <a:schemeClr val="dk2"/>
              </a:buClr>
              <a:buSzPts val="3000"/>
              <a:buFont typeface="Urbanist"/>
              <a:buNone/>
              <a:defRPr>
                <a:solidFill>
                  <a:schemeClr val="dk2"/>
                </a:solidFill>
              </a:defRPr>
            </a:lvl2pPr>
            <a:lvl3pPr lvl="2">
              <a:spcBef>
                <a:spcPts val="0"/>
              </a:spcBef>
              <a:spcAft>
                <a:spcPts val="0"/>
              </a:spcAft>
              <a:buClr>
                <a:schemeClr val="dk2"/>
              </a:buClr>
              <a:buSzPts val="3000"/>
              <a:buFont typeface="Urbanist"/>
              <a:buNone/>
              <a:defRPr>
                <a:solidFill>
                  <a:schemeClr val="dk2"/>
                </a:solidFill>
              </a:defRPr>
            </a:lvl3pPr>
            <a:lvl4pPr lvl="3">
              <a:spcBef>
                <a:spcPts val="0"/>
              </a:spcBef>
              <a:spcAft>
                <a:spcPts val="0"/>
              </a:spcAft>
              <a:buClr>
                <a:schemeClr val="dk2"/>
              </a:buClr>
              <a:buSzPts val="3000"/>
              <a:buFont typeface="Urbanist"/>
              <a:buNone/>
              <a:defRPr>
                <a:solidFill>
                  <a:schemeClr val="dk2"/>
                </a:solidFill>
              </a:defRPr>
            </a:lvl4pPr>
            <a:lvl5pPr lvl="4">
              <a:spcBef>
                <a:spcPts val="0"/>
              </a:spcBef>
              <a:spcAft>
                <a:spcPts val="0"/>
              </a:spcAft>
              <a:buClr>
                <a:schemeClr val="dk2"/>
              </a:buClr>
              <a:buSzPts val="3000"/>
              <a:buFont typeface="Urbanist"/>
              <a:buNone/>
              <a:defRPr>
                <a:solidFill>
                  <a:schemeClr val="dk2"/>
                </a:solidFill>
              </a:defRPr>
            </a:lvl5pPr>
            <a:lvl6pPr lvl="5">
              <a:spcBef>
                <a:spcPts val="0"/>
              </a:spcBef>
              <a:spcAft>
                <a:spcPts val="0"/>
              </a:spcAft>
              <a:buClr>
                <a:schemeClr val="dk2"/>
              </a:buClr>
              <a:buSzPts val="3000"/>
              <a:buFont typeface="Urbanist"/>
              <a:buNone/>
              <a:defRPr>
                <a:solidFill>
                  <a:schemeClr val="dk2"/>
                </a:solidFill>
              </a:defRPr>
            </a:lvl6pPr>
            <a:lvl7pPr lvl="6">
              <a:spcBef>
                <a:spcPts val="0"/>
              </a:spcBef>
              <a:spcAft>
                <a:spcPts val="0"/>
              </a:spcAft>
              <a:buClr>
                <a:schemeClr val="dk2"/>
              </a:buClr>
              <a:buSzPts val="3000"/>
              <a:buFont typeface="Urbanist"/>
              <a:buNone/>
              <a:defRPr>
                <a:solidFill>
                  <a:schemeClr val="dk2"/>
                </a:solidFill>
              </a:defRPr>
            </a:lvl7pPr>
            <a:lvl8pPr lvl="7">
              <a:spcBef>
                <a:spcPts val="0"/>
              </a:spcBef>
              <a:spcAft>
                <a:spcPts val="0"/>
              </a:spcAft>
              <a:buClr>
                <a:schemeClr val="dk2"/>
              </a:buClr>
              <a:buSzPts val="3000"/>
              <a:buFont typeface="Urbanist"/>
              <a:buNone/>
              <a:defRPr>
                <a:solidFill>
                  <a:schemeClr val="dk2"/>
                </a:solidFill>
              </a:defRPr>
            </a:lvl8pPr>
            <a:lvl9pPr lvl="8">
              <a:spcBef>
                <a:spcPts val="0"/>
              </a:spcBef>
              <a:spcAft>
                <a:spcPts val="0"/>
              </a:spcAft>
              <a:buClr>
                <a:schemeClr val="dk2"/>
              </a:buClr>
              <a:buSzPts val="3000"/>
              <a:buFont typeface="Urbanist"/>
              <a:buNone/>
              <a:defRPr>
                <a:solidFill>
                  <a:schemeClr val="dk2"/>
                </a:solidFill>
              </a:defRPr>
            </a:lvl9pPr>
          </a:lstStyle>
          <a:p/>
        </p:txBody>
      </p:sp>
      <p:sp>
        <p:nvSpPr>
          <p:cNvPr id="191" name="Google Shape;191;p13"/>
          <p:cNvSpPr txBox="1"/>
          <p:nvPr>
            <p:ph idx="7" type="subTitle"/>
          </p:nvPr>
        </p:nvSpPr>
        <p:spPr>
          <a:xfrm>
            <a:off x="3482800" y="4057204"/>
            <a:ext cx="1076100" cy="168300"/>
          </a:xfrm>
          <a:prstGeom prst="rect">
            <a:avLst/>
          </a:prstGeom>
        </p:spPr>
        <p:txBody>
          <a:bodyPr anchorCtr="0" anchor="t" bIns="91425" lIns="0" spcFirstLastPara="1" rIns="91425" wrap="square" tIns="0">
            <a:noAutofit/>
          </a:bodyPr>
          <a:lstStyle>
            <a:lvl1pPr lvl="0" algn="ctr">
              <a:lnSpc>
                <a:spcPct val="85000"/>
              </a:lnSpc>
              <a:spcBef>
                <a:spcPts val="0"/>
              </a:spcBef>
              <a:spcAft>
                <a:spcPts val="0"/>
              </a:spcAft>
              <a:buNone/>
              <a:defRPr sz="800">
                <a:solidFill>
                  <a:schemeClr val="dk1"/>
                </a:solidFill>
                <a:latin typeface="Urbanist Medium"/>
                <a:ea typeface="Urbanist Medium"/>
                <a:cs typeface="Urbanist Medium"/>
                <a:sym typeface="Urbanist Medium"/>
              </a:defRPr>
            </a:lvl1pPr>
            <a:lvl2pPr lvl="1"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p:txBody>
      </p:sp>
      <p:sp>
        <p:nvSpPr>
          <p:cNvPr id="192" name="Google Shape;192;p13"/>
          <p:cNvSpPr txBox="1"/>
          <p:nvPr>
            <p:ph idx="8" type="subTitle"/>
          </p:nvPr>
        </p:nvSpPr>
        <p:spPr>
          <a:xfrm>
            <a:off x="6405300" y="4057079"/>
            <a:ext cx="1076100" cy="168300"/>
          </a:xfrm>
          <a:prstGeom prst="rect">
            <a:avLst/>
          </a:prstGeom>
        </p:spPr>
        <p:txBody>
          <a:bodyPr anchorCtr="0" anchor="t" bIns="91425" lIns="0" spcFirstLastPara="1" rIns="91425" wrap="square" tIns="0">
            <a:noAutofit/>
          </a:bodyPr>
          <a:lstStyle>
            <a:lvl1pPr lvl="0" algn="ctr">
              <a:lnSpc>
                <a:spcPct val="85000"/>
              </a:lnSpc>
              <a:spcBef>
                <a:spcPts val="0"/>
              </a:spcBef>
              <a:spcAft>
                <a:spcPts val="0"/>
              </a:spcAft>
              <a:buNone/>
              <a:defRPr sz="800">
                <a:solidFill>
                  <a:schemeClr val="dk1"/>
                </a:solidFill>
                <a:latin typeface="Urbanist Medium"/>
                <a:ea typeface="Urbanist Medium"/>
                <a:cs typeface="Urbanist Medium"/>
                <a:sym typeface="Urbanist Medium"/>
              </a:defRPr>
            </a:lvl1pPr>
            <a:lvl2pPr lvl="1"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2pPr>
            <a:lvl3pPr lvl="2"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3pPr>
            <a:lvl4pPr lvl="3"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4pPr>
            <a:lvl5pPr lvl="4"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5pPr>
            <a:lvl6pPr lvl="5"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6pPr>
            <a:lvl7pPr lvl="6"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7pPr>
            <a:lvl8pPr lvl="7"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8pPr>
            <a:lvl9pPr lvl="8" algn="ctr">
              <a:spcBef>
                <a:spcPts val="0"/>
              </a:spcBef>
              <a:spcAft>
                <a:spcPts val="0"/>
              </a:spcAft>
              <a:buClr>
                <a:schemeClr val="dk1"/>
              </a:buClr>
              <a:buSzPts val="800"/>
              <a:buFont typeface="Urbanist"/>
              <a:buNone/>
              <a:defRPr sz="800">
                <a:solidFill>
                  <a:schemeClr val="dk1"/>
                </a:solidFill>
                <a:latin typeface="Urbanist"/>
                <a:ea typeface="Urbanist"/>
                <a:cs typeface="Urbanist"/>
                <a:sym typeface="Urbanist"/>
              </a:defRPr>
            </a:lvl9pPr>
          </a:lstStyle>
          <a:p/>
        </p:txBody>
      </p:sp>
      <p:sp>
        <p:nvSpPr>
          <p:cNvPr id="193" name="Google Shape;193;p13"/>
          <p:cNvSpPr txBox="1"/>
          <p:nvPr>
            <p:ph idx="9"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94" name="Google Shape;194;p13"/>
          <p:cNvSpPr txBox="1"/>
          <p:nvPr>
            <p:ph idx="1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95" name="Google Shape;195;p13"/>
          <p:cNvSpPr txBox="1"/>
          <p:nvPr>
            <p:ph idx="1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196" name="Google Shape;196;p13"/>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grpSp>
        <p:nvGrpSpPr>
          <p:cNvPr id="197" name="Google Shape;197;p13"/>
          <p:cNvGrpSpPr/>
          <p:nvPr/>
        </p:nvGrpSpPr>
        <p:grpSpPr>
          <a:xfrm rot="-5400000">
            <a:off x="4794488" y="4206993"/>
            <a:ext cx="141588" cy="73485"/>
            <a:chOff x="498725" y="2069800"/>
            <a:chExt cx="205200" cy="106500"/>
          </a:xfrm>
        </p:grpSpPr>
        <p:cxnSp>
          <p:nvCxnSpPr>
            <p:cNvPr id="198" name="Google Shape;198;p13"/>
            <p:cNvCxnSpPr/>
            <p:nvPr/>
          </p:nvCxnSpPr>
          <p:spPr>
            <a:xfrm flipH="1" rot="-5400000">
              <a:off x="498725" y="2069800"/>
              <a:ext cx="103500" cy="10350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13"/>
            <p:cNvCxnSpPr/>
            <p:nvPr/>
          </p:nvCxnSpPr>
          <p:spPr>
            <a:xfrm rot="5400000">
              <a:off x="596825" y="2069200"/>
              <a:ext cx="106500" cy="107700"/>
            </a:xfrm>
            <a:prstGeom prst="straightConnector1">
              <a:avLst/>
            </a:prstGeom>
            <a:noFill/>
            <a:ln cap="flat" cmpd="sng" w="9525">
              <a:solidFill>
                <a:schemeClr val="lt2"/>
              </a:solidFill>
              <a:prstDash val="solid"/>
              <a:round/>
              <a:headEnd len="med" w="med" type="none"/>
              <a:tailEnd len="med" w="med" type="none"/>
            </a:ln>
          </p:spPr>
        </p:cxnSp>
      </p:grpSp>
      <p:sp>
        <p:nvSpPr>
          <p:cNvPr id="200" name="Google Shape;200;p13"/>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1" name="Google Shape;201;p13"/>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cards">
  <p:cSld name="CUSTOM_1_1">
    <p:spTree>
      <p:nvGrpSpPr>
        <p:cNvPr id="202" name="Shape 202"/>
        <p:cNvGrpSpPr/>
        <p:nvPr/>
      </p:nvGrpSpPr>
      <p:grpSpPr>
        <a:xfrm>
          <a:off x="0" y="0"/>
          <a:ext cx="0" cy="0"/>
          <a:chOff x="0" y="0"/>
          <a:chExt cx="0" cy="0"/>
        </a:xfrm>
      </p:grpSpPr>
      <p:sp>
        <p:nvSpPr>
          <p:cNvPr id="203" name="Google Shape;203;p14"/>
          <p:cNvSpPr txBox="1"/>
          <p:nvPr>
            <p:ph type="title"/>
          </p:nvPr>
        </p:nvSpPr>
        <p:spPr>
          <a:xfrm>
            <a:off x="233850" y="228600"/>
            <a:ext cx="21900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Urbanist"/>
              <a:buNone/>
              <a:defRPr sz="1200">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p:txBody>
      </p:sp>
      <p:sp>
        <p:nvSpPr>
          <p:cNvPr id="204" name="Google Shape;204;p14"/>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05" name="Google Shape;205;p14"/>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06" name="Google Shape;206;p14"/>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07" name="Google Shape;207;p14"/>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08" name="Google Shape;208;p14"/>
          <p:cNvSpPr txBox="1"/>
          <p:nvPr>
            <p:ph idx="4" type="title"/>
          </p:nvPr>
        </p:nvSpPr>
        <p:spPr>
          <a:xfrm>
            <a:off x="3379125" y="49110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09" name="Google Shape;209;p14"/>
          <p:cNvSpPr txBox="1"/>
          <p:nvPr>
            <p:ph idx="5" type="subTitle"/>
          </p:nvPr>
        </p:nvSpPr>
        <p:spPr>
          <a:xfrm>
            <a:off x="3379125" y="691577"/>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10" name="Google Shape;210;p14"/>
          <p:cNvSpPr txBox="1"/>
          <p:nvPr>
            <p:ph idx="6" type="subTitle"/>
          </p:nvPr>
        </p:nvSpPr>
        <p:spPr>
          <a:xfrm>
            <a:off x="3379123" y="107207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11" name="Google Shape;211;p14"/>
          <p:cNvSpPr txBox="1"/>
          <p:nvPr>
            <p:ph idx="7" type="title"/>
          </p:nvPr>
        </p:nvSpPr>
        <p:spPr>
          <a:xfrm>
            <a:off x="6318039" y="49110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12" name="Google Shape;212;p14"/>
          <p:cNvSpPr txBox="1"/>
          <p:nvPr>
            <p:ph idx="8" type="subTitle"/>
          </p:nvPr>
        </p:nvSpPr>
        <p:spPr>
          <a:xfrm>
            <a:off x="6318039" y="691577"/>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13" name="Google Shape;213;p14"/>
          <p:cNvSpPr txBox="1"/>
          <p:nvPr>
            <p:ph idx="9" type="subTitle"/>
          </p:nvPr>
        </p:nvSpPr>
        <p:spPr>
          <a:xfrm>
            <a:off x="6318036" y="107207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14" name="Google Shape;214;p14"/>
          <p:cNvSpPr txBox="1"/>
          <p:nvPr>
            <p:ph idx="13" type="title"/>
          </p:nvPr>
        </p:nvSpPr>
        <p:spPr>
          <a:xfrm>
            <a:off x="6318039" y="265574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15" name="Google Shape;215;p14"/>
          <p:cNvSpPr txBox="1"/>
          <p:nvPr>
            <p:ph idx="14" type="subTitle"/>
          </p:nvPr>
        </p:nvSpPr>
        <p:spPr>
          <a:xfrm>
            <a:off x="6318039" y="2856216"/>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16" name="Google Shape;216;p14"/>
          <p:cNvSpPr txBox="1"/>
          <p:nvPr>
            <p:ph idx="15" type="subTitle"/>
          </p:nvPr>
        </p:nvSpPr>
        <p:spPr>
          <a:xfrm>
            <a:off x="6318036" y="323671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17" name="Google Shape;217;p14"/>
          <p:cNvSpPr txBox="1"/>
          <p:nvPr>
            <p:ph idx="16" type="title"/>
          </p:nvPr>
        </p:nvSpPr>
        <p:spPr>
          <a:xfrm>
            <a:off x="3379125" y="2655740"/>
            <a:ext cx="14613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1800"/>
              <a:buFont typeface="Urbanist"/>
              <a:buNone/>
              <a:defRPr sz="1800">
                <a:solidFill>
                  <a:schemeClr val="accent3"/>
                </a:solidFill>
                <a:latin typeface="Urbanist"/>
                <a:ea typeface="Urbanist"/>
                <a:cs typeface="Urbanist"/>
                <a:sym typeface="Urbanist"/>
              </a:defRPr>
            </a:lvl1pPr>
            <a:lvl2pPr lvl="1">
              <a:spcBef>
                <a:spcPts val="0"/>
              </a:spcBef>
              <a:spcAft>
                <a:spcPts val="0"/>
              </a:spcAft>
              <a:buClr>
                <a:schemeClr val="accent3"/>
              </a:buClr>
              <a:buSzPts val="1800"/>
              <a:buFont typeface="Urbanist"/>
              <a:buNone/>
              <a:defRPr sz="1800">
                <a:solidFill>
                  <a:schemeClr val="accent3"/>
                </a:solidFill>
              </a:defRPr>
            </a:lvl2pPr>
            <a:lvl3pPr lvl="2">
              <a:spcBef>
                <a:spcPts val="0"/>
              </a:spcBef>
              <a:spcAft>
                <a:spcPts val="0"/>
              </a:spcAft>
              <a:buClr>
                <a:schemeClr val="accent3"/>
              </a:buClr>
              <a:buSzPts val="1800"/>
              <a:buFont typeface="Urbanist"/>
              <a:buNone/>
              <a:defRPr sz="1800">
                <a:solidFill>
                  <a:schemeClr val="accent3"/>
                </a:solidFill>
              </a:defRPr>
            </a:lvl3pPr>
            <a:lvl4pPr lvl="3">
              <a:spcBef>
                <a:spcPts val="0"/>
              </a:spcBef>
              <a:spcAft>
                <a:spcPts val="0"/>
              </a:spcAft>
              <a:buClr>
                <a:schemeClr val="accent3"/>
              </a:buClr>
              <a:buSzPts val="1800"/>
              <a:buFont typeface="Urbanist"/>
              <a:buNone/>
              <a:defRPr sz="1800">
                <a:solidFill>
                  <a:schemeClr val="accent3"/>
                </a:solidFill>
              </a:defRPr>
            </a:lvl4pPr>
            <a:lvl5pPr lvl="4">
              <a:spcBef>
                <a:spcPts val="0"/>
              </a:spcBef>
              <a:spcAft>
                <a:spcPts val="0"/>
              </a:spcAft>
              <a:buClr>
                <a:schemeClr val="accent3"/>
              </a:buClr>
              <a:buSzPts val="1800"/>
              <a:buFont typeface="Urbanist"/>
              <a:buNone/>
              <a:defRPr sz="1800">
                <a:solidFill>
                  <a:schemeClr val="accent3"/>
                </a:solidFill>
              </a:defRPr>
            </a:lvl5pPr>
            <a:lvl6pPr lvl="5">
              <a:spcBef>
                <a:spcPts val="0"/>
              </a:spcBef>
              <a:spcAft>
                <a:spcPts val="0"/>
              </a:spcAft>
              <a:buClr>
                <a:schemeClr val="accent3"/>
              </a:buClr>
              <a:buSzPts val="1800"/>
              <a:buFont typeface="Urbanist"/>
              <a:buNone/>
              <a:defRPr sz="1800">
                <a:solidFill>
                  <a:schemeClr val="accent3"/>
                </a:solidFill>
              </a:defRPr>
            </a:lvl6pPr>
            <a:lvl7pPr lvl="6">
              <a:spcBef>
                <a:spcPts val="0"/>
              </a:spcBef>
              <a:spcAft>
                <a:spcPts val="0"/>
              </a:spcAft>
              <a:buClr>
                <a:schemeClr val="accent3"/>
              </a:buClr>
              <a:buSzPts val="1800"/>
              <a:buFont typeface="Urbanist"/>
              <a:buNone/>
              <a:defRPr sz="1800">
                <a:solidFill>
                  <a:schemeClr val="accent3"/>
                </a:solidFill>
              </a:defRPr>
            </a:lvl7pPr>
            <a:lvl8pPr lvl="7">
              <a:spcBef>
                <a:spcPts val="0"/>
              </a:spcBef>
              <a:spcAft>
                <a:spcPts val="0"/>
              </a:spcAft>
              <a:buClr>
                <a:schemeClr val="accent3"/>
              </a:buClr>
              <a:buSzPts val="1800"/>
              <a:buFont typeface="Urbanist"/>
              <a:buNone/>
              <a:defRPr sz="1800">
                <a:solidFill>
                  <a:schemeClr val="accent3"/>
                </a:solidFill>
              </a:defRPr>
            </a:lvl8pPr>
            <a:lvl9pPr lvl="8">
              <a:spcBef>
                <a:spcPts val="0"/>
              </a:spcBef>
              <a:spcAft>
                <a:spcPts val="0"/>
              </a:spcAft>
              <a:buClr>
                <a:schemeClr val="accent3"/>
              </a:buClr>
              <a:buSzPts val="1800"/>
              <a:buFont typeface="Urbanist"/>
              <a:buNone/>
              <a:defRPr sz="1800">
                <a:solidFill>
                  <a:schemeClr val="accent3"/>
                </a:solidFill>
              </a:defRPr>
            </a:lvl9pPr>
          </a:lstStyle>
          <a:p/>
        </p:txBody>
      </p:sp>
      <p:sp>
        <p:nvSpPr>
          <p:cNvPr id="218" name="Google Shape;218;p14"/>
          <p:cNvSpPr txBox="1"/>
          <p:nvPr>
            <p:ph idx="17" type="subTitle"/>
          </p:nvPr>
        </p:nvSpPr>
        <p:spPr>
          <a:xfrm>
            <a:off x="3379125" y="2856216"/>
            <a:ext cx="15495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2pPr>
            <a:lvl3pPr lvl="2">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3pPr>
            <a:lvl4pPr lvl="3">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4pPr>
            <a:lvl5pPr lvl="4">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5pPr>
            <a:lvl6pPr lvl="5">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6pPr>
            <a:lvl7pPr lvl="6">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7pPr>
            <a:lvl8pPr lvl="7">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8pPr>
            <a:lvl9pPr lvl="8">
              <a:spcBef>
                <a:spcPts val="0"/>
              </a:spcBef>
              <a:spcAft>
                <a:spcPts val="0"/>
              </a:spcAft>
              <a:buClr>
                <a:schemeClr val="dk2"/>
              </a:buClr>
              <a:buSzPts val="1200"/>
              <a:buFont typeface="Urbanist"/>
              <a:buNone/>
              <a:defRPr sz="1200">
                <a:solidFill>
                  <a:schemeClr val="dk2"/>
                </a:solidFill>
                <a:latin typeface="Urbanist"/>
                <a:ea typeface="Urbanist"/>
                <a:cs typeface="Urbanist"/>
                <a:sym typeface="Urbanist"/>
              </a:defRPr>
            </a:lvl9pPr>
          </a:lstStyle>
          <a:p/>
        </p:txBody>
      </p:sp>
      <p:sp>
        <p:nvSpPr>
          <p:cNvPr id="219" name="Google Shape;219;p14"/>
          <p:cNvSpPr txBox="1"/>
          <p:nvPr>
            <p:ph idx="18" type="subTitle"/>
          </p:nvPr>
        </p:nvSpPr>
        <p:spPr>
          <a:xfrm>
            <a:off x="3379123" y="3236717"/>
            <a:ext cx="2444700" cy="8181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0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2pPr>
            <a:lvl3pPr lvl="2">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3pPr>
            <a:lvl4pPr lvl="3">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4pPr>
            <a:lvl5pPr lvl="4">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5pPr>
            <a:lvl6pPr lvl="5">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6pPr>
            <a:lvl7pPr lvl="6">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7pPr>
            <a:lvl8pPr lvl="7">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8pPr>
            <a:lvl9pPr lvl="8">
              <a:spcBef>
                <a:spcPts val="0"/>
              </a:spcBef>
              <a:spcAft>
                <a:spcPts val="0"/>
              </a:spcAft>
              <a:buClr>
                <a:schemeClr val="dk2"/>
              </a:buClr>
              <a:buSzPts val="1000"/>
              <a:buFont typeface="Urbanist"/>
              <a:buNone/>
              <a:defRPr sz="1000">
                <a:solidFill>
                  <a:schemeClr val="dk2"/>
                </a:solidFill>
                <a:latin typeface="Urbanist"/>
                <a:ea typeface="Urbanist"/>
                <a:cs typeface="Urbanist"/>
                <a:sym typeface="Urbanist"/>
              </a:defRPr>
            </a:lvl9pPr>
          </a:lstStyle>
          <a:p/>
        </p:txBody>
      </p:sp>
      <p:sp>
        <p:nvSpPr>
          <p:cNvPr id="220" name="Google Shape;220;p14"/>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21" name="Google Shape;221;p14"/>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CUSTOM_7_1_1_1_1_1_1_1_1_1_1_1_1_1_1_1_1_1">
    <p:spTree>
      <p:nvGrpSpPr>
        <p:cNvPr id="222" name="Shape 222"/>
        <p:cNvGrpSpPr/>
        <p:nvPr/>
      </p:nvGrpSpPr>
      <p:grpSpPr>
        <a:xfrm>
          <a:off x="0" y="0"/>
          <a:ext cx="0" cy="0"/>
          <a:chOff x="0" y="0"/>
          <a:chExt cx="0" cy="0"/>
        </a:xfrm>
      </p:grpSpPr>
      <p:pic>
        <p:nvPicPr>
          <p:cNvPr id="223" name="Google Shape;223;p15"/>
          <p:cNvPicPr preferRelativeResize="0"/>
          <p:nvPr/>
        </p:nvPicPr>
        <p:blipFill rotWithShape="1">
          <a:blip r:embed="rId2">
            <a:alphaModFix/>
          </a:blip>
          <a:srcRect b="14588" l="0" r="15469" t="0"/>
          <a:stretch/>
        </p:blipFill>
        <p:spPr>
          <a:xfrm flipH="1">
            <a:off x="4571999" y="2061075"/>
            <a:ext cx="4572001" cy="3082424"/>
          </a:xfrm>
          <a:prstGeom prst="rect">
            <a:avLst/>
          </a:prstGeom>
          <a:noFill/>
          <a:ln>
            <a:noFill/>
          </a:ln>
        </p:spPr>
      </p:pic>
      <p:cxnSp>
        <p:nvCxnSpPr>
          <p:cNvPr id="224" name="Google Shape;224;p15"/>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25" name="Google Shape;225;p15"/>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6" name="Google Shape;226;p15"/>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7" name="Google Shape;227;p15"/>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28" name="Google Shape;228;p15"/>
          <p:cNvSpPr txBox="1"/>
          <p:nvPr>
            <p:ph idx="4"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229" name="Google Shape;229;p15"/>
          <p:cNvSpPr txBox="1"/>
          <p:nvPr>
            <p:ph type="title"/>
          </p:nvPr>
        </p:nvSpPr>
        <p:spPr>
          <a:xfrm>
            <a:off x="355225" y="1775475"/>
            <a:ext cx="1862100" cy="293100"/>
          </a:xfrm>
          <a:prstGeom prst="rect">
            <a:avLst/>
          </a:prstGeom>
        </p:spPr>
        <p:txBody>
          <a:bodyPr anchorCtr="0" anchor="b" bIns="91425" lIns="0" spcFirstLastPara="1" rIns="91425" wrap="square" tIns="0">
            <a:noAutofit/>
          </a:bodyPr>
          <a:lstStyle>
            <a:lvl1pPr lvl="0">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30" name="Google Shape;230;p15"/>
          <p:cNvSpPr txBox="1"/>
          <p:nvPr>
            <p:ph idx="5" type="subTitle"/>
          </p:nvPr>
        </p:nvSpPr>
        <p:spPr>
          <a:xfrm>
            <a:off x="355225"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31" name="Google Shape;231;p15"/>
          <p:cNvSpPr txBox="1"/>
          <p:nvPr>
            <p:ph idx="6" type="body"/>
          </p:nvPr>
        </p:nvSpPr>
        <p:spPr>
          <a:xfrm>
            <a:off x="355225" y="2465025"/>
            <a:ext cx="18267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32" name="Google Shape;232;p15"/>
          <p:cNvSpPr txBox="1"/>
          <p:nvPr>
            <p:ph idx="7" type="title"/>
          </p:nvPr>
        </p:nvSpPr>
        <p:spPr>
          <a:xfrm>
            <a:off x="2543875" y="1775475"/>
            <a:ext cx="1862100" cy="293100"/>
          </a:xfrm>
          <a:prstGeom prst="rect">
            <a:avLst/>
          </a:prstGeom>
        </p:spPr>
        <p:txBody>
          <a:bodyPr anchorCtr="0" anchor="b" bIns="91425" lIns="0" spcFirstLastPara="1" rIns="91425" wrap="square" tIns="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33" name="Google Shape;233;p15"/>
          <p:cNvSpPr txBox="1"/>
          <p:nvPr>
            <p:ph idx="8" type="subTitle"/>
          </p:nvPr>
        </p:nvSpPr>
        <p:spPr>
          <a:xfrm>
            <a:off x="2543875"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34" name="Google Shape;234;p15"/>
          <p:cNvSpPr txBox="1"/>
          <p:nvPr>
            <p:ph idx="9" type="body"/>
          </p:nvPr>
        </p:nvSpPr>
        <p:spPr>
          <a:xfrm>
            <a:off x="2543875" y="2465025"/>
            <a:ext cx="18267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35" name="Google Shape;235;p15"/>
          <p:cNvSpPr txBox="1"/>
          <p:nvPr>
            <p:ph idx="13" type="title"/>
          </p:nvPr>
        </p:nvSpPr>
        <p:spPr>
          <a:xfrm>
            <a:off x="4745500" y="1775475"/>
            <a:ext cx="1862100" cy="293100"/>
          </a:xfrm>
          <a:prstGeom prst="rect">
            <a:avLst/>
          </a:prstGeom>
        </p:spPr>
        <p:txBody>
          <a:bodyPr anchorCtr="0" anchor="b" bIns="91425" lIns="0" spcFirstLastPara="1" rIns="91425" wrap="square" tIns="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36" name="Google Shape;236;p15"/>
          <p:cNvSpPr txBox="1"/>
          <p:nvPr>
            <p:ph idx="14" type="subTitle"/>
          </p:nvPr>
        </p:nvSpPr>
        <p:spPr>
          <a:xfrm>
            <a:off x="4745500"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37" name="Google Shape;237;p15"/>
          <p:cNvSpPr txBox="1"/>
          <p:nvPr>
            <p:ph idx="15" type="body"/>
          </p:nvPr>
        </p:nvSpPr>
        <p:spPr>
          <a:xfrm>
            <a:off x="4745400" y="2465025"/>
            <a:ext cx="18267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38" name="Google Shape;238;p15"/>
          <p:cNvSpPr txBox="1"/>
          <p:nvPr>
            <p:ph idx="16" type="title"/>
          </p:nvPr>
        </p:nvSpPr>
        <p:spPr>
          <a:xfrm>
            <a:off x="6942300" y="1775475"/>
            <a:ext cx="1862100" cy="293100"/>
          </a:xfrm>
          <a:prstGeom prst="rect">
            <a:avLst/>
          </a:prstGeom>
        </p:spPr>
        <p:txBody>
          <a:bodyPr anchorCtr="0" anchor="b" bIns="91425" lIns="0" spcFirstLastPara="1" rIns="91425" wrap="square" tIns="0">
            <a:noAutofit/>
          </a:bodyPr>
          <a:lstStyle>
            <a:lvl1pPr lvl="0">
              <a:lnSpc>
                <a:spcPct val="90000"/>
              </a:lnSpc>
              <a:spcBef>
                <a:spcPts val="0"/>
              </a:spcBef>
              <a:spcAft>
                <a:spcPts val="0"/>
              </a:spcAft>
              <a:buClr>
                <a:schemeClr val="accent3"/>
              </a:buClr>
              <a:buSzPts val="3000"/>
              <a:buFont typeface="Urbanist"/>
              <a:buNone/>
              <a:defRPr sz="1800">
                <a:solidFill>
                  <a:schemeClr val="accent3"/>
                </a:solidFill>
              </a:defRPr>
            </a:lvl1pPr>
            <a:lvl2pPr lvl="1">
              <a:spcBef>
                <a:spcPts val="0"/>
              </a:spcBef>
              <a:spcAft>
                <a:spcPts val="0"/>
              </a:spcAft>
              <a:buClr>
                <a:schemeClr val="accent3"/>
              </a:buClr>
              <a:buSzPts val="3000"/>
              <a:buFont typeface="Urbanist"/>
              <a:buNone/>
              <a:defRPr>
                <a:solidFill>
                  <a:schemeClr val="accent3"/>
                </a:solidFill>
              </a:defRPr>
            </a:lvl2pPr>
            <a:lvl3pPr lvl="2">
              <a:spcBef>
                <a:spcPts val="0"/>
              </a:spcBef>
              <a:spcAft>
                <a:spcPts val="0"/>
              </a:spcAft>
              <a:buClr>
                <a:schemeClr val="accent3"/>
              </a:buClr>
              <a:buSzPts val="3000"/>
              <a:buFont typeface="Urbanist"/>
              <a:buNone/>
              <a:defRPr>
                <a:solidFill>
                  <a:schemeClr val="accent3"/>
                </a:solidFill>
              </a:defRPr>
            </a:lvl3pPr>
            <a:lvl4pPr lvl="3">
              <a:spcBef>
                <a:spcPts val="0"/>
              </a:spcBef>
              <a:spcAft>
                <a:spcPts val="0"/>
              </a:spcAft>
              <a:buClr>
                <a:schemeClr val="accent3"/>
              </a:buClr>
              <a:buSzPts val="3000"/>
              <a:buFont typeface="Urbanist"/>
              <a:buNone/>
              <a:defRPr>
                <a:solidFill>
                  <a:schemeClr val="accent3"/>
                </a:solidFill>
              </a:defRPr>
            </a:lvl4pPr>
            <a:lvl5pPr lvl="4">
              <a:spcBef>
                <a:spcPts val="0"/>
              </a:spcBef>
              <a:spcAft>
                <a:spcPts val="0"/>
              </a:spcAft>
              <a:buClr>
                <a:schemeClr val="accent3"/>
              </a:buClr>
              <a:buSzPts val="3000"/>
              <a:buFont typeface="Urbanist"/>
              <a:buNone/>
              <a:defRPr>
                <a:solidFill>
                  <a:schemeClr val="accent3"/>
                </a:solidFill>
              </a:defRPr>
            </a:lvl5pPr>
            <a:lvl6pPr lvl="5">
              <a:spcBef>
                <a:spcPts val="0"/>
              </a:spcBef>
              <a:spcAft>
                <a:spcPts val="0"/>
              </a:spcAft>
              <a:buClr>
                <a:schemeClr val="accent3"/>
              </a:buClr>
              <a:buSzPts val="3000"/>
              <a:buFont typeface="Urbanist"/>
              <a:buNone/>
              <a:defRPr>
                <a:solidFill>
                  <a:schemeClr val="accent3"/>
                </a:solidFill>
              </a:defRPr>
            </a:lvl6pPr>
            <a:lvl7pPr lvl="6">
              <a:spcBef>
                <a:spcPts val="0"/>
              </a:spcBef>
              <a:spcAft>
                <a:spcPts val="0"/>
              </a:spcAft>
              <a:buClr>
                <a:schemeClr val="accent3"/>
              </a:buClr>
              <a:buSzPts val="3000"/>
              <a:buFont typeface="Urbanist"/>
              <a:buNone/>
              <a:defRPr>
                <a:solidFill>
                  <a:schemeClr val="accent3"/>
                </a:solidFill>
              </a:defRPr>
            </a:lvl7pPr>
            <a:lvl8pPr lvl="7">
              <a:spcBef>
                <a:spcPts val="0"/>
              </a:spcBef>
              <a:spcAft>
                <a:spcPts val="0"/>
              </a:spcAft>
              <a:buClr>
                <a:schemeClr val="accent3"/>
              </a:buClr>
              <a:buSzPts val="3000"/>
              <a:buFont typeface="Urbanist"/>
              <a:buNone/>
              <a:defRPr>
                <a:solidFill>
                  <a:schemeClr val="accent3"/>
                </a:solidFill>
              </a:defRPr>
            </a:lvl8pPr>
            <a:lvl9pPr lvl="8">
              <a:spcBef>
                <a:spcPts val="0"/>
              </a:spcBef>
              <a:spcAft>
                <a:spcPts val="0"/>
              </a:spcAft>
              <a:buClr>
                <a:schemeClr val="accent3"/>
              </a:buClr>
              <a:buSzPts val="3000"/>
              <a:buFont typeface="Urbanist"/>
              <a:buNone/>
              <a:defRPr>
                <a:solidFill>
                  <a:schemeClr val="accent3"/>
                </a:solidFill>
              </a:defRPr>
            </a:lvl9pPr>
          </a:lstStyle>
          <a:p/>
        </p:txBody>
      </p:sp>
      <p:sp>
        <p:nvSpPr>
          <p:cNvPr id="239" name="Google Shape;239;p15"/>
          <p:cNvSpPr txBox="1"/>
          <p:nvPr>
            <p:ph idx="17" type="subTitle"/>
          </p:nvPr>
        </p:nvSpPr>
        <p:spPr>
          <a:xfrm>
            <a:off x="6942300" y="2161825"/>
            <a:ext cx="1974600" cy="204600"/>
          </a:xfrm>
          <a:prstGeom prst="rect">
            <a:avLst/>
          </a:prstGeom>
        </p:spPr>
        <p:txBody>
          <a:bodyPr anchorCtr="0" anchor="t" bIns="91425" lIns="0" spcFirstLastPara="1" rIns="91425" wrap="square" tIns="0">
            <a:noAutofit/>
          </a:bodyPr>
          <a:lstStyle>
            <a:lvl1pPr lvl="0">
              <a:lnSpc>
                <a:spcPct val="85000"/>
              </a:lnSpc>
              <a:spcBef>
                <a:spcPts val="0"/>
              </a:spcBef>
              <a:spcAft>
                <a:spcPts val="0"/>
              </a:spcAft>
              <a:buNone/>
              <a:defRPr sz="13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2pPr>
            <a:lvl3pPr lvl="2">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3pPr>
            <a:lvl4pPr lvl="3">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4pPr>
            <a:lvl5pPr lvl="4">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5pPr>
            <a:lvl6pPr lvl="5">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6pPr>
            <a:lvl7pPr lvl="6">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7pPr>
            <a:lvl8pPr lvl="7">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8pPr>
            <a:lvl9pPr lvl="8">
              <a:spcBef>
                <a:spcPts val="0"/>
              </a:spcBef>
              <a:spcAft>
                <a:spcPts val="0"/>
              </a:spcAft>
              <a:buClr>
                <a:schemeClr val="dk2"/>
              </a:buClr>
              <a:buSzPts val="1400"/>
              <a:buFont typeface="Urbanist"/>
              <a:buNone/>
              <a:defRPr>
                <a:solidFill>
                  <a:schemeClr val="dk2"/>
                </a:solidFill>
                <a:latin typeface="Urbanist"/>
                <a:ea typeface="Urbanist"/>
                <a:cs typeface="Urbanist"/>
                <a:sym typeface="Urbanist"/>
              </a:defRPr>
            </a:lvl9pPr>
          </a:lstStyle>
          <a:p/>
        </p:txBody>
      </p:sp>
      <p:sp>
        <p:nvSpPr>
          <p:cNvPr id="240" name="Google Shape;240;p15"/>
          <p:cNvSpPr txBox="1"/>
          <p:nvPr>
            <p:ph idx="18" type="body"/>
          </p:nvPr>
        </p:nvSpPr>
        <p:spPr>
          <a:xfrm>
            <a:off x="6942300" y="2465025"/>
            <a:ext cx="1791600" cy="477900"/>
          </a:xfrm>
          <a:prstGeom prst="rect">
            <a:avLst/>
          </a:prstGeom>
        </p:spPr>
        <p:txBody>
          <a:bodyPr anchorCtr="0" anchor="t" bIns="91425" lIns="0" spcFirstLastPara="1" rIns="91425" wrap="square" tIns="0">
            <a:noAutofit/>
          </a:bodyPr>
          <a:lstStyle>
            <a:lvl1pPr indent="-279400" lvl="0" marL="457200">
              <a:spcBef>
                <a:spcPts val="0"/>
              </a:spcBef>
              <a:spcAft>
                <a:spcPts val="0"/>
              </a:spcAft>
              <a:buClr>
                <a:schemeClr val="dk2"/>
              </a:buClr>
              <a:buSzPts val="800"/>
              <a:buFont typeface="Urbanist"/>
              <a:buChar char="●"/>
              <a:defRPr sz="800">
                <a:solidFill>
                  <a:schemeClr val="dk2"/>
                </a:solidFill>
              </a:defRPr>
            </a:lvl1pPr>
            <a:lvl2pPr indent="-279400" lvl="1" marL="914400">
              <a:spcBef>
                <a:spcPts val="0"/>
              </a:spcBef>
              <a:spcAft>
                <a:spcPts val="0"/>
              </a:spcAft>
              <a:buClr>
                <a:schemeClr val="dk2"/>
              </a:buClr>
              <a:buSzPts val="800"/>
              <a:buFont typeface="Urbanist"/>
              <a:buChar char="○"/>
              <a:defRPr sz="800">
                <a:solidFill>
                  <a:schemeClr val="dk2"/>
                </a:solidFill>
              </a:defRPr>
            </a:lvl2pPr>
            <a:lvl3pPr indent="-279400" lvl="2" marL="1371600">
              <a:spcBef>
                <a:spcPts val="0"/>
              </a:spcBef>
              <a:spcAft>
                <a:spcPts val="0"/>
              </a:spcAft>
              <a:buClr>
                <a:schemeClr val="dk2"/>
              </a:buClr>
              <a:buSzPts val="800"/>
              <a:buFont typeface="Urbanist"/>
              <a:buChar char="■"/>
              <a:defRPr sz="800">
                <a:solidFill>
                  <a:schemeClr val="dk2"/>
                </a:solidFill>
              </a:defRPr>
            </a:lvl3pPr>
            <a:lvl4pPr indent="-279400" lvl="3" marL="1828800">
              <a:spcBef>
                <a:spcPts val="0"/>
              </a:spcBef>
              <a:spcAft>
                <a:spcPts val="0"/>
              </a:spcAft>
              <a:buClr>
                <a:schemeClr val="dk2"/>
              </a:buClr>
              <a:buSzPts val="800"/>
              <a:buFont typeface="Urbanist"/>
              <a:buChar char="●"/>
              <a:defRPr sz="800">
                <a:solidFill>
                  <a:schemeClr val="dk2"/>
                </a:solidFill>
              </a:defRPr>
            </a:lvl4pPr>
            <a:lvl5pPr indent="-279400" lvl="4" marL="2286000">
              <a:spcBef>
                <a:spcPts val="0"/>
              </a:spcBef>
              <a:spcAft>
                <a:spcPts val="0"/>
              </a:spcAft>
              <a:buClr>
                <a:schemeClr val="dk2"/>
              </a:buClr>
              <a:buSzPts val="800"/>
              <a:buFont typeface="Urbanist"/>
              <a:buChar char="○"/>
              <a:defRPr sz="800">
                <a:solidFill>
                  <a:schemeClr val="dk2"/>
                </a:solidFill>
              </a:defRPr>
            </a:lvl5pPr>
            <a:lvl6pPr indent="-279400" lvl="5" marL="2743200">
              <a:spcBef>
                <a:spcPts val="0"/>
              </a:spcBef>
              <a:spcAft>
                <a:spcPts val="0"/>
              </a:spcAft>
              <a:buClr>
                <a:schemeClr val="dk2"/>
              </a:buClr>
              <a:buSzPts val="800"/>
              <a:buFont typeface="Urbanist"/>
              <a:buChar char="■"/>
              <a:defRPr sz="800">
                <a:solidFill>
                  <a:schemeClr val="dk2"/>
                </a:solidFill>
              </a:defRPr>
            </a:lvl6pPr>
            <a:lvl7pPr indent="-279400" lvl="6" marL="3200400">
              <a:spcBef>
                <a:spcPts val="0"/>
              </a:spcBef>
              <a:spcAft>
                <a:spcPts val="0"/>
              </a:spcAft>
              <a:buClr>
                <a:schemeClr val="dk2"/>
              </a:buClr>
              <a:buSzPts val="800"/>
              <a:buFont typeface="Urbanist"/>
              <a:buChar char="●"/>
              <a:defRPr sz="800">
                <a:solidFill>
                  <a:schemeClr val="dk2"/>
                </a:solidFill>
              </a:defRPr>
            </a:lvl7pPr>
            <a:lvl8pPr indent="-279400" lvl="7" marL="3657600">
              <a:spcBef>
                <a:spcPts val="0"/>
              </a:spcBef>
              <a:spcAft>
                <a:spcPts val="0"/>
              </a:spcAft>
              <a:buClr>
                <a:schemeClr val="dk2"/>
              </a:buClr>
              <a:buSzPts val="800"/>
              <a:buFont typeface="Urbanist"/>
              <a:buChar char="○"/>
              <a:defRPr sz="800">
                <a:solidFill>
                  <a:schemeClr val="dk2"/>
                </a:solidFill>
              </a:defRPr>
            </a:lvl8pPr>
            <a:lvl9pPr indent="-279400" lvl="8" marL="4114800">
              <a:spcBef>
                <a:spcPts val="0"/>
              </a:spcBef>
              <a:spcAft>
                <a:spcPts val="0"/>
              </a:spcAft>
              <a:buClr>
                <a:schemeClr val="dk2"/>
              </a:buClr>
              <a:buSzPts val="800"/>
              <a:buFont typeface="Urbanist"/>
              <a:buChar char="■"/>
              <a:defRPr sz="800">
                <a:solidFill>
                  <a:schemeClr val="dk2"/>
                </a:solidFill>
              </a:defRPr>
            </a:lvl9pPr>
          </a:lstStyle>
          <a:p/>
        </p:txBody>
      </p:sp>
      <p:sp>
        <p:nvSpPr>
          <p:cNvPr id="241" name="Google Shape;241;p15"/>
          <p:cNvSpPr txBox="1"/>
          <p:nvPr>
            <p:ph idx="19" type="title"/>
          </p:nvPr>
        </p:nvSpPr>
        <p:spPr>
          <a:xfrm>
            <a:off x="228600" y="613525"/>
            <a:ext cx="3904500" cy="8649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242" name="Google Shape;242;p15"/>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3" name="Google Shape;243;p15"/>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s">
  <p:cSld name="CUSTOM">
    <p:spTree>
      <p:nvGrpSpPr>
        <p:cNvPr id="244" name="Shape 244"/>
        <p:cNvGrpSpPr/>
        <p:nvPr/>
      </p:nvGrpSpPr>
      <p:grpSpPr>
        <a:xfrm>
          <a:off x="0" y="0"/>
          <a:ext cx="0" cy="0"/>
          <a:chOff x="0" y="0"/>
          <a:chExt cx="0" cy="0"/>
        </a:xfrm>
      </p:grpSpPr>
      <p:sp>
        <p:nvSpPr>
          <p:cNvPr id="245" name="Google Shape;245;p16"/>
          <p:cNvSpPr txBox="1"/>
          <p:nvPr>
            <p:ph idx="1"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Urbanist Medium"/>
              <a:buNone/>
              <a:defRPr sz="1200">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sz="1200">
                <a:solidFill>
                  <a:schemeClr val="lt1"/>
                </a:solidFill>
                <a:latin typeface="Urbanist Medium"/>
                <a:ea typeface="Urbanist Medium"/>
                <a:cs typeface="Urbanist Medium"/>
                <a:sym typeface="Urbanist Medium"/>
              </a:defRPr>
            </a:lvl9pPr>
          </a:lstStyle>
          <a:p/>
        </p:txBody>
      </p:sp>
      <p:cxnSp>
        <p:nvCxnSpPr>
          <p:cNvPr id="246" name="Google Shape;246;p16"/>
          <p:cNvCxnSpPr/>
          <p:nvPr/>
        </p:nvCxnSpPr>
        <p:spPr>
          <a:xfrm>
            <a:off x="228450" y="2061025"/>
            <a:ext cx="8687100" cy="0"/>
          </a:xfrm>
          <a:prstGeom prst="straightConnector1">
            <a:avLst/>
          </a:prstGeom>
          <a:noFill/>
          <a:ln cap="flat" cmpd="sng" w="9525">
            <a:solidFill>
              <a:schemeClr val="lt2"/>
            </a:solidFill>
            <a:prstDash val="solid"/>
            <a:round/>
            <a:headEnd len="med" w="med" type="none"/>
            <a:tailEnd len="med" w="med" type="none"/>
          </a:ln>
        </p:spPr>
      </p:cxnSp>
      <p:sp>
        <p:nvSpPr>
          <p:cNvPr id="247" name="Google Shape;247;p16"/>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48" name="Google Shape;248;p16"/>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49" name="Google Shape;249;p16"/>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50" name="Google Shape;250;p16"/>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51" name="Google Shape;251;p16"/>
          <p:cNvSpPr txBox="1"/>
          <p:nvPr>
            <p:ph type="title"/>
          </p:nvPr>
        </p:nvSpPr>
        <p:spPr>
          <a:xfrm>
            <a:off x="228600" y="369300"/>
            <a:ext cx="6480300" cy="587700"/>
          </a:xfrm>
          <a:prstGeom prst="rect">
            <a:avLst/>
          </a:prstGeom>
        </p:spPr>
        <p:txBody>
          <a:bodyPr anchorCtr="0" anchor="t" bIns="91425" lIns="0" spcFirstLastPara="1" rIns="91425" wrap="square" tIns="91425">
            <a:spAutoFit/>
          </a:bodyPr>
          <a:lstStyle>
            <a:lvl1pPr lvl="0">
              <a:lnSpc>
                <a:spcPct val="90000"/>
              </a:lnSpc>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p:txBody>
      </p:sp>
      <p:sp>
        <p:nvSpPr>
          <p:cNvPr id="252" name="Google Shape;252;p16"/>
          <p:cNvSpPr/>
          <p:nvPr>
            <p:ph idx="5" type="pic"/>
          </p:nvPr>
        </p:nvSpPr>
        <p:spPr>
          <a:xfrm>
            <a:off x="3795900" y="2682425"/>
            <a:ext cx="1458300" cy="1458300"/>
          </a:xfrm>
          <a:prstGeom prst="ellipse">
            <a:avLst/>
          </a:prstGeom>
          <a:noFill/>
          <a:ln cap="flat" cmpd="sng" w="9525">
            <a:solidFill>
              <a:schemeClr val="accent3"/>
            </a:solidFill>
            <a:prstDash val="solid"/>
            <a:round/>
            <a:headEnd len="sm" w="sm" type="none"/>
            <a:tailEnd len="sm" w="sm" type="none"/>
          </a:ln>
        </p:spPr>
      </p:sp>
      <p:sp>
        <p:nvSpPr>
          <p:cNvPr id="253" name="Google Shape;253;p16"/>
          <p:cNvSpPr txBox="1"/>
          <p:nvPr>
            <p:ph idx="6" type="body"/>
          </p:nvPr>
        </p:nvSpPr>
        <p:spPr>
          <a:xfrm>
            <a:off x="5871500" y="2468775"/>
            <a:ext cx="2864700" cy="6765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dk2"/>
              </a:buClr>
              <a:buSzPts val="1000"/>
              <a:buFont typeface="Urbanist"/>
              <a:buChar char="●"/>
              <a:defRPr sz="1000">
                <a:solidFill>
                  <a:schemeClr val="dk2"/>
                </a:solidFill>
              </a:defRPr>
            </a:lvl1pPr>
            <a:lvl2pPr indent="-292100" lvl="1" marL="914400">
              <a:spcBef>
                <a:spcPts val="0"/>
              </a:spcBef>
              <a:spcAft>
                <a:spcPts val="0"/>
              </a:spcAft>
              <a:buClr>
                <a:schemeClr val="dk2"/>
              </a:buClr>
              <a:buSzPts val="1000"/>
              <a:buFont typeface="Urbanist"/>
              <a:buChar char="○"/>
              <a:defRPr sz="1000">
                <a:solidFill>
                  <a:schemeClr val="dk2"/>
                </a:solidFill>
              </a:defRPr>
            </a:lvl2pPr>
            <a:lvl3pPr indent="-292100" lvl="2" marL="1371600">
              <a:spcBef>
                <a:spcPts val="0"/>
              </a:spcBef>
              <a:spcAft>
                <a:spcPts val="0"/>
              </a:spcAft>
              <a:buClr>
                <a:schemeClr val="dk2"/>
              </a:buClr>
              <a:buSzPts val="1000"/>
              <a:buFont typeface="Urbanist"/>
              <a:buChar char="■"/>
              <a:defRPr sz="1000">
                <a:solidFill>
                  <a:schemeClr val="dk2"/>
                </a:solidFill>
              </a:defRPr>
            </a:lvl3pPr>
            <a:lvl4pPr indent="-292100" lvl="3" marL="1828800">
              <a:spcBef>
                <a:spcPts val="0"/>
              </a:spcBef>
              <a:spcAft>
                <a:spcPts val="0"/>
              </a:spcAft>
              <a:buClr>
                <a:schemeClr val="dk2"/>
              </a:buClr>
              <a:buSzPts val="1000"/>
              <a:buFont typeface="Urbanist"/>
              <a:buChar char="●"/>
              <a:defRPr sz="1000">
                <a:solidFill>
                  <a:schemeClr val="dk2"/>
                </a:solidFill>
              </a:defRPr>
            </a:lvl4pPr>
            <a:lvl5pPr indent="-292100" lvl="4" marL="2286000">
              <a:spcBef>
                <a:spcPts val="0"/>
              </a:spcBef>
              <a:spcAft>
                <a:spcPts val="0"/>
              </a:spcAft>
              <a:buClr>
                <a:schemeClr val="dk2"/>
              </a:buClr>
              <a:buSzPts val="1000"/>
              <a:buFont typeface="Urbanist"/>
              <a:buChar char="○"/>
              <a:defRPr sz="1000">
                <a:solidFill>
                  <a:schemeClr val="dk2"/>
                </a:solidFill>
              </a:defRPr>
            </a:lvl5pPr>
            <a:lvl6pPr indent="-292100" lvl="5" marL="2743200">
              <a:spcBef>
                <a:spcPts val="0"/>
              </a:spcBef>
              <a:spcAft>
                <a:spcPts val="0"/>
              </a:spcAft>
              <a:buClr>
                <a:schemeClr val="dk2"/>
              </a:buClr>
              <a:buSzPts val="1000"/>
              <a:buFont typeface="Urbanist"/>
              <a:buChar char="■"/>
              <a:defRPr sz="1000">
                <a:solidFill>
                  <a:schemeClr val="dk2"/>
                </a:solidFill>
              </a:defRPr>
            </a:lvl6pPr>
            <a:lvl7pPr indent="-292100" lvl="6" marL="3200400">
              <a:spcBef>
                <a:spcPts val="0"/>
              </a:spcBef>
              <a:spcAft>
                <a:spcPts val="0"/>
              </a:spcAft>
              <a:buClr>
                <a:schemeClr val="dk2"/>
              </a:buClr>
              <a:buSzPts val="1000"/>
              <a:buFont typeface="Urbanist"/>
              <a:buChar char="●"/>
              <a:defRPr sz="1000">
                <a:solidFill>
                  <a:schemeClr val="dk2"/>
                </a:solidFill>
              </a:defRPr>
            </a:lvl7pPr>
            <a:lvl8pPr indent="-292100" lvl="7" marL="3657600">
              <a:spcBef>
                <a:spcPts val="0"/>
              </a:spcBef>
              <a:spcAft>
                <a:spcPts val="0"/>
              </a:spcAft>
              <a:buClr>
                <a:schemeClr val="dk2"/>
              </a:buClr>
              <a:buSzPts val="1000"/>
              <a:buFont typeface="Urbanist"/>
              <a:buChar char="○"/>
              <a:defRPr sz="1000">
                <a:solidFill>
                  <a:schemeClr val="dk2"/>
                </a:solidFill>
              </a:defRPr>
            </a:lvl8pPr>
            <a:lvl9pPr indent="-292100" lvl="8" marL="4114800">
              <a:spcBef>
                <a:spcPts val="0"/>
              </a:spcBef>
              <a:spcAft>
                <a:spcPts val="0"/>
              </a:spcAft>
              <a:buClr>
                <a:schemeClr val="dk2"/>
              </a:buClr>
              <a:buSzPts val="1000"/>
              <a:buFont typeface="Urbanist"/>
              <a:buChar char="■"/>
              <a:defRPr sz="1000">
                <a:solidFill>
                  <a:schemeClr val="dk2"/>
                </a:solidFill>
              </a:defRPr>
            </a:lvl9pPr>
          </a:lstStyle>
          <a:p/>
        </p:txBody>
      </p:sp>
      <p:sp>
        <p:nvSpPr>
          <p:cNvPr id="254" name="Google Shape;254;p16"/>
          <p:cNvSpPr txBox="1"/>
          <p:nvPr>
            <p:ph idx="7" type="body"/>
          </p:nvPr>
        </p:nvSpPr>
        <p:spPr>
          <a:xfrm>
            <a:off x="5871500" y="3553025"/>
            <a:ext cx="2864700" cy="696000"/>
          </a:xfrm>
          <a:prstGeom prst="rect">
            <a:avLst/>
          </a:prstGeom>
        </p:spPr>
        <p:txBody>
          <a:bodyPr anchorCtr="0" anchor="t" bIns="91425" lIns="0" spcFirstLastPara="1" rIns="91425" wrap="square" tIns="0">
            <a:spAutoFit/>
          </a:bodyPr>
          <a:lstStyle>
            <a:lvl1pPr indent="-304800" lvl="0" marL="457200">
              <a:lnSpc>
                <a:spcPct val="100000"/>
              </a:lnSpc>
              <a:spcBef>
                <a:spcPts val="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1pPr>
            <a:lvl2pPr indent="-304800" lvl="1" marL="9144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2pPr>
            <a:lvl3pPr indent="-304800" lvl="2" marL="13716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3pPr>
            <a:lvl4pPr indent="-304800" lvl="3" marL="18288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4pPr>
            <a:lvl5pPr indent="-304800" lvl="4" marL="22860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5pPr>
            <a:lvl6pPr indent="-304800" lvl="5" marL="27432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6pPr>
            <a:lvl7pPr indent="-304800" lvl="6" marL="32004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7pPr>
            <a:lvl8pPr indent="-304800" lvl="7" marL="3657600">
              <a:lnSpc>
                <a:spcPct val="100000"/>
              </a:lnSpc>
              <a:spcBef>
                <a:spcPts val="800"/>
              </a:spcBef>
              <a:spcAft>
                <a:spcPts val="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8pPr>
            <a:lvl9pPr indent="-304800" lvl="8" marL="4114800">
              <a:lnSpc>
                <a:spcPct val="100000"/>
              </a:lnSpc>
              <a:spcBef>
                <a:spcPts val="800"/>
              </a:spcBef>
              <a:spcAft>
                <a:spcPts val="800"/>
              </a:spcAft>
              <a:buClr>
                <a:schemeClr val="accent3"/>
              </a:buClr>
              <a:buSzPts val="1200"/>
              <a:buFont typeface="Urbanist Medium"/>
              <a:buChar char="■"/>
              <a:defRPr>
                <a:solidFill>
                  <a:schemeClr val="accent3"/>
                </a:solidFill>
                <a:latin typeface="Urbanist Medium"/>
                <a:ea typeface="Urbanist Medium"/>
                <a:cs typeface="Urbanist Medium"/>
                <a:sym typeface="Urbanist Medium"/>
              </a:defRPr>
            </a:lvl9pPr>
          </a:lstStyle>
          <a:p/>
        </p:txBody>
      </p:sp>
      <p:sp>
        <p:nvSpPr>
          <p:cNvPr id="255" name="Google Shape;255;p16"/>
          <p:cNvSpPr txBox="1"/>
          <p:nvPr>
            <p:ph idx="8" type="subTitle"/>
          </p:nvPr>
        </p:nvSpPr>
        <p:spPr>
          <a:xfrm>
            <a:off x="238800" y="2720113"/>
            <a:ext cx="2824500" cy="145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2pPr>
            <a:lvl3pPr lvl="2">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3pPr>
            <a:lvl4pPr lvl="3">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4pPr>
            <a:lvl5pPr lvl="4">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5pPr>
            <a:lvl6pPr lvl="5">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6pPr>
            <a:lvl7pPr lvl="6">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7pPr>
            <a:lvl8pPr lvl="7">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8pPr>
            <a:lvl9pPr lvl="8">
              <a:spcBef>
                <a:spcPts val="0"/>
              </a:spcBef>
              <a:spcAft>
                <a:spcPts val="0"/>
              </a:spcAft>
              <a:buClr>
                <a:schemeClr val="accent3"/>
              </a:buClr>
              <a:buSzPts val="1800"/>
              <a:buFont typeface="Urbanist Medium"/>
              <a:buNone/>
              <a:defRPr sz="1800">
                <a:solidFill>
                  <a:schemeClr val="accent3"/>
                </a:solidFill>
                <a:latin typeface="Urbanist Medium"/>
                <a:ea typeface="Urbanist Medium"/>
                <a:cs typeface="Urbanist Medium"/>
                <a:sym typeface="Urbanist Medium"/>
              </a:defRPr>
            </a:lvl9pPr>
          </a:lstStyle>
          <a:p/>
        </p:txBody>
      </p:sp>
      <p:sp>
        <p:nvSpPr>
          <p:cNvPr id="256" name="Google Shape;256;p16"/>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7" name="Google Shape;257;p16"/>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s">
  <p:cSld name="CUSTOM_2">
    <p:spTree>
      <p:nvGrpSpPr>
        <p:cNvPr id="258" name="Shape 258"/>
        <p:cNvGrpSpPr/>
        <p:nvPr/>
      </p:nvGrpSpPr>
      <p:grpSpPr>
        <a:xfrm>
          <a:off x="0" y="0"/>
          <a:ext cx="0" cy="0"/>
          <a:chOff x="0" y="0"/>
          <a:chExt cx="0" cy="0"/>
        </a:xfrm>
      </p:grpSpPr>
      <p:sp>
        <p:nvSpPr>
          <p:cNvPr id="259" name="Google Shape;259;p17"/>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60" name="Google Shape;260;p17"/>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61" name="Google Shape;261;p17"/>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62" name="Google Shape;262;p17"/>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63" name="Google Shape;263;p17"/>
          <p:cNvSpPr/>
          <p:nvPr/>
        </p:nvSpPr>
        <p:spPr>
          <a:xfrm>
            <a:off x="228600" y="1395962"/>
            <a:ext cx="2101200" cy="3054000"/>
          </a:xfrm>
          <a:prstGeom prst="roundRect">
            <a:avLst>
              <a:gd fmla="val 9631"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4" name="Google Shape;264;p17"/>
          <p:cNvSpPr/>
          <p:nvPr/>
        </p:nvSpPr>
        <p:spPr>
          <a:xfrm>
            <a:off x="2423700" y="1395962"/>
            <a:ext cx="3198600" cy="3054000"/>
          </a:xfrm>
          <a:prstGeom prst="roundRect">
            <a:avLst>
              <a:gd fmla="val 674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5" name="Google Shape;265;p17"/>
          <p:cNvSpPr/>
          <p:nvPr/>
        </p:nvSpPr>
        <p:spPr>
          <a:xfrm>
            <a:off x="5716850" y="1395962"/>
            <a:ext cx="3198600" cy="1758300"/>
          </a:xfrm>
          <a:prstGeom prst="roundRect">
            <a:avLst>
              <a:gd fmla="val 963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6" name="Google Shape;266;p17"/>
          <p:cNvSpPr/>
          <p:nvPr/>
        </p:nvSpPr>
        <p:spPr>
          <a:xfrm>
            <a:off x="5716200" y="3231390"/>
            <a:ext cx="3198600" cy="1217400"/>
          </a:xfrm>
          <a:prstGeom prst="roundRect">
            <a:avLst>
              <a:gd fmla="val 1360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7" name="Google Shape;267;p17"/>
          <p:cNvSpPr/>
          <p:nvPr>
            <p:ph idx="4" type="pic"/>
          </p:nvPr>
        </p:nvSpPr>
        <p:spPr>
          <a:xfrm>
            <a:off x="381950" y="993050"/>
            <a:ext cx="850500" cy="850500"/>
          </a:xfrm>
          <a:prstGeom prst="ellipse">
            <a:avLst/>
          </a:prstGeom>
          <a:noFill/>
          <a:ln cap="flat" cmpd="sng" w="9525">
            <a:solidFill>
              <a:schemeClr val="accent3"/>
            </a:solidFill>
            <a:prstDash val="solid"/>
            <a:round/>
            <a:headEnd len="sm" w="sm" type="none"/>
            <a:tailEnd len="sm" w="sm" type="none"/>
          </a:ln>
        </p:spPr>
      </p:sp>
      <p:sp>
        <p:nvSpPr>
          <p:cNvPr id="268" name="Google Shape;268;p17"/>
          <p:cNvSpPr txBox="1"/>
          <p:nvPr>
            <p:ph idx="5" type="subTitle"/>
          </p:nvPr>
        </p:nvSpPr>
        <p:spPr>
          <a:xfrm>
            <a:off x="381950" y="2062875"/>
            <a:ext cx="1786500" cy="236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Urbanist"/>
              <a:buNone/>
              <a:defRPr b="1" sz="1200">
                <a:solidFill>
                  <a:schemeClr val="dk1"/>
                </a:solidFill>
              </a:defRPr>
            </a:lvl1pPr>
            <a:lvl2pPr lvl="1">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2pPr>
            <a:lvl3pPr lvl="2">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3pPr>
            <a:lvl4pPr lvl="3">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4pPr>
            <a:lvl5pPr lvl="4">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5pPr>
            <a:lvl6pPr lvl="5">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6pPr>
            <a:lvl7pPr lvl="6">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7pPr>
            <a:lvl8pPr lvl="7">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8pPr>
            <a:lvl9pPr lvl="8">
              <a:spcBef>
                <a:spcPts val="0"/>
              </a:spcBef>
              <a:spcAft>
                <a:spcPts val="0"/>
              </a:spcAft>
              <a:buClr>
                <a:schemeClr val="dk1"/>
              </a:buClr>
              <a:buSzPts val="1400"/>
              <a:buFont typeface="Urbanist"/>
              <a:buNone/>
              <a:defRPr>
                <a:solidFill>
                  <a:schemeClr val="dk1"/>
                </a:solidFill>
                <a:latin typeface="Urbanist"/>
                <a:ea typeface="Urbanist"/>
                <a:cs typeface="Urbanist"/>
                <a:sym typeface="Urbanist"/>
              </a:defRPr>
            </a:lvl9pPr>
          </a:lstStyle>
          <a:p/>
        </p:txBody>
      </p:sp>
      <p:sp>
        <p:nvSpPr>
          <p:cNvPr id="269" name="Google Shape;269;p17"/>
          <p:cNvSpPr txBox="1"/>
          <p:nvPr>
            <p:ph idx="6" type="body"/>
          </p:nvPr>
        </p:nvSpPr>
        <p:spPr>
          <a:xfrm>
            <a:off x="381950" y="2453500"/>
            <a:ext cx="1786500" cy="15363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Urbanist"/>
              <a:buChar char="●"/>
              <a:defRPr sz="1000">
                <a:solidFill>
                  <a:schemeClr val="dk1"/>
                </a:solidFill>
              </a:defRPr>
            </a:lvl1pPr>
            <a:lvl2pPr indent="-292100" lvl="1" marL="914400">
              <a:spcBef>
                <a:spcPts val="0"/>
              </a:spcBef>
              <a:spcAft>
                <a:spcPts val="0"/>
              </a:spcAft>
              <a:buClr>
                <a:schemeClr val="dk1"/>
              </a:buClr>
              <a:buSzPts val="1000"/>
              <a:buFont typeface="Urbanist"/>
              <a:buChar char="○"/>
              <a:defRPr sz="1000">
                <a:solidFill>
                  <a:schemeClr val="dk1"/>
                </a:solidFill>
              </a:defRPr>
            </a:lvl2pPr>
            <a:lvl3pPr indent="-292100" lvl="2" marL="1371600">
              <a:spcBef>
                <a:spcPts val="0"/>
              </a:spcBef>
              <a:spcAft>
                <a:spcPts val="0"/>
              </a:spcAft>
              <a:buClr>
                <a:schemeClr val="dk1"/>
              </a:buClr>
              <a:buSzPts val="1000"/>
              <a:buFont typeface="Urbanist"/>
              <a:buChar char="■"/>
              <a:defRPr sz="1000">
                <a:solidFill>
                  <a:schemeClr val="dk1"/>
                </a:solidFill>
              </a:defRPr>
            </a:lvl3pPr>
            <a:lvl4pPr indent="-292100" lvl="3" marL="1828800">
              <a:spcBef>
                <a:spcPts val="0"/>
              </a:spcBef>
              <a:spcAft>
                <a:spcPts val="0"/>
              </a:spcAft>
              <a:buClr>
                <a:schemeClr val="dk1"/>
              </a:buClr>
              <a:buSzPts val="1000"/>
              <a:buFont typeface="Urbanist"/>
              <a:buChar char="●"/>
              <a:defRPr sz="1000">
                <a:solidFill>
                  <a:schemeClr val="dk1"/>
                </a:solidFill>
              </a:defRPr>
            </a:lvl4pPr>
            <a:lvl5pPr indent="-292100" lvl="4" marL="2286000">
              <a:spcBef>
                <a:spcPts val="0"/>
              </a:spcBef>
              <a:spcAft>
                <a:spcPts val="0"/>
              </a:spcAft>
              <a:buClr>
                <a:schemeClr val="dk1"/>
              </a:buClr>
              <a:buSzPts val="1000"/>
              <a:buFont typeface="Urbanist"/>
              <a:buChar char="○"/>
              <a:defRPr sz="1000">
                <a:solidFill>
                  <a:schemeClr val="dk1"/>
                </a:solidFill>
              </a:defRPr>
            </a:lvl5pPr>
            <a:lvl6pPr indent="-292100" lvl="5" marL="2743200">
              <a:spcBef>
                <a:spcPts val="0"/>
              </a:spcBef>
              <a:spcAft>
                <a:spcPts val="0"/>
              </a:spcAft>
              <a:buClr>
                <a:schemeClr val="dk1"/>
              </a:buClr>
              <a:buSzPts val="1000"/>
              <a:buFont typeface="Urbanist"/>
              <a:buChar char="■"/>
              <a:defRPr sz="1000">
                <a:solidFill>
                  <a:schemeClr val="dk1"/>
                </a:solidFill>
              </a:defRPr>
            </a:lvl6pPr>
            <a:lvl7pPr indent="-292100" lvl="6" marL="3200400">
              <a:spcBef>
                <a:spcPts val="0"/>
              </a:spcBef>
              <a:spcAft>
                <a:spcPts val="0"/>
              </a:spcAft>
              <a:buClr>
                <a:schemeClr val="dk1"/>
              </a:buClr>
              <a:buSzPts val="1000"/>
              <a:buFont typeface="Urbanist"/>
              <a:buChar char="●"/>
              <a:defRPr sz="1000">
                <a:solidFill>
                  <a:schemeClr val="dk1"/>
                </a:solidFill>
              </a:defRPr>
            </a:lvl7pPr>
            <a:lvl8pPr indent="-292100" lvl="7" marL="3657600">
              <a:spcBef>
                <a:spcPts val="0"/>
              </a:spcBef>
              <a:spcAft>
                <a:spcPts val="0"/>
              </a:spcAft>
              <a:buClr>
                <a:schemeClr val="dk1"/>
              </a:buClr>
              <a:buSzPts val="1000"/>
              <a:buFont typeface="Urbanist"/>
              <a:buChar char="○"/>
              <a:defRPr sz="1000">
                <a:solidFill>
                  <a:schemeClr val="dk1"/>
                </a:solidFill>
              </a:defRPr>
            </a:lvl8pPr>
            <a:lvl9pPr indent="-292100" lvl="8" marL="4114800">
              <a:spcBef>
                <a:spcPts val="0"/>
              </a:spcBef>
              <a:spcAft>
                <a:spcPts val="0"/>
              </a:spcAft>
              <a:buClr>
                <a:schemeClr val="dk1"/>
              </a:buClr>
              <a:buSzPts val="1000"/>
              <a:buFont typeface="Urbanist"/>
              <a:buChar char="■"/>
              <a:defRPr sz="1000">
                <a:solidFill>
                  <a:schemeClr val="dk1"/>
                </a:solidFill>
              </a:defRPr>
            </a:lvl9pPr>
          </a:lstStyle>
          <a:p/>
        </p:txBody>
      </p:sp>
      <p:sp>
        <p:nvSpPr>
          <p:cNvPr id="270" name="Google Shape;270;p17"/>
          <p:cNvSpPr txBox="1"/>
          <p:nvPr>
            <p:ph idx="7" type="subTitle"/>
          </p:nvPr>
        </p:nvSpPr>
        <p:spPr>
          <a:xfrm>
            <a:off x="2580250" y="1528150"/>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71" name="Google Shape;271;p17"/>
          <p:cNvSpPr txBox="1"/>
          <p:nvPr>
            <p:ph idx="8" type="body"/>
          </p:nvPr>
        </p:nvSpPr>
        <p:spPr>
          <a:xfrm>
            <a:off x="2580250" y="1791652"/>
            <a:ext cx="2911500" cy="6105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cxnSp>
        <p:nvCxnSpPr>
          <p:cNvPr id="272" name="Google Shape;272;p17"/>
          <p:cNvCxnSpPr/>
          <p:nvPr/>
        </p:nvCxnSpPr>
        <p:spPr>
          <a:xfrm>
            <a:off x="2423700" y="2531312"/>
            <a:ext cx="3194400" cy="0"/>
          </a:xfrm>
          <a:prstGeom prst="straightConnector1">
            <a:avLst/>
          </a:prstGeom>
          <a:noFill/>
          <a:ln cap="flat" cmpd="sng" w="9525">
            <a:solidFill>
              <a:schemeClr val="dk1"/>
            </a:solidFill>
            <a:prstDash val="solid"/>
            <a:round/>
            <a:headEnd len="med" w="med" type="none"/>
            <a:tailEnd len="med" w="med" type="none"/>
          </a:ln>
        </p:spPr>
      </p:cxnSp>
      <p:cxnSp>
        <p:nvCxnSpPr>
          <p:cNvPr id="273" name="Google Shape;273;p17"/>
          <p:cNvCxnSpPr/>
          <p:nvPr/>
        </p:nvCxnSpPr>
        <p:spPr>
          <a:xfrm>
            <a:off x="2423700" y="3583537"/>
            <a:ext cx="3194400" cy="0"/>
          </a:xfrm>
          <a:prstGeom prst="straightConnector1">
            <a:avLst/>
          </a:prstGeom>
          <a:noFill/>
          <a:ln cap="flat" cmpd="sng" w="9525">
            <a:solidFill>
              <a:schemeClr val="dk1"/>
            </a:solidFill>
            <a:prstDash val="solid"/>
            <a:round/>
            <a:headEnd len="med" w="med" type="none"/>
            <a:tailEnd len="med" w="med" type="none"/>
          </a:ln>
        </p:spPr>
      </p:cxnSp>
      <p:sp>
        <p:nvSpPr>
          <p:cNvPr id="274" name="Google Shape;274;p17"/>
          <p:cNvSpPr txBox="1"/>
          <p:nvPr>
            <p:ph idx="9" type="subTitle"/>
          </p:nvPr>
        </p:nvSpPr>
        <p:spPr>
          <a:xfrm>
            <a:off x="2580250" y="266045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75" name="Google Shape;275;p17"/>
          <p:cNvSpPr txBox="1"/>
          <p:nvPr>
            <p:ph idx="13" type="body"/>
          </p:nvPr>
        </p:nvSpPr>
        <p:spPr>
          <a:xfrm>
            <a:off x="2580250" y="2931046"/>
            <a:ext cx="2911500" cy="6105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276" name="Google Shape;276;p17"/>
          <p:cNvSpPr/>
          <p:nvPr/>
        </p:nvSpPr>
        <p:spPr>
          <a:xfrm flipH="1">
            <a:off x="2600988"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t/>
            </a:r>
            <a:endParaRPr b="1" sz="800">
              <a:solidFill>
                <a:schemeClr val="dk1"/>
              </a:solidFill>
              <a:latin typeface="Urbanist"/>
              <a:ea typeface="Urbanist"/>
              <a:cs typeface="Urbanist"/>
              <a:sym typeface="Urbanist"/>
            </a:endParaRPr>
          </a:p>
        </p:txBody>
      </p:sp>
      <p:sp>
        <p:nvSpPr>
          <p:cNvPr id="277" name="Google Shape;277;p17"/>
          <p:cNvSpPr/>
          <p:nvPr/>
        </p:nvSpPr>
        <p:spPr>
          <a:xfrm flipH="1">
            <a:off x="3654625"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t/>
            </a:r>
            <a:endParaRPr b="1" sz="800">
              <a:solidFill>
                <a:schemeClr val="dk1"/>
              </a:solidFill>
              <a:latin typeface="Urbanist"/>
              <a:ea typeface="Urbanist"/>
              <a:cs typeface="Urbanist"/>
              <a:sym typeface="Urbanist"/>
            </a:endParaRPr>
          </a:p>
        </p:txBody>
      </p:sp>
      <p:sp>
        <p:nvSpPr>
          <p:cNvPr id="278" name="Google Shape;278;p17"/>
          <p:cNvSpPr/>
          <p:nvPr/>
        </p:nvSpPr>
        <p:spPr>
          <a:xfrm flipH="1">
            <a:off x="4602650" y="3992942"/>
            <a:ext cx="681000" cy="273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None/>
            </a:pPr>
            <a:r>
              <a:t/>
            </a:r>
            <a:endParaRPr b="1" sz="800">
              <a:solidFill>
                <a:schemeClr val="dk1"/>
              </a:solidFill>
              <a:latin typeface="Urbanist"/>
              <a:ea typeface="Urbanist"/>
              <a:cs typeface="Urbanist"/>
              <a:sym typeface="Urbanist"/>
            </a:endParaRPr>
          </a:p>
        </p:txBody>
      </p:sp>
      <p:sp>
        <p:nvSpPr>
          <p:cNvPr id="279" name="Google Shape;279;p17"/>
          <p:cNvSpPr txBox="1"/>
          <p:nvPr>
            <p:ph idx="14" type="subTitle"/>
          </p:nvPr>
        </p:nvSpPr>
        <p:spPr>
          <a:xfrm>
            <a:off x="2567250" y="3671882"/>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280" name="Google Shape;280;p17"/>
          <p:cNvSpPr txBox="1"/>
          <p:nvPr>
            <p:ph idx="15" type="subTitle"/>
          </p:nvPr>
        </p:nvSpPr>
        <p:spPr>
          <a:xfrm>
            <a:off x="5877425" y="152815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p:txBody>
      </p:sp>
      <p:sp>
        <p:nvSpPr>
          <p:cNvPr id="281" name="Google Shape;281;p17"/>
          <p:cNvSpPr txBox="1"/>
          <p:nvPr>
            <p:ph idx="16" type="subTitle"/>
          </p:nvPr>
        </p:nvSpPr>
        <p:spPr>
          <a:xfrm>
            <a:off x="5877425" y="178110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800"/>
              <a:buFont typeface="Urbanist"/>
              <a:buNone/>
              <a:defRPr b="1" sz="800">
                <a:solidFill>
                  <a:schemeClr val="accent3"/>
                </a:solidFill>
              </a:defRPr>
            </a:lvl1pPr>
            <a:lvl2pPr lvl="1">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282" name="Google Shape;282;p17"/>
          <p:cNvSpPr txBox="1"/>
          <p:nvPr>
            <p:ph idx="17" type="subTitle"/>
          </p:nvPr>
        </p:nvSpPr>
        <p:spPr>
          <a:xfrm>
            <a:off x="5877425" y="2219182"/>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800"/>
              <a:buFont typeface="Urbanist"/>
              <a:buNone/>
              <a:defRPr b="1" sz="800">
                <a:solidFill>
                  <a:schemeClr val="accent3"/>
                </a:solidFill>
              </a:defRPr>
            </a:lvl1pPr>
            <a:lvl2pPr lvl="1">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283" name="Google Shape;283;p17"/>
          <p:cNvSpPr txBox="1"/>
          <p:nvPr>
            <p:ph idx="18" type="subTitle"/>
          </p:nvPr>
        </p:nvSpPr>
        <p:spPr>
          <a:xfrm>
            <a:off x="5877425" y="2657257"/>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800"/>
              <a:buFont typeface="Urbanist"/>
              <a:buNone/>
              <a:defRPr b="1" sz="800">
                <a:solidFill>
                  <a:schemeClr val="accent3"/>
                </a:solidFill>
              </a:defRPr>
            </a:lvl1pPr>
            <a:lvl2pPr lvl="1">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2pPr>
            <a:lvl3pPr lvl="2">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3pPr>
            <a:lvl4pPr lvl="3">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4pPr>
            <a:lvl5pPr lvl="4">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5pPr>
            <a:lvl6pPr lvl="5">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6pPr>
            <a:lvl7pPr lvl="6">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7pPr>
            <a:lvl8pPr lvl="7">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8pPr>
            <a:lvl9pPr lvl="8">
              <a:spcBef>
                <a:spcPts val="0"/>
              </a:spcBef>
              <a:spcAft>
                <a:spcPts val="0"/>
              </a:spcAft>
              <a:buClr>
                <a:schemeClr val="accent3"/>
              </a:buClr>
              <a:buSzPts val="1200"/>
              <a:buFont typeface="Urbanist"/>
              <a:buNone/>
              <a:defRPr b="1" sz="1200">
                <a:solidFill>
                  <a:schemeClr val="accent3"/>
                </a:solidFill>
                <a:latin typeface="Urbanist"/>
                <a:ea typeface="Urbanist"/>
                <a:cs typeface="Urbanist"/>
                <a:sym typeface="Urbanist"/>
              </a:defRPr>
            </a:lvl9pPr>
          </a:lstStyle>
          <a:p/>
        </p:txBody>
      </p:sp>
      <p:sp>
        <p:nvSpPr>
          <p:cNvPr id="284" name="Google Shape;284;p17"/>
          <p:cNvSpPr txBox="1"/>
          <p:nvPr>
            <p:ph idx="19" type="subTitle"/>
          </p:nvPr>
        </p:nvSpPr>
        <p:spPr>
          <a:xfrm>
            <a:off x="5877425" y="3354932"/>
            <a:ext cx="2911500" cy="22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Urbanist"/>
              <a:buNone/>
              <a:defRPr b="1" sz="1000"/>
            </a:lvl1pPr>
            <a:lvl2pPr lvl="1">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2pPr>
            <a:lvl3pPr lvl="2">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3pPr>
            <a:lvl4pPr lvl="3">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4pPr>
            <a:lvl5pPr lvl="4">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5pPr>
            <a:lvl6pPr lvl="5">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6pPr>
            <a:lvl7pPr lvl="6">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7pPr>
            <a:lvl8pPr lvl="7">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8pPr>
            <a:lvl9pPr lvl="8">
              <a:spcBef>
                <a:spcPts val="0"/>
              </a:spcBef>
              <a:spcAft>
                <a:spcPts val="0"/>
              </a:spcAft>
              <a:buClr>
                <a:schemeClr val="lt1"/>
              </a:buClr>
              <a:buSzPts val="1000"/>
              <a:buFont typeface="Urbanist"/>
              <a:buNone/>
              <a:defRPr sz="1000">
                <a:solidFill>
                  <a:schemeClr val="lt1"/>
                </a:solidFill>
                <a:latin typeface="Urbanist"/>
                <a:ea typeface="Urbanist"/>
                <a:cs typeface="Urbanist"/>
                <a:sym typeface="Urbanist"/>
              </a:defRPr>
            </a:lvl9pPr>
          </a:lstStyle>
          <a:p/>
        </p:txBody>
      </p:sp>
      <p:sp>
        <p:nvSpPr>
          <p:cNvPr id="285" name="Google Shape;285;p17"/>
          <p:cNvSpPr txBox="1"/>
          <p:nvPr>
            <p:ph idx="20"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286" name="Google Shape;286;p17"/>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87" name="Google Shape;287;p17"/>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4">
    <p:spTree>
      <p:nvGrpSpPr>
        <p:cNvPr id="288" name="Shape 288"/>
        <p:cNvGrpSpPr/>
        <p:nvPr/>
      </p:nvGrpSpPr>
      <p:grpSpPr>
        <a:xfrm>
          <a:off x="0" y="0"/>
          <a:ext cx="0" cy="0"/>
          <a:chOff x="0" y="0"/>
          <a:chExt cx="0" cy="0"/>
        </a:xfrm>
      </p:grpSpPr>
      <p:sp>
        <p:nvSpPr>
          <p:cNvPr id="289" name="Google Shape;289;p18"/>
          <p:cNvSpPr txBox="1"/>
          <p:nvPr>
            <p:ph idx="1" type="body"/>
          </p:nvPr>
        </p:nvSpPr>
        <p:spPr>
          <a:xfrm>
            <a:off x="2054000" y="2952175"/>
            <a:ext cx="1377600" cy="9378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
        <p:nvSpPr>
          <p:cNvPr id="290" name="Google Shape;290;p18"/>
          <p:cNvSpPr txBox="1"/>
          <p:nvPr>
            <p:ph idx="2" type="body"/>
          </p:nvPr>
        </p:nvSpPr>
        <p:spPr>
          <a:xfrm>
            <a:off x="246150" y="2952175"/>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291" name="Google Shape;291;p18"/>
          <p:cNvSpPr txBox="1"/>
          <p:nvPr>
            <p:ph idx="3" type="subTitle"/>
          </p:nvPr>
        </p:nvSpPr>
        <p:spPr>
          <a:xfrm>
            <a:off x="3829950"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292" name="Google Shape;292;p18"/>
          <p:cNvSpPr txBox="1"/>
          <p:nvPr>
            <p:ph idx="4" type="body"/>
          </p:nvPr>
        </p:nvSpPr>
        <p:spPr>
          <a:xfrm>
            <a:off x="3848250" y="2952163"/>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293" name="Google Shape;293;p18"/>
          <p:cNvSpPr txBox="1"/>
          <p:nvPr>
            <p:ph idx="5" type="subTitle"/>
          </p:nvPr>
        </p:nvSpPr>
        <p:spPr>
          <a:xfrm>
            <a:off x="20774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p:txBody>
      </p:sp>
      <p:sp>
        <p:nvSpPr>
          <p:cNvPr id="294" name="Google Shape;294;p18"/>
          <p:cNvSpPr txBox="1"/>
          <p:nvPr>
            <p:ph idx="6" type="body"/>
          </p:nvPr>
        </p:nvSpPr>
        <p:spPr>
          <a:xfrm>
            <a:off x="5634175" y="2952175"/>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295" name="Google Shape;295;p18"/>
          <p:cNvSpPr txBox="1"/>
          <p:nvPr>
            <p:ph idx="7"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96" name="Google Shape;296;p18"/>
          <p:cNvSpPr txBox="1"/>
          <p:nvPr>
            <p:ph idx="8"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97" name="Google Shape;297;p18"/>
          <p:cNvSpPr txBox="1"/>
          <p:nvPr>
            <p:ph idx="9"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298" name="Google Shape;298;p18"/>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299" name="Google Shape;299;p18"/>
          <p:cNvSpPr txBox="1"/>
          <p:nvPr>
            <p:ph type="title"/>
          </p:nvPr>
        </p:nvSpPr>
        <p:spPr>
          <a:xfrm>
            <a:off x="228600" y="613525"/>
            <a:ext cx="6841500" cy="7530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300" name="Google Shape;300;p18"/>
          <p:cNvSpPr txBox="1"/>
          <p:nvPr>
            <p:ph idx="13" type="subTitle"/>
          </p:nvPr>
        </p:nvSpPr>
        <p:spPr>
          <a:xfrm>
            <a:off x="2775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000"/>
              <a:buFont typeface="Urbanist"/>
              <a:buNone/>
              <a:defRPr sz="1000">
                <a:solidFill>
                  <a:schemeClr val="dk1"/>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301" name="Google Shape;301;p18"/>
          <p:cNvSpPr txBox="1"/>
          <p:nvPr>
            <p:ph idx="14" type="subTitle"/>
          </p:nvPr>
        </p:nvSpPr>
        <p:spPr>
          <a:xfrm>
            <a:off x="38773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2pPr>
            <a:lvl3pPr lvl="2"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3pPr>
            <a:lvl4pPr lvl="3"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4pPr>
            <a:lvl5pPr lvl="4"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5pPr>
            <a:lvl6pPr lvl="5"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6pPr>
            <a:lvl7pPr lvl="6"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7pPr>
            <a:lvl8pPr lvl="7"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8pPr>
            <a:lvl9pPr lvl="8" algn="ctr">
              <a:spcBef>
                <a:spcPts val="0"/>
              </a:spcBef>
              <a:spcAft>
                <a:spcPts val="0"/>
              </a:spcAft>
              <a:buClr>
                <a:schemeClr val="accent3"/>
              </a:buClr>
              <a:buSzPts val="1000"/>
              <a:buFont typeface="Urbanist"/>
              <a:buNone/>
              <a:defRPr sz="1000">
                <a:solidFill>
                  <a:schemeClr val="accent3"/>
                </a:solidFill>
                <a:latin typeface="Urbanist"/>
                <a:ea typeface="Urbanist"/>
                <a:cs typeface="Urbanist"/>
                <a:sym typeface="Urbanist"/>
              </a:defRPr>
            </a:lvl9pPr>
          </a:lstStyle>
          <a:p/>
        </p:txBody>
      </p:sp>
      <p:sp>
        <p:nvSpPr>
          <p:cNvPr id="302" name="Google Shape;302;p18"/>
          <p:cNvSpPr txBox="1"/>
          <p:nvPr>
            <p:ph idx="15" type="subTitle"/>
          </p:nvPr>
        </p:nvSpPr>
        <p:spPr>
          <a:xfrm>
            <a:off x="56772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303" name="Google Shape;303;p18"/>
          <p:cNvSpPr txBox="1"/>
          <p:nvPr>
            <p:ph idx="16" type="subTitle"/>
          </p:nvPr>
        </p:nvSpPr>
        <p:spPr>
          <a:xfrm>
            <a:off x="7477100" y="4218350"/>
            <a:ext cx="1377600" cy="144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000"/>
              <a:buFont typeface="Urbanist"/>
              <a:buNone/>
              <a:defRPr sz="1000">
                <a:solidFill>
                  <a:schemeClr val="accent3"/>
                </a:solidFill>
              </a:defRPr>
            </a:lvl1pPr>
            <a:lvl2pPr lvl="1"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2pPr>
            <a:lvl3pPr lvl="2"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3pPr>
            <a:lvl4pPr lvl="3"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4pPr>
            <a:lvl5pPr lvl="4"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5pPr>
            <a:lvl6pPr lvl="5"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6pPr>
            <a:lvl7pPr lvl="6"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7pPr>
            <a:lvl8pPr lvl="7"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8pPr>
            <a:lvl9pPr lvl="8" algn="ctr">
              <a:spcBef>
                <a:spcPts val="0"/>
              </a:spcBef>
              <a:spcAft>
                <a:spcPts val="0"/>
              </a:spcAft>
              <a:buClr>
                <a:schemeClr val="dk1"/>
              </a:buClr>
              <a:buSzPts val="1000"/>
              <a:buFont typeface="Urbanist"/>
              <a:buNone/>
              <a:defRPr sz="1000">
                <a:solidFill>
                  <a:schemeClr val="dk1"/>
                </a:solidFill>
                <a:latin typeface="Urbanist"/>
                <a:ea typeface="Urbanist"/>
                <a:cs typeface="Urbanist"/>
                <a:sym typeface="Urbanist"/>
              </a:defRPr>
            </a:lvl9pPr>
          </a:lstStyle>
          <a:p/>
        </p:txBody>
      </p:sp>
      <p:sp>
        <p:nvSpPr>
          <p:cNvPr id="304" name="Google Shape;304;p18"/>
          <p:cNvSpPr txBox="1"/>
          <p:nvPr>
            <p:ph idx="17" type="subTitle"/>
          </p:nvPr>
        </p:nvSpPr>
        <p:spPr>
          <a:xfrm>
            <a:off x="238800"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1200"/>
              <a:buFont typeface="Urbanist"/>
              <a:buNone/>
              <a:defRPr b="1" sz="1200">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5" name="Google Shape;305;p18"/>
          <p:cNvSpPr txBox="1"/>
          <p:nvPr>
            <p:ph idx="18" type="subTitle"/>
          </p:nvPr>
        </p:nvSpPr>
        <p:spPr>
          <a:xfrm>
            <a:off x="2034375"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06" name="Google Shape;306;p18"/>
          <p:cNvSpPr txBox="1"/>
          <p:nvPr>
            <p:ph idx="19" type="subTitle"/>
          </p:nvPr>
        </p:nvSpPr>
        <p:spPr>
          <a:xfrm>
            <a:off x="5645375"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07" name="Google Shape;307;p18"/>
          <p:cNvSpPr txBox="1"/>
          <p:nvPr>
            <p:ph idx="20" type="subTitle"/>
          </p:nvPr>
        </p:nvSpPr>
        <p:spPr>
          <a:xfrm>
            <a:off x="7460789" y="2667925"/>
            <a:ext cx="1339800" cy="14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SemiBold"/>
              <a:buNone/>
              <a:defRPr sz="1200">
                <a:latin typeface="Urbanist SemiBold"/>
                <a:ea typeface="Urbanist SemiBold"/>
                <a:cs typeface="Urbanist SemiBold"/>
                <a:sym typeface="Urbanist SemiBold"/>
              </a:defRPr>
            </a:lvl1pPr>
            <a:lvl2pPr lvl="1">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200"/>
              <a:buFont typeface="Urbanist SemiBold"/>
              <a:buNone/>
              <a:defRPr sz="1200">
                <a:solidFill>
                  <a:schemeClr val="lt1"/>
                </a:solidFill>
                <a:latin typeface="Urbanist SemiBold"/>
                <a:ea typeface="Urbanist SemiBold"/>
                <a:cs typeface="Urbanist SemiBold"/>
                <a:sym typeface="Urbanist SemiBold"/>
              </a:defRPr>
            </a:lvl9pPr>
          </a:lstStyle>
          <a:p/>
        </p:txBody>
      </p:sp>
      <p:sp>
        <p:nvSpPr>
          <p:cNvPr id="308" name="Google Shape;308;p18"/>
          <p:cNvSpPr txBox="1"/>
          <p:nvPr>
            <p:ph idx="21" type="subTitle"/>
          </p:nvPr>
        </p:nvSpPr>
        <p:spPr>
          <a:xfrm>
            <a:off x="372900" y="202945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dk1"/>
              </a:buClr>
              <a:buSzPts val="1600"/>
              <a:buFont typeface="Urbanist"/>
              <a:buNone/>
              <a:defRPr b="1">
                <a:solidFill>
                  <a:schemeClr val="dk1"/>
                </a:solidFill>
              </a:defRPr>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309" name="Google Shape;309;p18"/>
          <p:cNvSpPr txBox="1"/>
          <p:nvPr>
            <p:ph idx="22" type="subTitle"/>
          </p:nvPr>
        </p:nvSpPr>
        <p:spPr>
          <a:xfrm>
            <a:off x="2178663"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10" name="Google Shape;310;p18"/>
          <p:cNvSpPr txBox="1"/>
          <p:nvPr>
            <p:ph idx="23" type="subTitle"/>
          </p:nvPr>
        </p:nvSpPr>
        <p:spPr>
          <a:xfrm>
            <a:off x="3974250"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11" name="Google Shape;311;p18"/>
          <p:cNvSpPr txBox="1"/>
          <p:nvPr>
            <p:ph idx="24" type="subTitle"/>
          </p:nvPr>
        </p:nvSpPr>
        <p:spPr>
          <a:xfrm>
            <a:off x="5789675"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12" name="Google Shape;312;p18"/>
          <p:cNvSpPr txBox="1"/>
          <p:nvPr>
            <p:ph idx="25" type="subTitle"/>
          </p:nvPr>
        </p:nvSpPr>
        <p:spPr>
          <a:xfrm>
            <a:off x="7605089" y="2027390"/>
            <a:ext cx="314100" cy="3387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600"/>
              <a:buFont typeface="Urbanist"/>
              <a:buNone/>
              <a:defRPr b="1">
                <a:solidFill>
                  <a:schemeClr val="accent3"/>
                </a:solidFill>
              </a:defRPr>
            </a:lvl1pPr>
            <a:lvl2pPr lvl="1" algn="ctr">
              <a:spcBef>
                <a:spcPts val="0"/>
              </a:spcBef>
              <a:spcAft>
                <a:spcPts val="0"/>
              </a:spcAft>
              <a:buClr>
                <a:schemeClr val="accent3"/>
              </a:buClr>
              <a:buSzPts val="1600"/>
              <a:buNone/>
              <a:defRPr b="1" sz="1600">
                <a:solidFill>
                  <a:schemeClr val="accent3"/>
                </a:solidFill>
              </a:defRPr>
            </a:lvl2pPr>
            <a:lvl3pPr lvl="2" algn="ctr">
              <a:spcBef>
                <a:spcPts val="0"/>
              </a:spcBef>
              <a:spcAft>
                <a:spcPts val="0"/>
              </a:spcAft>
              <a:buClr>
                <a:schemeClr val="accent3"/>
              </a:buClr>
              <a:buSzPts val="1600"/>
              <a:buNone/>
              <a:defRPr b="1" sz="1600">
                <a:solidFill>
                  <a:schemeClr val="accent3"/>
                </a:solidFill>
              </a:defRPr>
            </a:lvl3pPr>
            <a:lvl4pPr lvl="3" algn="ctr">
              <a:spcBef>
                <a:spcPts val="0"/>
              </a:spcBef>
              <a:spcAft>
                <a:spcPts val="0"/>
              </a:spcAft>
              <a:buClr>
                <a:schemeClr val="accent3"/>
              </a:buClr>
              <a:buSzPts val="1600"/>
              <a:buNone/>
              <a:defRPr b="1" sz="1600">
                <a:solidFill>
                  <a:schemeClr val="accent3"/>
                </a:solidFill>
              </a:defRPr>
            </a:lvl4pPr>
            <a:lvl5pPr lvl="4" algn="ctr">
              <a:spcBef>
                <a:spcPts val="0"/>
              </a:spcBef>
              <a:spcAft>
                <a:spcPts val="0"/>
              </a:spcAft>
              <a:buClr>
                <a:schemeClr val="accent3"/>
              </a:buClr>
              <a:buSzPts val="1600"/>
              <a:buNone/>
              <a:defRPr b="1" sz="1600">
                <a:solidFill>
                  <a:schemeClr val="accent3"/>
                </a:solidFill>
              </a:defRPr>
            </a:lvl5pPr>
            <a:lvl6pPr lvl="5" algn="ctr">
              <a:spcBef>
                <a:spcPts val="0"/>
              </a:spcBef>
              <a:spcAft>
                <a:spcPts val="0"/>
              </a:spcAft>
              <a:buClr>
                <a:schemeClr val="accent3"/>
              </a:buClr>
              <a:buSzPts val="1600"/>
              <a:buNone/>
              <a:defRPr b="1" sz="1600">
                <a:solidFill>
                  <a:schemeClr val="accent3"/>
                </a:solidFill>
              </a:defRPr>
            </a:lvl6pPr>
            <a:lvl7pPr lvl="6" algn="ctr">
              <a:spcBef>
                <a:spcPts val="0"/>
              </a:spcBef>
              <a:spcAft>
                <a:spcPts val="0"/>
              </a:spcAft>
              <a:buClr>
                <a:schemeClr val="accent3"/>
              </a:buClr>
              <a:buSzPts val="1600"/>
              <a:buNone/>
              <a:defRPr b="1" sz="1600">
                <a:solidFill>
                  <a:schemeClr val="accent3"/>
                </a:solidFill>
              </a:defRPr>
            </a:lvl7pPr>
            <a:lvl8pPr lvl="7" algn="ctr">
              <a:spcBef>
                <a:spcPts val="0"/>
              </a:spcBef>
              <a:spcAft>
                <a:spcPts val="0"/>
              </a:spcAft>
              <a:buClr>
                <a:schemeClr val="accent3"/>
              </a:buClr>
              <a:buSzPts val="1600"/>
              <a:buNone/>
              <a:defRPr b="1" sz="1600">
                <a:solidFill>
                  <a:schemeClr val="accent3"/>
                </a:solidFill>
              </a:defRPr>
            </a:lvl8pPr>
            <a:lvl9pPr lvl="8" algn="ctr">
              <a:spcBef>
                <a:spcPts val="0"/>
              </a:spcBef>
              <a:spcAft>
                <a:spcPts val="0"/>
              </a:spcAft>
              <a:buClr>
                <a:schemeClr val="accent3"/>
              </a:buClr>
              <a:buSzPts val="1600"/>
              <a:buNone/>
              <a:defRPr b="1" sz="1600">
                <a:solidFill>
                  <a:schemeClr val="accent3"/>
                </a:solidFill>
              </a:defRPr>
            </a:lvl9pPr>
          </a:lstStyle>
          <a:p/>
        </p:txBody>
      </p:sp>
      <p:sp>
        <p:nvSpPr>
          <p:cNvPr id="313" name="Google Shape;313;p18"/>
          <p:cNvSpPr txBox="1"/>
          <p:nvPr>
            <p:ph idx="26" type="body"/>
          </p:nvPr>
        </p:nvSpPr>
        <p:spPr>
          <a:xfrm>
            <a:off x="7450350" y="2952175"/>
            <a:ext cx="1458000" cy="812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314" name="Google Shape;314;p18"/>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15" name="Google Shape;315;p18"/>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
  <p:cSld name="CUSTOM_5">
    <p:spTree>
      <p:nvGrpSpPr>
        <p:cNvPr id="316" name="Shape 316"/>
        <p:cNvGrpSpPr/>
        <p:nvPr/>
      </p:nvGrpSpPr>
      <p:grpSpPr>
        <a:xfrm>
          <a:off x="0" y="0"/>
          <a:ext cx="0" cy="0"/>
          <a:chOff x="0" y="0"/>
          <a:chExt cx="0" cy="0"/>
        </a:xfrm>
      </p:grpSpPr>
      <p:sp>
        <p:nvSpPr>
          <p:cNvPr id="317" name="Google Shape;317;p19"/>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18" name="Google Shape;318;p19"/>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19" name="Google Shape;319;p19"/>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320" name="Google Shape;320;p19"/>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321" name="Google Shape;321;p1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22" name="Google Shape;322;p1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323" name="Google Shape;323;p19"/>
          <p:cNvSpPr txBox="1"/>
          <p:nvPr>
            <p:ph idx="4" type="subTitle"/>
          </p:nvPr>
        </p:nvSpPr>
        <p:spPr>
          <a:xfrm>
            <a:off x="6314800" y="458325"/>
            <a:ext cx="2294700" cy="330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19"/>
          <p:cNvSpPr txBox="1"/>
          <p:nvPr>
            <p:ph type="title"/>
          </p:nvPr>
        </p:nvSpPr>
        <p:spPr>
          <a:xfrm>
            <a:off x="237650" y="746900"/>
            <a:ext cx="2834700" cy="25908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3000"/>
              <a:buFont typeface="Urbanist"/>
              <a:buNone/>
              <a:defRPr>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p:txBody>
      </p:sp>
      <p:sp>
        <p:nvSpPr>
          <p:cNvPr id="325" name="Google Shape;325;p19"/>
          <p:cNvSpPr txBox="1"/>
          <p:nvPr>
            <p:ph idx="5" type="subTitle"/>
          </p:nvPr>
        </p:nvSpPr>
        <p:spPr>
          <a:xfrm>
            <a:off x="229175" y="229175"/>
            <a:ext cx="2834700" cy="330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26" name="Google Shape;326;p19"/>
          <p:cNvSpPr txBox="1"/>
          <p:nvPr>
            <p:ph idx="6" type="subTitle"/>
          </p:nvPr>
        </p:nvSpPr>
        <p:spPr>
          <a:xfrm>
            <a:off x="3437500" y="882725"/>
            <a:ext cx="2294700" cy="500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27" name="Google Shape;327;p19"/>
          <p:cNvSpPr txBox="1"/>
          <p:nvPr>
            <p:ph idx="7" type="title"/>
          </p:nvPr>
        </p:nvSpPr>
        <p:spPr>
          <a:xfrm>
            <a:off x="3611850" y="1848195"/>
            <a:ext cx="1924200" cy="594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6200"/>
              <a:buNone/>
              <a:defRPr sz="6200"/>
            </a:lvl1pPr>
            <a:lvl2pPr lvl="1">
              <a:spcBef>
                <a:spcPts val="0"/>
              </a:spcBef>
              <a:spcAft>
                <a:spcPts val="0"/>
              </a:spcAft>
              <a:buClr>
                <a:schemeClr val="lt1"/>
              </a:buClr>
              <a:buSzPts val="6200"/>
              <a:buNone/>
              <a:defRPr sz="6200"/>
            </a:lvl2pPr>
            <a:lvl3pPr lvl="2">
              <a:spcBef>
                <a:spcPts val="0"/>
              </a:spcBef>
              <a:spcAft>
                <a:spcPts val="0"/>
              </a:spcAft>
              <a:buClr>
                <a:schemeClr val="lt1"/>
              </a:buClr>
              <a:buSzPts val="6200"/>
              <a:buNone/>
              <a:defRPr sz="6200"/>
            </a:lvl3pPr>
            <a:lvl4pPr lvl="3">
              <a:spcBef>
                <a:spcPts val="0"/>
              </a:spcBef>
              <a:spcAft>
                <a:spcPts val="0"/>
              </a:spcAft>
              <a:buClr>
                <a:schemeClr val="lt1"/>
              </a:buClr>
              <a:buSzPts val="6200"/>
              <a:buNone/>
              <a:defRPr sz="6200"/>
            </a:lvl4pPr>
            <a:lvl5pPr lvl="4">
              <a:spcBef>
                <a:spcPts val="0"/>
              </a:spcBef>
              <a:spcAft>
                <a:spcPts val="0"/>
              </a:spcAft>
              <a:buClr>
                <a:schemeClr val="lt1"/>
              </a:buClr>
              <a:buSzPts val="6200"/>
              <a:buNone/>
              <a:defRPr sz="6200"/>
            </a:lvl5pPr>
            <a:lvl6pPr lvl="5">
              <a:spcBef>
                <a:spcPts val="0"/>
              </a:spcBef>
              <a:spcAft>
                <a:spcPts val="0"/>
              </a:spcAft>
              <a:buClr>
                <a:schemeClr val="lt1"/>
              </a:buClr>
              <a:buSzPts val="6200"/>
              <a:buNone/>
              <a:defRPr sz="6200"/>
            </a:lvl6pPr>
            <a:lvl7pPr lvl="6">
              <a:spcBef>
                <a:spcPts val="0"/>
              </a:spcBef>
              <a:spcAft>
                <a:spcPts val="0"/>
              </a:spcAft>
              <a:buClr>
                <a:schemeClr val="lt1"/>
              </a:buClr>
              <a:buSzPts val="6200"/>
              <a:buNone/>
              <a:defRPr sz="6200"/>
            </a:lvl7pPr>
            <a:lvl8pPr lvl="7">
              <a:spcBef>
                <a:spcPts val="0"/>
              </a:spcBef>
              <a:spcAft>
                <a:spcPts val="0"/>
              </a:spcAft>
              <a:buClr>
                <a:schemeClr val="lt1"/>
              </a:buClr>
              <a:buSzPts val="6200"/>
              <a:buNone/>
              <a:defRPr sz="6200"/>
            </a:lvl8pPr>
            <a:lvl9pPr lvl="8">
              <a:spcBef>
                <a:spcPts val="0"/>
              </a:spcBef>
              <a:spcAft>
                <a:spcPts val="0"/>
              </a:spcAft>
              <a:buClr>
                <a:schemeClr val="lt1"/>
              </a:buClr>
              <a:buSzPts val="6200"/>
              <a:buNone/>
              <a:defRPr sz="6200"/>
            </a:lvl9pPr>
          </a:lstStyle>
          <a:p/>
        </p:txBody>
      </p:sp>
      <p:sp>
        <p:nvSpPr>
          <p:cNvPr id="328" name="Google Shape;328;p19"/>
          <p:cNvSpPr txBox="1"/>
          <p:nvPr>
            <p:ph idx="8" type="title"/>
          </p:nvPr>
        </p:nvSpPr>
        <p:spPr>
          <a:xfrm>
            <a:off x="3611850" y="3250202"/>
            <a:ext cx="1920300" cy="594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6200"/>
              <a:buFont typeface="Urbanist"/>
              <a:buNone/>
              <a:defRPr sz="6200">
                <a:latin typeface="Urbanist"/>
                <a:ea typeface="Urbanist"/>
                <a:cs typeface="Urbanist"/>
                <a:sym typeface="Urbanist"/>
              </a:defRPr>
            </a:lvl1pPr>
            <a:lvl2pPr lvl="1">
              <a:spcBef>
                <a:spcPts val="0"/>
              </a:spcBef>
              <a:spcAft>
                <a:spcPts val="0"/>
              </a:spcAft>
              <a:buClr>
                <a:schemeClr val="lt1"/>
              </a:buClr>
              <a:buSzPts val="3000"/>
              <a:buFont typeface="Urbanist"/>
              <a:buNone/>
              <a:defRPr/>
            </a:lvl2pPr>
            <a:lvl3pPr lvl="2">
              <a:spcBef>
                <a:spcPts val="0"/>
              </a:spcBef>
              <a:spcAft>
                <a:spcPts val="0"/>
              </a:spcAft>
              <a:buClr>
                <a:schemeClr val="lt1"/>
              </a:buClr>
              <a:buSzPts val="3000"/>
              <a:buFont typeface="Urbanist"/>
              <a:buNone/>
              <a:defRPr/>
            </a:lvl3pPr>
            <a:lvl4pPr lvl="3">
              <a:spcBef>
                <a:spcPts val="0"/>
              </a:spcBef>
              <a:spcAft>
                <a:spcPts val="0"/>
              </a:spcAft>
              <a:buClr>
                <a:schemeClr val="lt1"/>
              </a:buClr>
              <a:buSzPts val="3000"/>
              <a:buFont typeface="Urbanist"/>
              <a:buNone/>
              <a:defRPr/>
            </a:lvl4pPr>
            <a:lvl5pPr lvl="4">
              <a:spcBef>
                <a:spcPts val="0"/>
              </a:spcBef>
              <a:spcAft>
                <a:spcPts val="0"/>
              </a:spcAft>
              <a:buClr>
                <a:schemeClr val="lt1"/>
              </a:buClr>
              <a:buSzPts val="3000"/>
              <a:buFont typeface="Urbanist"/>
              <a:buNone/>
              <a:defRPr/>
            </a:lvl5pPr>
            <a:lvl6pPr lvl="5">
              <a:spcBef>
                <a:spcPts val="0"/>
              </a:spcBef>
              <a:spcAft>
                <a:spcPts val="0"/>
              </a:spcAft>
              <a:buClr>
                <a:schemeClr val="lt1"/>
              </a:buClr>
              <a:buSzPts val="3000"/>
              <a:buFont typeface="Urbanist"/>
              <a:buNone/>
              <a:defRPr/>
            </a:lvl6pPr>
            <a:lvl7pPr lvl="6">
              <a:spcBef>
                <a:spcPts val="0"/>
              </a:spcBef>
              <a:spcAft>
                <a:spcPts val="0"/>
              </a:spcAft>
              <a:buClr>
                <a:schemeClr val="lt1"/>
              </a:buClr>
              <a:buSzPts val="3000"/>
              <a:buFont typeface="Urbanist"/>
              <a:buNone/>
              <a:defRPr/>
            </a:lvl7pPr>
            <a:lvl8pPr lvl="7">
              <a:spcBef>
                <a:spcPts val="0"/>
              </a:spcBef>
              <a:spcAft>
                <a:spcPts val="0"/>
              </a:spcAft>
              <a:buClr>
                <a:schemeClr val="lt1"/>
              </a:buClr>
              <a:buSzPts val="3000"/>
              <a:buFont typeface="Urbanist"/>
              <a:buNone/>
              <a:defRPr/>
            </a:lvl8pPr>
            <a:lvl9pPr lvl="8">
              <a:spcBef>
                <a:spcPts val="0"/>
              </a:spcBef>
              <a:spcAft>
                <a:spcPts val="0"/>
              </a:spcAft>
              <a:buClr>
                <a:schemeClr val="lt1"/>
              </a:buClr>
              <a:buSzPts val="3000"/>
              <a:buFont typeface="Urbanist"/>
              <a:buNone/>
              <a:defRPr/>
            </a:lvl9pPr>
          </a:lstStyle>
          <a:p/>
        </p:txBody>
      </p:sp>
      <p:sp>
        <p:nvSpPr>
          <p:cNvPr id="329" name="Google Shape;329;p19"/>
          <p:cNvSpPr txBox="1"/>
          <p:nvPr>
            <p:ph idx="9" type="subTitle"/>
          </p:nvPr>
        </p:nvSpPr>
        <p:spPr>
          <a:xfrm>
            <a:off x="3611850" y="2707575"/>
            <a:ext cx="2120400" cy="168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Urbanist"/>
              <a:buNone/>
              <a:defRPr sz="10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30" name="Google Shape;330;p19"/>
          <p:cNvSpPr txBox="1"/>
          <p:nvPr>
            <p:ph idx="13" type="subTitle"/>
          </p:nvPr>
        </p:nvSpPr>
        <p:spPr>
          <a:xfrm>
            <a:off x="3611850" y="4076800"/>
            <a:ext cx="2120400" cy="1683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000"/>
              <a:buFont typeface="Urbanist"/>
              <a:buNone/>
              <a:defRPr sz="10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31" name="Google Shape;331;p19"/>
          <p:cNvSpPr txBox="1"/>
          <p:nvPr>
            <p:ph idx="14" type="subTitle"/>
          </p:nvPr>
        </p:nvSpPr>
        <p:spPr>
          <a:xfrm>
            <a:off x="6258900" y="3267725"/>
            <a:ext cx="2478300" cy="5007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Urbanist"/>
              <a:buNone/>
              <a:defRPr sz="1200"/>
            </a:lvl1pPr>
            <a:lvl2pPr lvl="1">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2pPr>
            <a:lvl3pPr lvl="2">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3pPr>
            <a:lvl4pPr lvl="3">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4pPr>
            <a:lvl5pPr lvl="4">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5pPr>
            <a:lvl6pPr lvl="5">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6pPr>
            <a:lvl7pPr lvl="6">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7pPr>
            <a:lvl8pPr lvl="7">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8pPr>
            <a:lvl9pPr lvl="8">
              <a:spcBef>
                <a:spcPts val="0"/>
              </a:spcBef>
              <a:spcAft>
                <a:spcPts val="0"/>
              </a:spcAft>
              <a:buClr>
                <a:schemeClr val="lt1"/>
              </a:buClr>
              <a:buSzPts val="1200"/>
              <a:buFont typeface="Urbanist"/>
              <a:buNone/>
              <a:defRPr sz="1200">
                <a:solidFill>
                  <a:schemeClr val="lt1"/>
                </a:solidFill>
                <a:latin typeface="Urbanist"/>
                <a:ea typeface="Urbanist"/>
                <a:cs typeface="Urbanist"/>
                <a:sym typeface="Urbanist"/>
              </a:defRPr>
            </a:lvl9pPr>
          </a:lstStyle>
          <a:p/>
        </p:txBody>
      </p:sp>
      <p:sp>
        <p:nvSpPr>
          <p:cNvPr id="332" name="Google Shape;332;p19"/>
          <p:cNvSpPr txBox="1"/>
          <p:nvPr>
            <p:ph idx="15" type="subTitle"/>
          </p:nvPr>
        </p:nvSpPr>
        <p:spPr>
          <a:xfrm>
            <a:off x="6258900" y="3955225"/>
            <a:ext cx="2478300" cy="3300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1600"/>
              <a:buFont typeface="Urbanist"/>
              <a:buNone/>
              <a:defRPr b="1" u="sng">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3" name="Shape 333"/>
        <p:cNvGrpSpPr/>
        <p:nvPr/>
      </p:nvGrpSpPr>
      <p:grpSpPr>
        <a:xfrm>
          <a:off x="0" y="0"/>
          <a:ext cx="0" cy="0"/>
          <a:chOff x="0" y="0"/>
          <a:chExt cx="0" cy="0"/>
        </a:xfrm>
      </p:grpSpPr>
      <p:sp>
        <p:nvSpPr>
          <p:cNvPr id="334" name="Google Shape;33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35" name="Google Shape;33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ALT 1">
  <p:cSld name="BLANK_1_1_2">
    <p:spTree>
      <p:nvGrpSpPr>
        <p:cNvPr id="24" name="Shape 24"/>
        <p:cNvGrpSpPr/>
        <p:nvPr/>
      </p:nvGrpSpPr>
      <p:grpSpPr>
        <a:xfrm>
          <a:off x="0" y="0"/>
          <a:ext cx="0" cy="0"/>
          <a:chOff x="0" y="0"/>
          <a:chExt cx="0" cy="0"/>
        </a:xfrm>
      </p:grpSpPr>
      <p:sp>
        <p:nvSpPr>
          <p:cNvPr id="25" name="Google Shape;25;p3"/>
          <p:cNvSpPr txBox="1"/>
          <p:nvPr>
            <p:ph type="title"/>
          </p:nvPr>
        </p:nvSpPr>
        <p:spPr>
          <a:xfrm>
            <a:off x="228600" y="395043"/>
            <a:ext cx="6480300" cy="587700"/>
          </a:xfrm>
          <a:prstGeom prst="rect">
            <a:avLst/>
          </a:prstGeom>
        </p:spPr>
        <p:txBody>
          <a:bodyPr anchorCtr="0" anchor="t" bIns="91425" lIns="0" spcFirstLastPara="1" rIns="91425" wrap="square" tIns="0">
            <a:spAutoFit/>
          </a:bodyPr>
          <a:lstStyle>
            <a:lvl1pPr lvl="0">
              <a:lnSpc>
                <a:spcPct val="90000"/>
              </a:lnSpc>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p:txBody>
      </p:sp>
      <p:sp>
        <p:nvSpPr>
          <p:cNvPr id="26" name="Google Shape;26;p3"/>
          <p:cNvSpPr txBox="1"/>
          <p:nvPr>
            <p:ph idx="1" type="body"/>
          </p:nvPr>
        </p:nvSpPr>
        <p:spPr>
          <a:xfrm>
            <a:off x="228600" y="1743625"/>
            <a:ext cx="4296600" cy="2709000"/>
          </a:xfrm>
          <a:prstGeom prst="rect">
            <a:avLst/>
          </a:prstGeom>
        </p:spPr>
        <p:txBody>
          <a:bodyPr anchorCtr="0" anchor="b" bIns="91425" lIns="0" spcFirstLastPara="1" rIns="91425" wrap="square" tIns="91425">
            <a:no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27" name="Google Shape;27;p3"/>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8" name="Google Shape;28;p3"/>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29" name="Google Shape;29;p3"/>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0" name="Google Shape;30;p3"/>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
        <p:nvSpPr>
          <p:cNvPr id="31" name="Google Shape;31;p3"/>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cxnSp>
        <p:nvCxnSpPr>
          <p:cNvPr id="32" name="Google Shape;32;p3"/>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805">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6" name="Shape 336"/>
        <p:cNvGrpSpPr/>
        <p:nvPr/>
      </p:nvGrpSpPr>
      <p:grpSpPr>
        <a:xfrm>
          <a:off x="0" y="0"/>
          <a:ext cx="0" cy="0"/>
          <a:chOff x="0" y="0"/>
          <a:chExt cx="0" cy="0"/>
        </a:xfrm>
      </p:grpSpPr>
      <p:sp>
        <p:nvSpPr>
          <p:cNvPr id="337" name="Google Shape;337;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38" name="Shape 338"/>
        <p:cNvGrpSpPr/>
        <p:nvPr/>
      </p:nvGrpSpPr>
      <p:grpSpPr>
        <a:xfrm>
          <a:off x="0" y="0"/>
          <a:ext cx="0" cy="0"/>
          <a:chOff x="0" y="0"/>
          <a:chExt cx="0" cy="0"/>
        </a:xfrm>
      </p:grpSpPr>
      <p:sp>
        <p:nvSpPr>
          <p:cNvPr id="339" name="Google Shape;3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0" name="Google Shape;34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41" name="Shape 341"/>
        <p:cNvGrpSpPr/>
        <p:nvPr/>
      </p:nvGrpSpPr>
      <p:grpSpPr>
        <a:xfrm>
          <a:off x="0" y="0"/>
          <a:ext cx="0" cy="0"/>
          <a:chOff x="0" y="0"/>
          <a:chExt cx="0" cy="0"/>
        </a:xfrm>
      </p:grpSpPr>
      <p:sp>
        <p:nvSpPr>
          <p:cNvPr id="342" name="Google Shape;3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4" name="Google Shape;344;p23"/>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5" name="Shape 345"/>
        <p:cNvGrpSpPr/>
        <p:nvPr/>
      </p:nvGrpSpPr>
      <p:grpSpPr>
        <a:xfrm>
          <a:off x="0" y="0"/>
          <a:ext cx="0" cy="0"/>
          <a:chOff x="0" y="0"/>
          <a:chExt cx="0" cy="0"/>
        </a:xfrm>
      </p:grpSpPr>
      <p:sp>
        <p:nvSpPr>
          <p:cNvPr id="346" name="Google Shape;34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7" name="Shape 347"/>
        <p:cNvGrpSpPr/>
        <p:nvPr/>
      </p:nvGrpSpPr>
      <p:grpSpPr>
        <a:xfrm>
          <a:off x="0" y="0"/>
          <a:ext cx="0" cy="0"/>
          <a:chOff x="0" y="0"/>
          <a:chExt cx="0" cy="0"/>
        </a:xfrm>
      </p:grpSpPr>
      <p:sp>
        <p:nvSpPr>
          <p:cNvPr id="348" name="Google Shape;348;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9" name="Google Shape;349;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50" name="Shape 350"/>
        <p:cNvGrpSpPr/>
        <p:nvPr/>
      </p:nvGrpSpPr>
      <p:grpSpPr>
        <a:xfrm>
          <a:off x="0" y="0"/>
          <a:ext cx="0" cy="0"/>
          <a:chOff x="0" y="0"/>
          <a:chExt cx="0" cy="0"/>
        </a:xfrm>
      </p:grpSpPr>
      <p:sp>
        <p:nvSpPr>
          <p:cNvPr id="351" name="Google Shape;351;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2" name="Shape 352"/>
        <p:cNvGrpSpPr/>
        <p:nvPr/>
      </p:nvGrpSpPr>
      <p:grpSpPr>
        <a:xfrm>
          <a:off x="0" y="0"/>
          <a:ext cx="0" cy="0"/>
          <a:chOff x="0" y="0"/>
          <a:chExt cx="0" cy="0"/>
        </a:xfrm>
      </p:grpSpPr>
      <p:sp>
        <p:nvSpPr>
          <p:cNvPr id="353" name="Google Shape;353;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4" name="Google Shape;354;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5" name="Google Shape;355;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6" name="Shape 356"/>
        <p:cNvGrpSpPr/>
        <p:nvPr/>
      </p:nvGrpSpPr>
      <p:grpSpPr>
        <a:xfrm>
          <a:off x="0" y="0"/>
          <a:ext cx="0" cy="0"/>
          <a:chOff x="0" y="0"/>
          <a:chExt cx="0" cy="0"/>
        </a:xfrm>
      </p:grpSpPr>
      <p:sp>
        <p:nvSpPr>
          <p:cNvPr id="357" name="Google Shape;357;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58" name="Shape 358"/>
        <p:cNvGrpSpPr/>
        <p:nvPr/>
      </p:nvGrpSpPr>
      <p:grpSpPr>
        <a:xfrm>
          <a:off x="0" y="0"/>
          <a:ext cx="0" cy="0"/>
          <a:chOff x="0" y="0"/>
          <a:chExt cx="0" cy="0"/>
        </a:xfrm>
      </p:grpSpPr>
      <p:sp>
        <p:nvSpPr>
          <p:cNvPr id="359" name="Google Shape;35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0" name="Google Shape;36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1" name="Shape 3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values">
  <p:cSld name="BLANK_1_1_1_1">
    <p:spTree>
      <p:nvGrpSpPr>
        <p:cNvPr id="33" name="Shape 33"/>
        <p:cNvGrpSpPr/>
        <p:nvPr/>
      </p:nvGrpSpPr>
      <p:grpSpPr>
        <a:xfrm>
          <a:off x="0" y="0"/>
          <a:ext cx="0" cy="0"/>
          <a:chOff x="0" y="0"/>
          <a:chExt cx="0" cy="0"/>
        </a:xfrm>
      </p:grpSpPr>
      <p:sp>
        <p:nvSpPr>
          <p:cNvPr id="34" name="Google Shape;34;p4"/>
          <p:cNvSpPr txBox="1"/>
          <p:nvPr>
            <p:ph idx="1"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35" name="Google Shape;35;p4"/>
          <p:cNvSpPr txBox="1"/>
          <p:nvPr>
            <p:ph type="title"/>
          </p:nvPr>
        </p:nvSpPr>
        <p:spPr>
          <a:xfrm>
            <a:off x="228600" y="613525"/>
            <a:ext cx="7223400" cy="4221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2400">
                <a:solidFill>
                  <a:schemeClr val="dk2"/>
                </a:solidFill>
              </a:defRPr>
            </a:lvl1pPr>
            <a:lvl2pPr lvl="1">
              <a:lnSpc>
                <a:spcPct val="85000"/>
              </a:lnSpc>
              <a:spcBef>
                <a:spcPts val="0"/>
              </a:spcBef>
              <a:spcAft>
                <a:spcPts val="0"/>
              </a:spcAft>
              <a:buNone/>
              <a:defRPr sz="2400">
                <a:solidFill>
                  <a:schemeClr val="dk2"/>
                </a:solidFill>
              </a:defRPr>
            </a:lvl2pPr>
            <a:lvl3pPr lvl="2">
              <a:lnSpc>
                <a:spcPct val="85000"/>
              </a:lnSpc>
              <a:spcBef>
                <a:spcPts val="0"/>
              </a:spcBef>
              <a:spcAft>
                <a:spcPts val="0"/>
              </a:spcAft>
              <a:buNone/>
              <a:defRPr sz="2400">
                <a:solidFill>
                  <a:schemeClr val="dk2"/>
                </a:solidFill>
              </a:defRPr>
            </a:lvl3pPr>
            <a:lvl4pPr lvl="3">
              <a:lnSpc>
                <a:spcPct val="85000"/>
              </a:lnSpc>
              <a:spcBef>
                <a:spcPts val="0"/>
              </a:spcBef>
              <a:spcAft>
                <a:spcPts val="0"/>
              </a:spcAft>
              <a:buNone/>
              <a:defRPr sz="2400">
                <a:solidFill>
                  <a:schemeClr val="dk2"/>
                </a:solidFill>
              </a:defRPr>
            </a:lvl4pPr>
            <a:lvl5pPr lvl="4">
              <a:lnSpc>
                <a:spcPct val="85000"/>
              </a:lnSpc>
              <a:spcBef>
                <a:spcPts val="0"/>
              </a:spcBef>
              <a:spcAft>
                <a:spcPts val="0"/>
              </a:spcAft>
              <a:buNone/>
              <a:defRPr sz="2400">
                <a:solidFill>
                  <a:schemeClr val="dk2"/>
                </a:solidFill>
              </a:defRPr>
            </a:lvl5pPr>
            <a:lvl6pPr lvl="5">
              <a:lnSpc>
                <a:spcPct val="85000"/>
              </a:lnSpc>
              <a:spcBef>
                <a:spcPts val="0"/>
              </a:spcBef>
              <a:spcAft>
                <a:spcPts val="0"/>
              </a:spcAft>
              <a:buNone/>
              <a:defRPr sz="2400">
                <a:solidFill>
                  <a:schemeClr val="dk2"/>
                </a:solidFill>
              </a:defRPr>
            </a:lvl6pPr>
            <a:lvl7pPr lvl="6">
              <a:lnSpc>
                <a:spcPct val="85000"/>
              </a:lnSpc>
              <a:spcBef>
                <a:spcPts val="0"/>
              </a:spcBef>
              <a:spcAft>
                <a:spcPts val="0"/>
              </a:spcAft>
              <a:buNone/>
              <a:defRPr sz="2400">
                <a:solidFill>
                  <a:schemeClr val="dk2"/>
                </a:solidFill>
              </a:defRPr>
            </a:lvl7pPr>
            <a:lvl8pPr lvl="7">
              <a:lnSpc>
                <a:spcPct val="85000"/>
              </a:lnSpc>
              <a:spcBef>
                <a:spcPts val="0"/>
              </a:spcBef>
              <a:spcAft>
                <a:spcPts val="0"/>
              </a:spcAft>
              <a:buNone/>
              <a:defRPr sz="2400">
                <a:solidFill>
                  <a:schemeClr val="dk2"/>
                </a:solidFill>
              </a:defRPr>
            </a:lvl8pPr>
            <a:lvl9pPr lvl="8">
              <a:lnSpc>
                <a:spcPct val="85000"/>
              </a:lnSpc>
              <a:spcBef>
                <a:spcPts val="0"/>
              </a:spcBef>
              <a:spcAft>
                <a:spcPts val="0"/>
              </a:spcAft>
              <a:buNone/>
              <a:defRPr sz="2400">
                <a:solidFill>
                  <a:schemeClr val="dk2"/>
                </a:solidFill>
              </a:defRPr>
            </a:lvl9pPr>
          </a:lstStyle>
          <a:p/>
        </p:txBody>
      </p:sp>
      <p:sp>
        <p:nvSpPr>
          <p:cNvPr id="36" name="Google Shape;36;p4"/>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7" name="Google Shape;37;p4"/>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8" name="Google Shape;38;p4"/>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39" name="Google Shape;39;p4"/>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0" name="Google Shape;40;p4"/>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cxnSp>
        <p:nvCxnSpPr>
          <p:cNvPr id="41" name="Google Shape;41;p4"/>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42" name="Google Shape;42;p4"/>
          <p:cNvSpPr txBox="1"/>
          <p:nvPr>
            <p:ph idx="5" type="subTitle"/>
          </p:nvPr>
        </p:nvSpPr>
        <p:spPr>
          <a:xfrm>
            <a:off x="254625" y="1638300"/>
            <a:ext cx="1128900" cy="118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43" name="Google Shape;43;p4"/>
          <p:cNvSpPr txBox="1"/>
          <p:nvPr>
            <p:ph idx="6" type="subTitle"/>
          </p:nvPr>
        </p:nvSpPr>
        <p:spPr>
          <a:xfrm>
            <a:off x="3275850" y="1638300"/>
            <a:ext cx="1128900" cy="118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44" name="Google Shape;44;p4"/>
          <p:cNvSpPr txBox="1"/>
          <p:nvPr>
            <p:ph idx="7" type="subTitle"/>
          </p:nvPr>
        </p:nvSpPr>
        <p:spPr>
          <a:xfrm>
            <a:off x="6215463" y="1638300"/>
            <a:ext cx="1128900" cy="1188300"/>
          </a:xfrm>
          <a:prstGeom prst="rect">
            <a:avLst/>
          </a:prstGeom>
        </p:spPr>
        <p:txBody>
          <a:bodyPr anchorCtr="0" anchor="t" bIns="91425" lIns="0" spcFirstLastPara="1" rIns="91425" wrap="square" tIns="0">
            <a:noAutofit/>
          </a:bodyPr>
          <a:lstStyle>
            <a:lvl1pPr lvl="0">
              <a:spcBef>
                <a:spcPts val="0"/>
              </a:spcBef>
              <a:spcAft>
                <a:spcPts val="0"/>
              </a:spcAft>
              <a:buClr>
                <a:schemeClr val="accent3"/>
              </a:buClr>
              <a:buSzPts val="4800"/>
              <a:buFont typeface="Urbanist"/>
              <a:buNone/>
              <a:defRPr sz="4800">
                <a:solidFill>
                  <a:schemeClr val="accent3"/>
                </a:solidFill>
              </a:defRPr>
            </a:lvl1pPr>
            <a:lvl2pPr lvl="1">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2pPr>
            <a:lvl3pPr lvl="2">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3pPr>
            <a:lvl4pPr lvl="3">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4pPr>
            <a:lvl5pPr lvl="4">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5pPr>
            <a:lvl6pPr lvl="5">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6pPr>
            <a:lvl7pPr lvl="6">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7pPr>
            <a:lvl8pPr lvl="7">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8pPr>
            <a:lvl9pPr lvl="8">
              <a:spcBef>
                <a:spcPts val="0"/>
              </a:spcBef>
              <a:spcAft>
                <a:spcPts val="0"/>
              </a:spcAft>
              <a:buClr>
                <a:schemeClr val="accent3"/>
              </a:buClr>
              <a:buSzPts val="4800"/>
              <a:buFont typeface="Urbanist"/>
              <a:buNone/>
              <a:defRPr sz="4800">
                <a:solidFill>
                  <a:schemeClr val="accent3"/>
                </a:solidFill>
                <a:latin typeface="Urbanist"/>
                <a:ea typeface="Urbanist"/>
                <a:cs typeface="Urbanist"/>
                <a:sym typeface="Urbanist"/>
              </a:defRPr>
            </a:lvl9pPr>
          </a:lstStyle>
          <a:p/>
        </p:txBody>
      </p:sp>
      <p:sp>
        <p:nvSpPr>
          <p:cNvPr id="45" name="Google Shape;45;p4"/>
          <p:cNvSpPr txBox="1"/>
          <p:nvPr>
            <p:ph idx="8" type="body"/>
          </p:nvPr>
        </p:nvSpPr>
        <p:spPr>
          <a:xfrm>
            <a:off x="288575" y="3386400"/>
            <a:ext cx="2665200" cy="11883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
        <p:nvSpPr>
          <p:cNvPr id="46" name="Google Shape;46;p4"/>
          <p:cNvSpPr txBox="1"/>
          <p:nvPr>
            <p:ph idx="9" type="body"/>
          </p:nvPr>
        </p:nvSpPr>
        <p:spPr>
          <a:xfrm>
            <a:off x="6121413" y="3386400"/>
            <a:ext cx="2665200" cy="11883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
        <p:nvSpPr>
          <p:cNvPr id="47" name="Google Shape;47;p4"/>
          <p:cNvSpPr txBox="1"/>
          <p:nvPr>
            <p:ph idx="13" type="body"/>
          </p:nvPr>
        </p:nvSpPr>
        <p:spPr>
          <a:xfrm>
            <a:off x="3192450" y="3386400"/>
            <a:ext cx="2665200" cy="11883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62" name="Shape 362"/>
        <p:cNvGrpSpPr/>
        <p:nvPr/>
      </p:nvGrpSpPr>
      <p:grpSpPr>
        <a:xfrm>
          <a:off x="0" y="0"/>
          <a:ext cx="0" cy="0"/>
          <a:chOff x="0" y="0"/>
          <a:chExt cx="0" cy="0"/>
        </a:xfrm>
      </p:grpSpPr>
      <p:sp>
        <p:nvSpPr>
          <p:cNvPr id="363" name="Google Shape;363;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4" name="Google Shape;364;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5" name="Google Shape;365;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6" name="Google Shape;366;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7" name="Google Shape;367;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8" name="Google Shape;368;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9" name="Google Shape;369;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70" name="Shape 370"/>
        <p:cNvGrpSpPr/>
        <p:nvPr/>
      </p:nvGrpSpPr>
      <p:grpSpPr>
        <a:xfrm>
          <a:off x="0" y="0"/>
          <a:ext cx="0" cy="0"/>
          <a:chOff x="0" y="0"/>
          <a:chExt cx="0" cy="0"/>
        </a:xfrm>
      </p:grpSpPr>
      <p:sp>
        <p:nvSpPr>
          <p:cNvPr id="371" name="Google Shape;3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2" name="Google Shape;372;p32"/>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73" name="Google Shape;373;p3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74" name="Shape 374"/>
        <p:cNvGrpSpPr/>
        <p:nvPr/>
      </p:nvGrpSpPr>
      <p:grpSpPr>
        <a:xfrm>
          <a:off x="0" y="0"/>
          <a:ext cx="0" cy="0"/>
          <a:chOff x="0" y="0"/>
          <a:chExt cx="0" cy="0"/>
        </a:xfrm>
      </p:grpSpPr>
      <p:sp>
        <p:nvSpPr>
          <p:cNvPr id="375" name="Google Shape;375;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6" name="Google Shape;376;p33"/>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77" name="Google Shape;377;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8" name="Google Shape;378;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9" name="Google Shape;379;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80" name="Shape 380"/>
        <p:cNvGrpSpPr/>
        <p:nvPr/>
      </p:nvGrpSpPr>
      <p:grpSpPr>
        <a:xfrm>
          <a:off x="0" y="0"/>
          <a:ext cx="0" cy="0"/>
          <a:chOff x="0" y="0"/>
          <a:chExt cx="0" cy="0"/>
        </a:xfrm>
      </p:grpSpPr>
      <p:sp>
        <p:nvSpPr>
          <p:cNvPr id="381" name="Google Shape;381;p34"/>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82" name="Google Shape;382;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3" name="Google Shape;383;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4" name="Google Shape;384;p3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5" name="Google Shape;385;p3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6" name="Google Shape;386;p3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7" name="Google Shape;387;p34"/>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88" name="Shape 388"/>
        <p:cNvGrpSpPr/>
        <p:nvPr/>
      </p:nvGrpSpPr>
      <p:grpSpPr>
        <a:xfrm>
          <a:off x="0" y="0"/>
          <a:ext cx="0" cy="0"/>
          <a:chOff x="0" y="0"/>
          <a:chExt cx="0" cy="0"/>
        </a:xfrm>
      </p:grpSpPr>
      <p:sp>
        <p:nvSpPr>
          <p:cNvPr id="389" name="Google Shape;389;p35"/>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90" name="Google Shape;390;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1" name="Google Shape;391;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2" name="Google Shape;392;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3" name="Google Shape;393;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4" name="Google Shape;394;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5" name="Google Shape;395;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6" name="Google Shape;396;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7" name="Google Shape;397;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98" name="Shape 398"/>
        <p:cNvGrpSpPr/>
        <p:nvPr/>
      </p:nvGrpSpPr>
      <p:grpSpPr>
        <a:xfrm>
          <a:off x="0" y="0"/>
          <a:ext cx="0" cy="0"/>
          <a:chOff x="0" y="0"/>
          <a:chExt cx="0" cy="0"/>
        </a:xfrm>
      </p:grpSpPr>
      <p:sp>
        <p:nvSpPr>
          <p:cNvPr id="399" name="Google Shape;39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0" name="Google Shape;400;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01" name="Shape 401"/>
        <p:cNvGrpSpPr/>
        <p:nvPr/>
      </p:nvGrpSpPr>
      <p:grpSpPr>
        <a:xfrm>
          <a:off x="0" y="0"/>
          <a:ext cx="0" cy="0"/>
          <a:chOff x="0" y="0"/>
          <a:chExt cx="0" cy="0"/>
        </a:xfrm>
      </p:grpSpPr>
      <p:sp>
        <p:nvSpPr>
          <p:cNvPr id="402" name="Google Shape;402;p37"/>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03" name="Google Shape;403;p37"/>
          <p:cNvSpPr/>
          <p:nvPr>
            <p:ph idx="2" type="pic"/>
          </p:nvPr>
        </p:nvSpPr>
        <p:spPr>
          <a:xfrm>
            <a:off x="4804825" y="1133300"/>
            <a:ext cx="4027500" cy="2392800"/>
          </a:xfrm>
          <a:prstGeom prst="rect">
            <a:avLst/>
          </a:prstGeom>
          <a:noFill/>
          <a:ln>
            <a:noFill/>
          </a:ln>
        </p:spPr>
      </p:sp>
      <p:sp>
        <p:nvSpPr>
          <p:cNvPr id="404" name="Google Shape;404;p37"/>
          <p:cNvSpPr/>
          <p:nvPr>
            <p:ph idx="3" type="pic"/>
          </p:nvPr>
        </p:nvSpPr>
        <p:spPr>
          <a:xfrm>
            <a:off x="311725" y="1133300"/>
            <a:ext cx="4027500" cy="2392800"/>
          </a:xfrm>
          <a:prstGeom prst="rect">
            <a:avLst/>
          </a:prstGeom>
          <a:noFill/>
          <a:ln>
            <a:noFill/>
          </a:ln>
        </p:spPr>
      </p:sp>
      <p:sp>
        <p:nvSpPr>
          <p:cNvPr id="405" name="Google Shape;405;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6" name="Google Shape;4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7" name="Google Shape;407;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8" name="Google Shape;408;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09" name="Shape 409"/>
        <p:cNvGrpSpPr/>
        <p:nvPr/>
      </p:nvGrpSpPr>
      <p:grpSpPr>
        <a:xfrm>
          <a:off x="0" y="0"/>
          <a:ext cx="0" cy="0"/>
          <a:chOff x="0" y="0"/>
          <a:chExt cx="0" cy="0"/>
        </a:xfrm>
      </p:grpSpPr>
      <p:sp>
        <p:nvSpPr>
          <p:cNvPr id="410" name="Google Shape;410;p38"/>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11" name="Google Shape;411;p38"/>
          <p:cNvSpPr/>
          <p:nvPr>
            <p:ph idx="2" type="pic"/>
          </p:nvPr>
        </p:nvSpPr>
        <p:spPr>
          <a:xfrm>
            <a:off x="6205225" y="1128325"/>
            <a:ext cx="2627100" cy="2273100"/>
          </a:xfrm>
          <a:prstGeom prst="rect">
            <a:avLst/>
          </a:prstGeom>
          <a:noFill/>
          <a:ln>
            <a:noFill/>
          </a:ln>
        </p:spPr>
      </p:sp>
      <p:sp>
        <p:nvSpPr>
          <p:cNvPr id="412" name="Google Shape;412;p38"/>
          <p:cNvSpPr/>
          <p:nvPr>
            <p:ph idx="3" type="pic"/>
          </p:nvPr>
        </p:nvSpPr>
        <p:spPr>
          <a:xfrm>
            <a:off x="311725" y="1128325"/>
            <a:ext cx="2627100" cy="2273100"/>
          </a:xfrm>
          <a:prstGeom prst="rect">
            <a:avLst/>
          </a:prstGeom>
          <a:noFill/>
          <a:ln>
            <a:noFill/>
          </a:ln>
        </p:spPr>
      </p:sp>
      <p:sp>
        <p:nvSpPr>
          <p:cNvPr id="413" name="Google Shape;413;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4" name="Google Shape;414;p38"/>
          <p:cNvSpPr/>
          <p:nvPr>
            <p:ph idx="5" type="pic"/>
          </p:nvPr>
        </p:nvSpPr>
        <p:spPr>
          <a:xfrm>
            <a:off x="3255250" y="1128325"/>
            <a:ext cx="2627100" cy="2273100"/>
          </a:xfrm>
          <a:prstGeom prst="rect">
            <a:avLst/>
          </a:prstGeom>
          <a:noFill/>
          <a:ln>
            <a:noFill/>
          </a:ln>
        </p:spPr>
      </p:sp>
      <p:sp>
        <p:nvSpPr>
          <p:cNvPr id="415" name="Google Shape;415;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6" name="Google Shape;4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7" name="Google Shape;4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18" name="Google Shape;4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19" name="Google Shape;4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20" name="Shape 420"/>
        <p:cNvGrpSpPr/>
        <p:nvPr/>
      </p:nvGrpSpPr>
      <p:grpSpPr>
        <a:xfrm>
          <a:off x="0" y="0"/>
          <a:ext cx="0" cy="0"/>
          <a:chOff x="0" y="0"/>
          <a:chExt cx="0" cy="0"/>
        </a:xfrm>
      </p:grpSpPr>
      <p:sp>
        <p:nvSpPr>
          <p:cNvPr id="421" name="Google Shape;421;p3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22" name="Shape 422"/>
        <p:cNvGrpSpPr/>
        <p:nvPr/>
      </p:nvGrpSpPr>
      <p:grpSpPr>
        <a:xfrm>
          <a:off x="0" y="0"/>
          <a:ext cx="0" cy="0"/>
          <a:chOff x="0" y="0"/>
          <a:chExt cx="0" cy="0"/>
        </a:xfrm>
      </p:grpSpPr>
      <p:sp>
        <p:nvSpPr>
          <p:cNvPr id="423" name="Google Shape;423;p40"/>
          <p:cNvSpPr/>
          <p:nvPr>
            <p:ph idx="2" type="pic"/>
          </p:nvPr>
        </p:nvSpPr>
        <p:spPr>
          <a:xfrm>
            <a:off x="3389600" y="118913"/>
            <a:ext cx="1643700" cy="1535100"/>
          </a:xfrm>
          <a:prstGeom prst="rect">
            <a:avLst/>
          </a:prstGeom>
          <a:noFill/>
          <a:ln>
            <a:noFill/>
          </a:ln>
        </p:spPr>
      </p:sp>
      <p:sp>
        <p:nvSpPr>
          <p:cNvPr id="424" name="Google Shape;424;p40"/>
          <p:cNvSpPr/>
          <p:nvPr>
            <p:ph idx="3" type="pic"/>
          </p:nvPr>
        </p:nvSpPr>
        <p:spPr>
          <a:xfrm>
            <a:off x="5195935" y="118913"/>
            <a:ext cx="1643700" cy="1535100"/>
          </a:xfrm>
          <a:prstGeom prst="rect">
            <a:avLst/>
          </a:prstGeom>
          <a:noFill/>
          <a:ln>
            <a:noFill/>
          </a:ln>
        </p:spPr>
      </p:sp>
      <p:sp>
        <p:nvSpPr>
          <p:cNvPr id="425" name="Google Shape;425;p40"/>
          <p:cNvSpPr/>
          <p:nvPr>
            <p:ph idx="4" type="pic"/>
          </p:nvPr>
        </p:nvSpPr>
        <p:spPr>
          <a:xfrm>
            <a:off x="7002270" y="118913"/>
            <a:ext cx="1643700" cy="1535100"/>
          </a:xfrm>
          <a:prstGeom prst="rect">
            <a:avLst/>
          </a:prstGeom>
          <a:noFill/>
          <a:ln>
            <a:noFill/>
          </a:ln>
        </p:spPr>
      </p:sp>
      <p:sp>
        <p:nvSpPr>
          <p:cNvPr id="426" name="Google Shape;426;p40"/>
          <p:cNvSpPr/>
          <p:nvPr>
            <p:ph idx="5" type="pic"/>
          </p:nvPr>
        </p:nvSpPr>
        <p:spPr>
          <a:xfrm>
            <a:off x="3389588" y="1804212"/>
            <a:ext cx="1643700" cy="1535100"/>
          </a:xfrm>
          <a:prstGeom prst="rect">
            <a:avLst/>
          </a:prstGeom>
          <a:noFill/>
          <a:ln>
            <a:noFill/>
          </a:ln>
        </p:spPr>
      </p:sp>
      <p:sp>
        <p:nvSpPr>
          <p:cNvPr id="427" name="Google Shape;427;p40"/>
          <p:cNvSpPr/>
          <p:nvPr>
            <p:ph idx="6" type="pic"/>
          </p:nvPr>
        </p:nvSpPr>
        <p:spPr>
          <a:xfrm>
            <a:off x="5195922" y="1804212"/>
            <a:ext cx="1643700" cy="1535100"/>
          </a:xfrm>
          <a:prstGeom prst="rect">
            <a:avLst/>
          </a:prstGeom>
          <a:noFill/>
          <a:ln>
            <a:noFill/>
          </a:ln>
        </p:spPr>
      </p:sp>
      <p:sp>
        <p:nvSpPr>
          <p:cNvPr id="428" name="Google Shape;428;p40"/>
          <p:cNvSpPr/>
          <p:nvPr>
            <p:ph idx="7" type="pic"/>
          </p:nvPr>
        </p:nvSpPr>
        <p:spPr>
          <a:xfrm>
            <a:off x="7002257" y="1804212"/>
            <a:ext cx="1643700" cy="1535100"/>
          </a:xfrm>
          <a:prstGeom prst="rect">
            <a:avLst/>
          </a:prstGeom>
          <a:noFill/>
          <a:ln>
            <a:noFill/>
          </a:ln>
        </p:spPr>
      </p:sp>
      <p:sp>
        <p:nvSpPr>
          <p:cNvPr id="429" name="Google Shape;429;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0" name="Google Shape;430;p40"/>
          <p:cNvSpPr/>
          <p:nvPr>
            <p:ph idx="8" type="pic"/>
          </p:nvPr>
        </p:nvSpPr>
        <p:spPr>
          <a:xfrm>
            <a:off x="3389588" y="3489487"/>
            <a:ext cx="1643700" cy="1535100"/>
          </a:xfrm>
          <a:prstGeom prst="rect">
            <a:avLst/>
          </a:prstGeom>
          <a:noFill/>
          <a:ln>
            <a:noFill/>
          </a:ln>
        </p:spPr>
      </p:sp>
      <p:sp>
        <p:nvSpPr>
          <p:cNvPr id="431" name="Google Shape;431;p40"/>
          <p:cNvSpPr/>
          <p:nvPr>
            <p:ph idx="9" type="pic"/>
          </p:nvPr>
        </p:nvSpPr>
        <p:spPr>
          <a:xfrm>
            <a:off x="5195922" y="3489487"/>
            <a:ext cx="1643700" cy="1535100"/>
          </a:xfrm>
          <a:prstGeom prst="rect">
            <a:avLst/>
          </a:prstGeom>
          <a:noFill/>
          <a:ln>
            <a:noFill/>
          </a:ln>
        </p:spPr>
      </p:sp>
      <p:sp>
        <p:nvSpPr>
          <p:cNvPr id="432" name="Google Shape;432;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and image ALT 2">
  <p:cSld name="CUSTOM_3">
    <p:spTree>
      <p:nvGrpSpPr>
        <p:cNvPr id="48" name="Shape 48"/>
        <p:cNvGrpSpPr/>
        <p:nvPr/>
      </p:nvGrpSpPr>
      <p:grpSpPr>
        <a:xfrm>
          <a:off x="0" y="0"/>
          <a:ext cx="0" cy="0"/>
          <a:chOff x="0" y="0"/>
          <a:chExt cx="0" cy="0"/>
        </a:xfrm>
      </p:grpSpPr>
      <p:sp>
        <p:nvSpPr>
          <p:cNvPr id="49" name="Google Shape;49;p5"/>
          <p:cNvSpPr/>
          <p:nvPr>
            <p:ph idx="2" type="pic"/>
          </p:nvPr>
        </p:nvSpPr>
        <p:spPr>
          <a:xfrm>
            <a:off x="246150" y="237650"/>
            <a:ext cx="4196400" cy="4438200"/>
          </a:xfrm>
          <a:prstGeom prst="rect">
            <a:avLst/>
          </a:prstGeom>
          <a:noFill/>
          <a:ln>
            <a:noFill/>
          </a:ln>
        </p:spPr>
      </p:sp>
      <p:sp>
        <p:nvSpPr>
          <p:cNvPr id="50" name="Google Shape;50;p5"/>
          <p:cNvSpPr txBox="1"/>
          <p:nvPr>
            <p:ph type="title"/>
          </p:nvPr>
        </p:nvSpPr>
        <p:spPr>
          <a:xfrm>
            <a:off x="4591800" y="304700"/>
            <a:ext cx="3861900" cy="1920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3000"/>
              <a:buFont typeface="Urbanist"/>
              <a:buNone/>
              <a:defRPr>
                <a:latin typeface="Urbanist"/>
                <a:ea typeface="Urbanist"/>
                <a:cs typeface="Urbanist"/>
                <a:sym typeface="Urbanist"/>
              </a:defRPr>
            </a:lvl1pPr>
            <a:lvl2pPr lvl="1">
              <a:spcBef>
                <a:spcPts val="0"/>
              </a:spcBef>
              <a:spcAft>
                <a:spcPts val="0"/>
              </a:spcAft>
              <a:buClr>
                <a:schemeClr val="lt1"/>
              </a:buClr>
              <a:buSzPts val="3000"/>
              <a:buNone/>
              <a:defRPr/>
            </a:lvl2pPr>
            <a:lvl3pPr lvl="2">
              <a:spcBef>
                <a:spcPts val="0"/>
              </a:spcBef>
              <a:spcAft>
                <a:spcPts val="0"/>
              </a:spcAft>
              <a:buClr>
                <a:schemeClr val="lt1"/>
              </a:buClr>
              <a:buSzPts val="3000"/>
              <a:buNone/>
              <a:defRPr/>
            </a:lvl3pPr>
            <a:lvl4pPr lvl="3">
              <a:spcBef>
                <a:spcPts val="0"/>
              </a:spcBef>
              <a:spcAft>
                <a:spcPts val="0"/>
              </a:spcAft>
              <a:buClr>
                <a:schemeClr val="lt1"/>
              </a:buClr>
              <a:buSzPts val="3000"/>
              <a:buNone/>
              <a:defRPr/>
            </a:lvl4pPr>
            <a:lvl5pPr lvl="4">
              <a:spcBef>
                <a:spcPts val="0"/>
              </a:spcBef>
              <a:spcAft>
                <a:spcPts val="0"/>
              </a:spcAft>
              <a:buClr>
                <a:schemeClr val="lt1"/>
              </a:buClr>
              <a:buSzPts val="3000"/>
              <a:buNone/>
              <a:defRPr/>
            </a:lvl5pPr>
            <a:lvl6pPr lvl="5">
              <a:spcBef>
                <a:spcPts val="0"/>
              </a:spcBef>
              <a:spcAft>
                <a:spcPts val="0"/>
              </a:spcAft>
              <a:buClr>
                <a:schemeClr val="lt1"/>
              </a:buClr>
              <a:buSzPts val="3000"/>
              <a:buNone/>
              <a:defRPr/>
            </a:lvl6pPr>
            <a:lvl7pPr lvl="6">
              <a:spcBef>
                <a:spcPts val="0"/>
              </a:spcBef>
              <a:spcAft>
                <a:spcPts val="0"/>
              </a:spcAft>
              <a:buClr>
                <a:schemeClr val="lt1"/>
              </a:buClr>
              <a:buSzPts val="3000"/>
              <a:buNone/>
              <a:defRPr/>
            </a:lvl7pPr>
            <a:lvl8pPr lvl="7">
              <a:spcBef>
                <a:spcPts val="0"/>
              </a:spcBef>
              <a:spcAft>
                <a:spcPts val="0"/>
              </a:spcAft>
              <a:buClr>
                <a:schemeClr val="lt1"/>
              </a:buClr>
              <a:buSzPts val="3000"/>
              <a:buNone/>
              <a:defRPr/>
            </a:lvl8pPr>
            <a:lvl9pPr lvl="8">
              <a:spcBef>
                <a:spcPts val="0"/>
              </a:spcBef>
              <a:spcAft>
                <a:spcPts val="0"/>
              </a:spcAft>
              <a:buClr>
                <a:schemeClr val="lt1"/>
              </a:buClr>
              <a:buSzPts val="3000"/>
              <a:buNone/>
              <a:defRPr/>
            </a:lvl9pPr>
          </a:lstStyle>
          <a:p/>
        </p:txBody>
      </p:sp>
      <p:sp>
        <p:nvSpPr>
          <p:cNvPr id="51" name="Google Shape;51;p5"/>
          <p:cNvSpPr txBox="1"/>
          <p:nvPr>
            <p:ph idx="3" type="title"/>
          </p:nvPr>
        </p:nvSpPr>
        <p:spPr>
          <a:xfrm>
            <a:off x="4591800" y="738425"/>
            <a:ext cx="4290000" cy="20514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800"/>
              <a:buNone/>
              <a:defRPr sz="3400"/>
            </a:lvl1pPr>
            <a:lvl2pPr lvl="1">
              <a:spcBef>
                <a:spcPts val="0"/>
              </a:spcBef>
              <a:spcAft>
                <a:spcPts val="0"/>
              </a:spcAft>
              <a:buClr>
                <a:schemeClr val="lt1"/>
              </a:buClr>
              <a:buSzPts val="3000"/>
              <a:buNone/>
              <a:defRPr/>
            </a:lvl2pPr>
            <a:lvl3pPr lvl="2">
              <a:spcBef>
                <a:spcPts val="0"/>
              </a:spcBef>
              <a:spcAft>
                <a:spcPts val="0"/>
              </a:spcAft>
              <a:buClr>
                <a:schemeClr val="lt1"/>
              </a:buClr>
              <a:buSzPts val="3000"/>
              <a:buNone/>
              <a:defRPr/>
            </a:lvl3pPr>
            <a:lvl4pPr lvl="3">
              <a:spcBef>
                <a:spcPts val="0"/>
              </a:spcBef>
              <a:spcAft>
                <a:spcPts val="0"/>
              </a:spcAft>
              <a:buClr>
                <a:schemeClr val="lt1"/>
              </a:buClr>
              <a:buSzPts val="3000"/>
              <a:buNone/>
              <a:defRPr/>
            </a:lvl4pPr>
            <a:lvl5pPr lvl="4">
              <a:spcBef>
                <a:spcPts val="0"/>
              </a:spcBef>
              <a:spcAft>
                <a:spcPts val="0"/>
              </a:spcAft>
              <a:buClr>
                <a:schemeClr val="lt1"/>
              </a:buClr>
              <a:buSzPts val="3000"/>
              <a:buNone/>
              <a:defRPr/>
            </a:lvl5pPr>
            <a:lvl6pPr lvl="5">
              <a:spcBef>
                <a:spcPts val="0"/>
              </a:spcBef>
              <a:spcAft>
                <a:spcPts val="0"/>
              </a:spcAft>
              <a:buClr>
                <a:schemeClr val="lt1"/>
              </a:buClr>
              <a:buSzPts val="3000"/>
              <a:buNone/>
              <a:defRPr/>
            </a:lvl6pPr>
            <a:lvl7pPr lvl="6">
              <a:spcBef>
                <a:spcPts val="0"/>
              </a:spcBef>
              <a:spcAft>
                <a:spcPts val="0"/>
              </a:spcAft>
              <a:buClr>
                <a:schemeClr val="lt1"/>
              </a:buClr>
              <a:buSzPts val="3000"/>
              <a:buNone/>
              <a:defRPr/>
            </a:lvl7pPr>
            <a:lvl8pPr lvl="7">
              <a:spcBef>
                <a:spcPts val="0"/>
              </a:spcBef>
              <a:spcAft>
                <a:spcPts val="0"/>
              </a:spcAft>
              <a:buClr>
                <a:schemeClr val="lt1"/>
              </a:buClr>
              <a:buSzPts val="3000"/>
              <a:buNone/>
              <a:defRPr/>
            </a:lvl8pPr>
            <a:lvl9pPr lvl="8">
              <a:spcBef>
                <a:spcPts val="0"/>
              </a:spcBef>
              <a:spcAft>
                <a:spcPts val="0"/>
              </a:spcAft>
              <a:buClr>
                <a:schemeClr val="lt1"/>
              </a:buClr>
              <a:buSzPts val="3000"/>
              <a:buNone/>
              <a:defRPr/>
            </a:lvl9pPr>
          </a:lstStyle>
          <a:p/>
        </p:txBody>
      </p:sp>
      <p:sp>
        <p:nvSpPr>
          <p:cNvPr id="52" name="Google Shape;52;p5"/>
          <p:cNvSpPr txBox="1"/>
          <p:nvPr>
            <p:ph idx="1" type="body"/>
          </p:nvPr>
        </p:nvSpPr>
        <p:spPr>
          <a:xfrm>
            <a:off x="4618950" y="2205375"/>
            <a:ext cx="4290000" cy="1629600"/>
          </a:xfrm>
          <a:prstGeom prst="rect">
            <a:avLst/>
          </a:prstGeom>
        </p:spPr>
        <p:txBody>
          <a:bodyPr anchorCtr="0" anchor="b" bIns="91425" lIns="0" spcFirstLastPara="1" rIns="91425" wrap="square" tIns="0">
            <a:noAutofit/>
          </a:bodyPr>
          <a:lstStyle>
            <a:lvl1pPr indent="-304800" lvl="0" marL="457200">
              <a:spcBef>
                <a:spcPts val="0"/>
              </a:spcBef>
              <a:spcAft>
                <a:spcPts val="0"/>
              </a:spcAft>
              <a:buClr>
                <a:schemeClr val="lt1"/>
              </a:buClr>
              <a:buSzPts val="1200"/>
              <a:buFont typeface="Urbanist"/>
              <a:buChar char="●"/>
              <a:defRPr/>
            </a:lvl1pPr>
            <a:lvl2pPr indent="-304800" lvl="1" marL="914400">
              <a:spcBef>
                <a:spcPts val="0"/>
              </a:spcBef>
              <a:spcAft>
                <a:spcPts val="0"/>
              </a:spcAft>
              <a:buClr>
                <a:schemeClr val="lt1"/>
              </a:buClr>
              <a:buSzPts val="1200"/>
              <a:buFont typeface="Urbanist"/>
              <a:buChar char="○"/>
              <a:defRPr/>
            </a:lvl2pPr>
            <a:lvl3pPr indent="-304800" lvl="2" marL="1371600">
              <a:spcBef>
                <a:spcPts val="0"/>
              </a:spcBef>
              <a:spcAft>
                <a:spcPts val="0"/>
              </a:spcAft>
              <a:buClr>
                <a:schemeClr val="lt1"/>
              </a:buClr>
              <a:buSzPts val="1200"/>
              <a:buFont typeface="Urbanist"/>
              <a:buChar char="■"/>
              <a:defRPr/>
            </a:lvl3pPr>
            <a:lvl4pPr indent="-304800" lvl="3" marL="1828800">
              <a:spcBef>
                <a:spcPts val="0"/>
              </a:spcBef>
              <a:spcAft>
                <a:spcPts val="0"/>
              </a:spcAft>
              <a:buClr>
                <a:schemeClr val="lt1"/>
              </a:buClr>
              <a:buSzPts val="1200"/>
              <a:buFont typeface="Urbanist"/>
              <a:buChar char="●"/>
              <a:defRPr/>
            </a:lvl4pPr>
            <a:lvl5pPr indent="-304800" lvl="4" marL="2286000">
              <a:spcBef>
                <a:spcPts val="0"/>
              </a:spcBef>
              <a:spcAft>
                <a:spcPts val="0"/>
              </a:spcAft>
              <a:buClr>
                <a:schemeClr val="lt1"/>
              </a:buClr>
              <a:buSzPts val="1200"/>
              <a:buFont typeface="Urbanist"/>
              <a:buChar char="○"/>
              <a:defRPr/>
            </a:lvl5pPr>
            <a:lvl6pPr indent="-304800" lvl="5" marL="2743200">
              <a:spcBef>
                <a:spcPts val="0"/>
              </a:spcBef>
              <a:spcAft>
                <a:spcPts val="0"/>
              </a:spcAft>
              <a:buClr>
                <a:schemeClr val="lt1"/>
              </a:buClr>
              <a:buSzPts val="1200"/>
              <a:buFont typeface="Urbanist"/>
              <a:buChar char="■"/>
              <a:defRPr/>
            </a:lvl6pPr>
            <a:lvl7pPr indent="-304800" lvl="6" marL="3200400">
              <a:spcBef>
                <a:spcPts val="0"/>
              </a:spcBef>
              <a:spcAft>
                <a:spcPts val="0"/>
              </a:spcAft>
              <a:buClr>
                <a:schemeClr val="lt1"/>
              </a:buClr>
              <a:buSzPts val="1200"/>
              <a:buFont typeface="Urbanist"/>
              <a:buChar char="●"/>
              <a:defRPr/>
            </a:lvl7pPr>
            <a:lvl8pPr indent="-304800" lvl="7" marL="3657600">
              <a:spcBef>
                <a:spcPts val="0"/>
              </a:spcBef>
              <a:spcAft>
                <a:spcPts val="0"/>
              </a:spcAft>
              <a:buClr>
                <a:schemeClr val="lt1"/>
              </a:buClr>
              <a:buSzPts val="1200"/>
              <a:buFont typeface="Urbanist"/>
              <a:buChar char="○"/>
              <a:defRPr/>
            </a:lvl8pPr>
            <a:lvl9pPr indent="-304800" lvl="8" marL="4114800">
              <a:spcBef>
                <a:spcPts val="0"/>
              </a:spcBef>
              <a:spcAft>
                <a:spcPts val="0"/>
              </a:spcAft>
              <a:buClr>
                <a:schemeClr val="lt1"/>
              </a:buClr>
              <a:buSzPts val="1200"/>
              <a:buFont typeface="Urbanist"/>
              <a:buChar char="■"/>
              <a:defRPr/>
            </a:lvl9pPr>
          </a:lstStyle>
          <a:p/>
        </p:txBody>
      </p:sp>
      <p:sp>
        <p:nvSpPr>
          <p:cNvPr id="53" name="Google Shape;53;p5"/>
          <p:cNvSpPr txBox="1"/>
          <p:nvPr>
            <p:ph idx="4"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4" name="Google Shape;54;p5"/>
          <p:cNvSpPr txBox="1"/>
          <p:nvPr>
            <p:ph idx="5"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5" name="Google Shape;55;p5"/>
          <p:cNvSpPr txBox="1"/>
          <p:nvPr>
            <p:ph idx="6"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56" name="Google Shape;56;p5"/>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 name="Google Shape;57;p5"/>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cxnSp>
        <p:nvCxnSpPr>
          <p:cNvPr id="58" name="Google Shape;58;p5"/>
          <p:cNvCxnSpPr/>
          <p:nvPr/>
        </p:nvCxnSpPr>
        <p:spPr>
          <a:xfrm>
            <a:off x="228600" y="226100"/>
            <a:ext cx="8687100" cy="0"/>
          </a:xfrm>
          <a:prstGeom prst="straightConnector1">
            <a:avLst/>
          </a:prstGeom>
          <a:noFill/>
          <a:ln cap="flat" cmpd="sng" w="9525">
            <a:solidFill>
              <a:schemeClr val="lt2"/>
            </a:solidFill>
            <a:prstDash val="solid"/>
            <a:round/>
            <a:headEnd len="med" w="med" type="none"/>
            <a:tailEnd len="med" w="med" type="none"/>
          </a:ln>
        </p:spPr>
      </p:cxnSp>
      <p:cxnSp>
        <p:nvCxnSpPr>
          <p:cNvPr id="59" name="Google Shape;59;p5"/>
          <p:cNvCxnSpPr/>
          <p:nvPr/>
        </p:nvCxnSpPr>
        <p:spPr>
          <a:xfrm>
            <a:off x="4444600" y="570000"/>
            <a:ext cx="4470900" cy="0"/>
          </a:xfrm>
          <a:prstGeom prst="straightConnector1">
            <a:avLst/>
          </a:prstGeom>
          <a:noFill/>
          <a:ln cap="flat" cmpd="sng" w="9525">
            <a:solidFill>
              <a:schemeClr val="lt2"/>
            </a:solidFill>
            <a:prstDash val="solid"/>
            <a:round/>
            <a:headEnd len="med" w="med" type="none"/>
            <a:tailEnd len="med" w="med" type="none"/>
          </a:ln>
        </p:spPr>
      </p:cxnSp>
      <p:cxnSp>
        <p:nvCxnSpPr>
          <p:cNvPr id="60" name="Google Shape;60;p5"/>
          <p:cNvCxnSpPr/>
          <p:nvPr/>
        </p:nvCxnSpPr>
        <p:spPr>
          <a:xfrm>
            <a:off x="4442500" y="226100"/>
            <a:ext cx="0" cy="4457700"/>
          </a:xfrm>
          <a:prstGeom prst="straightConnector1">
            <a:avLst/>
          </a:prstGeom>
          <a:noFill/>
          <a:ln cap="flat" cmpd="sng" w="9525">
            <a:solidFill>
              <a:schemeClr val="lt2"/>
            </a:solidFill>
            <a:prstDash val="solid"/>
            <a:round/>
            <a:headEnd len="med" w="med" type="none"/>
            <a:tailEnd len="med" w="med" type="none"/>
          </a:ln>
        </p:spPr>
      </p:cxnSp>
      <p:cxnSp>
        <p:nvCxnSpPr>
          <p:cNvPr id="61" name="Google Shape;61;p5"/>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1">
  <p:cSld name="BLANK_1_1_1_1_3">
    <p:spTree>
      <p:nvGrpSpPr>
        <p:cNvPr id="62" name="Shape 62"/>
        <p:cNvGrpSpPr/>
        <p:nvPr/>
      </p:nvGrpSpPr>
      <p:grpSpPr>
        <a:xfrm>
          <a:off x="0" y="0"/>
          <a:ext cx="0" cy="0"/>
          <a:chOff x="0" y="0"/>
          <a:chExt cx="0" cy="0"/>
        </a:xfrm>
      </p:grpSpPr>
      <p:sp>
        <p:nvSpPr>
          <p:cNvPr id="63" name="Google Shape;63;p6"/>
          <p:cNvSpPr txBox="1"/>
          <p:nvPr>
            <p:ph type="title"/>
          </p:nvPr>
        </p:nvSpPr>
        <p:spPr>
          <a:xfrm>
            <a:off x="228600" y="613525"/>
            <a:ext cx="39045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64" name="Google Shape;64;p6"/>
          <p:cNvSpPr/>
          <p:nvPr>
            <p:ph idx="2" type="pic"/>
          </p:nvPr>
        </p:nvSpPr>
        <p:spPr>
          <a:xfrm>
            <a:off x="4523050" y="737975"/>
            <a:ext cx="2164800" cy="1350300"/>
          </a:xfrm>
          <a:prstGeom prst="roundRect">
            <a:avLst>
              <a:gd fmla="val 7802" name="adj"/>
            </a:avLst>
          </a:prstGeom>
          <a:noFill/>
          <a:ln cap="flat" cmpd="sng" w="9525">
            <a:solidFill>
              <a:schemeClr val="accent1"/>
            </a:solidFill>
            <a:prstDash val="solid"/>
            <a:round/>
            <a:headEnd len="sm" w="sm" type="none"/>
            <a:tailEnd len="sm" w="sm" type="none"/>
          </a:ln>
        </p:spPr>
      </p:sp>
      <p:sp>
        <p:nvSpPr>
          <p:cNvPr id="65" name="Google Shape;65;p6"/>
          <p:cNvSpPr/>
          <p:nvPr>
            <p:ph idx="3" type="pic"/>
          </p:nvPr>
        </p:nvSpPr>
        <p:spPr>
          <a:xfrm>
            <a:off x="6752100" y="737775"/>
            <a:ext cx="2164800" cy="1350300"/>
          </a:xfrm>
          <a:prstGeom prst="roundRect">
            <a:avLst>
              <a:gd fmla="val 7802" name="adj"/>
            </a:avLst>
          </a:prstGeom>
          <a:noFill/>
          <a:ln cap="flat" cmpd="sng" w="9525">
            <a:solidFill>
              <a:schemeClr val="accent1"/>
            </a:solidFill>
            <a:prstDash val="solid"/>
            <a:round/>
            <a:headEnd len="sm" w="sm" type="none"/>
            <a:tailEnd len="sm" w="sm" type="none"/>
          </a:ln>
        </p:spPr>
      </p:sp>
      <p:sp>
        <p:nvSpPr>
          <p:cNvPr id="66" name="Google Shape;66;p6"/>
          <p:cNvSpPr/>
          <p:nvPr>
            <p:ph idx="4" type="pic"/>
          </p:nvPr>
        </p:nvSpPr>
        <p:spPr>
          <a:xfrm>
            <a:off x="4523050" y="2158000"/>
            <a:ext cx="4394100" cy="2282700"/>
          </a:xfrm>
          <a:prstGeom prst="roundRect">
            <a:avLst>
              <a:gd fmla="val 6108" name="adj"/>
            </a:avLst>
          </a:prstGeom>
          <a:noFill/>
          <a:ln cap="flat" cmpd="sng" w="9525">
            <a:solidFill>
              <a:schemeClr val="accent1"/>
            </a:solidFill>
            <a:prstDash val="solid"/>
            <a:round/>
            <a:headEnd len="sm" w="sm" type="none"/>
            <a:tailEnd len="sm" w="sm" type="none"/>
          </a:ln>
        </p:spPr>
      </p:sp>
      <p:sp>
        <p:nvSpPr>
          <p:cNvPr id="67" name="Google Shape;67;p6"/>
          <p:cNvSpPr txBox="1"/>
          <p:nvPr>
            <p:ph idx="1" type="body"/>
          </p:nvPr>
        </p:nvSpPr>
        <p:spPr>
          <a:xfrm>
            <a:off x="233850" y="3127075"/>
            <a:ext cx="2920800" cy="1313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68" name="Google Shape;68;p6"/>
          <p:cNvSpPr txBox="1"/>
          <p:nvPr>
            <p:ph idx="5"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69" name="Google Shape;69;p6"/>
          <p:cNvSpPr txBox="1"/>
          <p:nvPr>
            <p:ph idx="6"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0" name="Google Shape;70;p6"/>
          <p:cNvSpPr txBox="1"/>
          <p:nvPr>
            <p:ph idx="7"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1" name="Google Shape;71;p6"/>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2" name="Google Shape;72;p6"/>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3" name="Google Shape;73;p6"/>
          <p:cNvSpPr txBox="1"/>
          <p:nvPr>
            <p:ph idx="8" type="subTitle"/>
          </p:nvPr>
        </p:nvSpPr>
        <p:spPr>
          <a:xfrm>
            <a:off x="228600" y="228600"/>
            <a:ext cx="29208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cxnSp>
        <p:nvCxnSpPr>
          <p:cNvPr id="74" name="Google Shape;74;p6"/>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805">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LT 1">
  <p:cSld name="BLANK_1_1_1_1_2">
    <p:spTree>
      <p:nvGrpSpPr>
        <p:cNvPr id="75" name="Shape 75"/>
        <p:cNvGrpSpPr/>
        <p:nvPr/>
      </p:nvGrpSpPr>
      <p:grpSpPr>
        <a:xfrm>
          <a:off x="0" y="0"/>
          <a:ext cx="0" cy="0"/>
          <a:chOff x="0" y="0"/>
          <a:chExt cx="0" cy="0"/>
        </a:xfrm>
      </p:grpSpPr>
      <p:pic>
        <p:nvPicPr>
          <p:cNvPr id="76" name="Google Shape;76;p7"/>
          <p:cNvPicPr preferRelativeResize="0"/>
          <p:nvPr/>
        </p:nvPicPr>
        <p:blipFill rotWithShape="1">
          <a:blip r:embed="rId2">
            <a:alphaModFix amt="60000"/>
          </a:blip>
          <a:srcRect b="14588" l="0" r="15469" t="0"/>
          <a:stretch/>
        </p:blipFill>
        <p:spPr>
          <a:xfrm>
            <a:off x="25" y="1172500"/>
            <a:ext cx="5181349" cy="3493250"/>
          </a:xfrm>
          <a:prstGeom prst="rect">
            <a:avLst/>
          </a:prstGeom>
          <a:noFill/>
          <a:ln>
            <a:noFill/>
          </a:ln>
        </p:spPr>
      </p:pic>
      <p:sp>
        <p:nvSpPr>
          <p:cNvPr id="77" name="Google Shape;77;p7"/>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8" name="Google Shape;78;p7"/>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79" name="Google Shape;79;p7"/>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80" name="Google Shape;80;p7"/>
          <p:cNvSpPr txBox="1"/>
          <p:nvPr>
            <p:ph type="title"/>
          </p:nvPr>
        </p:nvSpPr>
        <p:spPr>
          <a:xfrm>
            <a:off x="277500" y="228600"/>
            <a:ext cx="39045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cxnSp>
        <p:nvCxnSpPr>
          <p:cNvPr id="81" name="Google Shape;81;p7"/>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82" name="Google Shape;82;p7"/>
          <p:cNvSpPr txBox="1"/>
          <p:nvPr>
            <p:ph idx="4" type="subTitle"/>
          </p:nvPr>
        </p:nvSpPr>
        <p:spPr>
          <a:xfrm>
            <a:off x="4744575" y="387150"/>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83" name="Google Shape;83;p7"/>
          <p:cNvSpPr txBox="1"/>
          <p:nvPr>
            <p:ph idx="5" type="subTitle"/>
          </p:nvPr>
        </p:nvSpPr>
        <p:spPr>
          <a:xfrm>
            <a:off x="4744575" y="1066588"/>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84" name="Google Shape;84;p7"/>
          <p:cNvSpPr txBox="1"/>
          <p:nvPr>
            <p:ph idx="6" type="subTitle"/>
          </p:nvPr>
        </p:nvSpPr>
        <p:spPr>
          <a:xfrm>
            <a:off x="4744575" y="1742700"/>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85" name="Google Shape;85;p7"/>
          <p:cNvSpPr txBox="1"/>
          <p:nvPr>
            <p:ph idx="7" type="subTitle"/>
          </p:nvPr>
        </p:nvSpPr>
        <p:spPr>
          <a:xfrm>
            <a:off x="4744575" y="2420513"/>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86" name="Google Shape;86;p7"/>
          <p:cNvSpPr txBox="1"/>
          <p:nvPr>
            <p:ph idx="8" type="subTitle"/>
          </p:nvPr>
        </p:nvSpPr>
        <p:spPr>
          <a:xfrm>
            <a:off x="4744575" y="3098275"/>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87" name="Google Shape;87;p7"/>
          <p:cNvSpPr txBox="1"/>
          <p:nvPr>
            <p:ph idx="9" type="subTitle"/>
          </p:nvPr>
        </p:nvSpPr>
        <p:spPr>
          <a:xfrm>
            <a:off x="4744575" y="3776075"/>
            <a:ext cx="322500" cy="288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600"/>
              <a:buFont typeface="Urbanist"/>
              <a:buNone/>
              <a:defRPr>
                <a:solidFill>
                  <a:schemeClr val="accent3"/>
                </a:solidFill>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88" name="Google Shape;88;p7"/>
          <p:cNvSpPr txBox="1"/>
          <p:nvPr>
            <p:ph idx="13" type="subTitle"/>
          </p:nvPr>
        </p:nvSpPr>
        <p:spPr>
          <a:xfrm>
            <a:off x="5067075" y="387150"/>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89" name="Google Shape;89;p7"/>
          <p:cNvSpPr txBox="1"/>
          <p:nvPr>
            <p:ph idx="14" type="subTitle"/>
          </p:nvPr>
        </p:nvSpPr>
        <p:spPr>
          <a:xfrm>
            <a:off x="5067075" y="1061588"/>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0" name="Google Shape;90;p7"/>
          <p:cNvSpPr txBox="1"/>
          <p:nvPr>
            <p:ph idx="15" type="subTitle"/>
          </p:nvPr>
        </p:nvSpPr>
        <p:spPr>
          <a:xfrm>
            <a:off x="5067075" y="1739350"/>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1" name="Google Shape;91;p7"/>
          <p:cNvSpPr txBox="1"/>
          <p:nvPr>
            <p:ph idx="16" type="subTitle"/>
          </p:nvPr>
        </p:nvSpPr>
        <p:spPr>
          <a:xfrm>
            <a:off x="5067075" y="2424100"/>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2" name="Google Shape;92;p7"/>
          <p:cNvSpPr txBox="1"/>
          <p:nvPr>
            <p:ph idx="17" type="subTitle"/>
          </p:nvPr>
        </p:nvSpPr>
        <p:spPr>
          <a:xfrm>
            <a:off x="5067075" y="3094938"/>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3" name="Google Shape;93;p7"/>
          <p:cNvSpPr txBox="1"/>
          <p:nvPr>
            <p:ph idx="18" type="subTitle"/>
          </p:nvPr>
        </p:nvSpPr>
        <p:spPr>
          <a:xfrm>
            <a:off x="5067075" y="3765788"/>
            <a:ext cx="3267600" cy="288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600"/>
              <a:buFont typeface="Urbanist"/>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4" name="Google Shape;94;p7"/>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5" name="Google Shape;95;p7"/>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BLANK_1_1_1_1_2_1">
    <p:spTree>
      <p:nvGrpSpPr>
        <p:cNvPr id="96" name="Shape 96"/>
        <p:cNvGrpSpPr/>
        <p:nvPr/>
      </p:nvGrpSpPr>
      <p:grpSpPr>
        <a:xfrm>
          <a:off x="0" y="0"/>
          <a:ext cx="0" cy="0"/>
          <a:chOff x="0" y="0"/>
          <a:chExt cx="0" cy="0"/>
        </a:xfrm>
      </p:grpSpPr>
      <p:sp>
        <p:nvSpPr>
          <p:cNvPr id="97" name="Google Shape;97;p8"/>
          <p:cNvSpPr/>
          <p:nvPr>
            <p:ph idx="2" type="pic"/>
          </p:nvPr>
        </p:nvSpPr>
        <p:spPr>
          <a:xfrm>
            <a:off x="4618950" y="228600"/>
            <a:ext cx="1370400" cy="1357500"/>
          </a:xfrm>
          <a:prstGeom prst="roundRect">
            <a:avLst>
              <a:gd fmla="val 16935" name="adj"/>
            </a:avLst>
          </a:prstGeom>
          <a:noFill/>
          <a:ln>
            <a:noFill/>
          </a:ln>
        </p:spPr>
      </p:sp>
      <p:sp>
        <p:nvSpPr>
          <p:cNvPr id="98" name="Google Shape;98;p8"/>
          <p:cNvSpPr txBox="1"/>
          <p:nvPr>
            <p:ph idx="1" type="subTitle"/>
          </p:nvPr>
        </p:nvSpPr>
        <p:spPr>
          <a:xfrm>
            <a:off x="4619000" y="1702322"/>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99" name="Google Shape;99;p8"/>
          <p:cNvSpPr txBox="1"/>
          <p:nvPr>
            <p:ph idx="3"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0" name="Google Shape;100;p8"/>
          <p:cNvSpPr txBox="1"/>
          <p:nvPr>
            <p:ph idx="4"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1" name="Google Shape;101;p8"/>
          <p:cNvSpPr txBox="1"/>
          <p:nvPr>
            <p:ph idx="5"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02" name="Google Shape;102;p8"/>
          <p:cNvSpPr txBox="1"/>
          <p:nvPr>
            <p:ph type="title"/>
          </p:nvPr>
        </p:nvSpPr>
        <p:spPr>
          <a:xfrm>
            <a:off x="228600" y="234750"/>
            <a:ext cx="3904500" cy="1162800"/>
          </a:xfrm>
          <a:prstGeom prst="rect">
            <a:avLst/>
          </a:prstGeom>
        </p:spPr>
        <p:txBody>
          <a:bodyPr anchorCtr="0" anchor="t" bIns="91425" lIns="0" spcFirstLastPara="1" rIns="91425" wrap="square" tIns="0">
            <a:spAutoFit/>
          </a:bodyPr>
          <a:lstStyle>
            <a:lvl1pPr lvl="0">
              <a:lnSpc>
                <a:spcPct val="85000"/>
              </a:lnSpc>
              <a:spcBef>
                <a:spcPts val="0"/>
              </a:spcBef>
              <a:spcAft>
                <a:spcPts val="0"/>
              </a:spcAft>
              <a:buNone/>
              <a:defRPr sz="3400">
                <a:solidFill>
                  <a:schemeClr val="dk2"/>
                </a:solidFill>
              </a:defRPr>
            </a:lvl1pPr>
            <a:lvl2pPr lvl="1">
              <a:lnSpc>
                <a:spcPct val="85000"/>
              </a:lnSpc>
              <a:spcBef>
                <a:spcPts val="0"/>
              </a:spcBef>
              <a:spcAft>
                <a:spcPts val="0"/>
              </a:spcAft>
              <a:buNone/>
              <a:defRPr sz="3600">
                <a:solidFill>
                  <a:schemeClr val="dk2"/>
                </a:solidFill>
              </a:defRPr>
            </a:lvl2pPr>
            <a:lvl3pPr lvl="2">
              <a:lnSpc>
                <a:spcPct val="85000"/>
              </a:lnSpc>
              <a:spcBef>
                <a:spcPts val="0"/>
              </a:spcBef>
              <a:spcAft>
                <a:spcPts val="0"/>
              </a:spcAft>
              <a:buNone/>
              <a:defRPr sz="3600">
                <a:solidFill>
                  <a:schemeClr val="dk2"/>
                </a:solidFill>
              </a:defRPr>
            </a:lvl3pPr>
            <a:lvl4pPr lvl="3">
              <a:lnSpc>
                <a:spcPct val="85000"/>
              </a:lnSpc>
              <a:spcBef>
                <a:spcPts val="0"/>
              </a:spcBef>
              <a:spcAft>
                <a:spcPts val="0"/>
              </a:spcAft>
              <a:buNone/>
              <a:defRPr sz="3600">
                <a:solidFill>
                  <a:schemeClr val="dk2"/>
                </a:solidFill>
              </a:defRPr>
            </a:lvl4pPr>
            <a:lvl5pPr lvl="4">
              <a:lnSpc>
                <a:spcPct val="85000"/>
              </a:lnSpc>
              <a:spcBef>
                <a:spcPts val="0"/>
              </a:spcBef>
              <a:spcAft>
                <a:spcPts val="0"/>
              </a:spcAft>
              <a:buNone/>
              <a:defRPr sz="3600">
                <a:solidFill>
                  <a:schemeClr val="dk2"/>
                </a:solidFill>
              </a:defRPr>
            </a:lvl5pPr>
            <a:lvl6pPr lvl="5">
              <a:lnSpc>
                <a:spcPct val="85000"/>
              </a:lnSpc>
              <a:spcBef>
                <a:spcPts val="0"/>
              </a:spcBef>
              <a:spcAft>
                <a:spcPts val="0"/>
              </a:spcAft>
              <a:buNone/>
              <a:defRPr sz="3600">
                <a:solidFill>
                  <a:schemeClr val="dk2"/>
                </a:solidFill>
              </a:defRPr>
            </a:lvl6pPr>
            <a:lvl7pPr lvl="6">
              <a:lnSpc>
                <a:spcPct val="85000"/>
              </a:lnSpc>
              <a:spcBef>
                <a:spcPts val="0"/>
              </a:spcBef>
              <a:spcAft>
                <a:spcPts val="0"/>
              </a:spcAft>
              <a:buNone/>
              <a:defRPr sz="3600">
                <a:solidFill>
                  <a:schemeClr val="dk2"/>
                </a:solidFill>
              </a:defRPr>
            </a:lvl7pPr>
            <a:lvl8pPr lvl="7">
              <a:lnSpc>
                <a:spcPct val="85000"/>
              </a:lnSpc>
              <a:spcBef>
                <a:spcPts val="0"/>
              </a:spcBef>
              <a:spcAft>
                <a:spcPts val="0"/>
              </a:spcAft>
              <a:buNone/>
              <a:defRPr sz="3600">
                <a:solidFill>
                  <a:schemeClr val="dk2"/>
                </a:solidFill>
              </a:defRPr>
            </a:lvl8pPr>
            <a:lvl9pPr lvl="8">
              <a:lnSpc>
                <a:spcPct val="85000"/>
              </a:lnSpc>
              <a:spcBef>
                <a:spcPts val="0"/>
              </a:spcBef>
              <a:spcAft>
                <a:spcPts val="0"/>
              </a:spcAft>
              <a:buNone/>
              <a:defRPr sz="3600">
                <a:solidFill>
                  <a:schemeClr val="dk2"/>
                </a:solidFill>
              </a:defRPr>
            </a:lvl9pPr>
          </a:lstStyle>
          <a:p/>
        </p:txBody>
      </p:sp>
      <p:sp>
        <p:nvSpPr>
          <p:cNvPr id="103" name="Google Shape;103;p8"/>
          <p:cNvSpPr txBox="1"/>
          <p:nvPr>
            <p:ph idx="6" type="subTitle"/>
          </p:nvPr>
        </p:nvSpPr>
        <p:spPr>
          <a:xfrm>
            <a:off x="4619000" y="1880160"/>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04" name="Google Shape;104;p8"/>
          <p:cNvSpPr/>
          <p:nvPr>
            <p:ph idx="7" type="pic"/>
          </p:nvPr>
        </p:nvSpPr>
        <p:spPr>
          <a:xfrm>
            <a:off x="6080700" y="228600"/>
            <a:ext cx="1370400" cy="1357500"/>
          </a:xfrm>
          <a:prstGeom prst="roundRect">
            <a:avLst>
              <a:gd fmla="val 16935" name="adj"/>
            </a:avLst>
          </a:prstGeom>
          <a:noFill/>
          <a:ln>
            <a:noFill/>
          </a:ln>
        </p:spPr>
      </p:sp>
      <p:sp>
        <p:nvSpPr>
          <p:cNvPr id="105" name="Google Shape;105;p8"/>
          <p:cNvSpPr txBox="1"/>
          <p:nvPr>
            <p:ph idx="8" type="subTitle"/>
          </p:nvPr>
        </p:nvSpPr>
        <p:spPr>
          <a:xfrm>
            <a:off x="6080750" y="1702321"/>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06" name="Google Shape;106;p8"/>
          <p:cNvSpPr txBox="1"/>
          <p:nvPr>
            <p:ph idx="9" type="subTitle"/>
          </p:nvPr>
        </p:nvSpPr>
        <p:spPr>
          <a:xfrm>
            <a:off x="6080750" y="1880160"/>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07" name="Google Shape;107;p8"/>
          <p:cNvSpPr/>
          <p:nvPr>
            <p:ph idx="13" type="pic"/>
          </p:nvPr>
        </p:nvSpPr>
        <p:spPr>
          <a:xfrm>
            <a:off x="7542450" y="228600"/>
            <a:ext cx="1370400" cy="1357500"/>
          </a:xfrm>
          <a:prstGeom prst="roundRect">
            <a:avLst>
              <a:gd fmla="val 16935" name="adj"/>
            </a:avLst>
          </a:prstGeom>
          <a:noFill/>
          <a:ln>
            <a:noFill/>
          </a:ln>
        </p:spPr>
      </p:sp>
      <p:sp>
        <p:nvSpPr>
          <p:cNvPr id="108" name="Google Shape;108;p8"/>
          <p:cNvSpPr txBox="1"/>
          <p:nvPr>
            <p:ph idx="14" type="subTitle"/>
          </p:nvPr>
        </p:nvSpPr>
        <p:spPr>
          <a:xfrm>
            <a:off x="7542500" y="1702321"/>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09" name="Google Shape;109;p8"/>
          <p:cNvSpPr txBox="1"/>
          <p:nvPr>
            <p:ph idx="15" type="subTitle"/>
          </p:nvPr>
        </p:nvSpPr>
        <p:spPr>
          <a:xfrm>
            <a:off x="7542500" y="1880160"/>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10" name="Google Shape;110;p8"/>
          <p:cNvSpPr/>
          <p:nvPr>
            <p:ph idx="16" type="pic"/>
          </p:nvPr>
        </p:nvSpPr>
        <p:spPr>
          <a:xfrm>
            <a:off x="4618950" y="2295725"/>
            <a:ext cx="1370400" cy="1357500"/>
          </a:xfrm>
          <a:prstGeom prst="roundRect">
            <a:avLst>
              <a:gd fmla="val 16935" name="adj"/>
            </a:avLst>
          </a:prstGeom>
          <a:noFill/>
          <a:ln>
            <a:noFill/>
          </a:ln>
        </p:spPr>
      </p:sp>
      <p:sp>
        <p:nvSpPr>
          <p:cNvPr id="111" name="Google Shape;111;p8"/>
          <p:cNvSpPr txBox="1"/>
          <p:nvPr>
            <p:ph idx="17" type="subTitle"/>
          </p:nvPr>
        </p:nvSpPr>
        <p:spPr>
          <a:xfrm>
            <a:off x="4619000" y="3769446"/>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12" name="Google Shape;112;p8"/>
          <p:cNvSpPr txBox="1"/>
          <p:nvPr>
            <p:ph idx="18" type="subTitle"/>
          </p:nvPr>
        </p:nvSpPr>
        <p:spPr>
          <a:xfrm>
            <a:off x="4619000" y="3947285"/>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13" name="Google Shape;113;p8"/>
          <p:cNvSpPr/>
          <p:nvPr>
            <p:ph idx="19" type="pic"/>
          </p:nvPr>
        </p:nvSpPr>
        <p:spPr>
          <a:xfrm>
            <a:off x="6080700" y="2295725"/>
            <a:ext cx="1370400" cy="1357500"/>
          </a:xfrm>
          <a:prstGeom prst="roundRect">
            <a:avLst>
              <a:gd fmla="val 16935" name="adj"/>
            </a:avLst>
          </a:prstGeom>
          <a:noFill/>
          <a:ln>
            <a:noFill/>
          </a:ln>
        </p:spPr>
      </p:sp>
      <p:sp>
        <p:nvSpPr>
          <p:cNvPr id="114" name="Google Shape;114;p8"/>
          <p:cNvSpPr txBox="1"/>
          <p:nvPr>
            <p:ph idx="20" type="subTitle"/>
          </p:nvPr>
        </p:nvSpPr>
        <p:spPr>
          <a:xfrm>
            <a:off x="6080750" y="3769447"/>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15" name="Google Shape;115;p8"/>
          <p:cNvSpPr txBox="1"/>
          <p:nvPr>
            <p:ph idx="21" type="subTitle"/>
          </p:nvPr>
        </p:nvSpPr>
        <p:spPr>
          <a:xfrm>
            <a:off x="6080750" y="3947285"/>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sp>
        <p:nvSpPr>
          <p:cNvPr id="116" name="Google Shape;116;p8"/>
          <p:cNvSpPr/>
          <p:nvPr>
            <p:ph idx="22" type="pic"/>
          </p:nvPr>
        </p:nvSpPr>
        <p:spPr>
          <a:xfrm>
            <a:off x="7542450" y="2295725"/>
            <a:ext cx="1370400" cy="1357500"/>
          </a:xfrm>
          <a:prstGeom prst="roundRect">
            <a:avLst>
              <a:gd fmla="val 16935" name="adj"/>
            </a:avLst>
          </a:prstGeom>
          <a:noFill/>
          <a:ln>
            <a:noFill/>
          </a:ln>
        </p:spPr>
      </p:sp>
      <p:sp>
        <p:nvSpPr>
          <p:cNvPr id="117" name="Google Shape;117;p8"/>
          <p:cNvSpPr txBox="1"/>
          <p:nvPr>
            <p:ph idx="23" type="subTitle"/>
          </p:nvPr>
        </p:nvSpPr>
        <p:spPr>
          <a:xfrm>
            <a:off x="7542500" y="3769446"/>
            <a:ext cx="1370400" cy="171900"/>
          </a:xfrm>
          <a:prstGeom prst="rect">
            <a:avLst/>
          </a:prstGeom>
        </p:spPr>
        <p:txBody>
          <a:bodyPr anchorCtr="0" anchor="b" bIns="0" lIns="0" spcFirstLastPara="1" rIns="91425" wrap="square" tIns="0">
            <a:noAutofit/>
          </a:bodyPr>
          <a:lstStyle>
            <a:lvl1pPr lvl="0">
              <a:spcBef>
                <a:spcPts val="0"/>
              </a:spcBef>
              <a:spcAft>
                <a:spcPts val="0"/>
              </a:spcAft>
              <a:buNone/>
              <a:defRPr sz="1200">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2pPr>
            <a:lvl3pPr lvl="2">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3pPr>
            <a:lvl4pPr lvl="3">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4pPr>
            <a:lvl5pPr lvl="4">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5pPr>
            <a:lvl6pPr lvl="5">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6pPr>
            <a:lvl7pPr lvl="6">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7pPr>
            <a:lvl8pPr lvl="7">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8pPr>
            <a:lvl9pPr lvl="8">
              <a:spcBef>
                <a:spcPts val="0"/>
              </a:spcBef>
              <a:spcAft>
                <a:spcPts val="0"/>
              </a:spcAft>
              <a:buClr>
                <a:schemeClr val="accent3"/>
              </a:buClr>
              <a:buSzPts val="1000"/>
              <a:buFont typeface="Urbanist SemiBold"/>
              <a:buNone/>
              <a:defRPr sz="1000">
                <a:solidFill>
                  <a:schemeClr val="accent3"/>
                </a:solidFill>
                <a:latin typeface="Urbanist SemiBold"/>
                <a:ea typeface="Urbanist SemiBold"/>
                <a:cs typeface="Urbanist SemiBold"/>
                <a:sym typeface="Urbanist SemiBold"/>
              </a:defRPr>
            </a:lvl9pPr>
          </a:lstStyle>
          <a:p/>
        </p:txBody>
      </p:sp>
      <p:sp>
        <p:nvSpPr>
          <p:cNvPr id="118" name="Google Shape;118;p8"/>
          <p:cNvSpPr txBox="1"/>
          <p:nvPr>
            <p:ph idx="24" type="subTitle"/>
          </p:nvPr>
        </p:nvSpPr>
        <p:spPr>
          <a:xfrm>
            <a:off x="7542500" y="3947285"/>
            <a:ext cx="1370400" cy="1719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Urbanist Medium"/>
                <a:ea typeface="Urbanist Medium"/>
                <a:cs typeface="Urbanist Medium"/>
                <a:sym typeface="Urbanist Medium"/>
              </a:defRPr>
            </a:lvl1pPr>
            <a:lvl2pPr lvl="1">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2pPr>
            <a:lvl3pPr lvl="2">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3pPr>
            <a:lvl4pPr lvl="3">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4pPr>
            <a:lvl5pPr lvl="4">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5pPr>
            <a:lvl6pPr lvl="5">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6pPr>
            <a:lvl7pPr lvl="6">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7pPr>
            <a:lvl8pPr lvl="7">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8pPr>
            <a:lvl9pPr lvl="8">
              <a:spcBef>
                <a:spcPts val="0"/>
              </a:spcBef>
              <a:spcAft>
                <a:spcPts val="0"/>
              </a:spcAft>
              <a:buClr>
                <a:schemeClr val="lt1"/>
              </a:buClr>
              <a:buSzPts val="1000"/>
              <a:buFont typeface="Urbanist SemiBold"/>
              <a:buNone/>
              <a:defRPr sz="1000">
                <a:solidFill>
                  <a:schemeClr val="lt1"/>
                </a:solidFill>
                <a:latin typeface="Urbanist SemiBold"/>
                <a:ea typeface="Urbanist SemiBold"/>
                <a:cs typeface="Urbanist SemiBold"/>
                <a:sym typeface="Urbanist SemiBold"/>
              </a:defRPr>
            </a:lvl9pPr>
          </a:lstStyle>
          <a:p/>
        </p:txBody>
      </p:sp>
      <p:cxnSp>
        <p:nvCxnSpPr>
          <p:cNvPr id="119" name="Google Shape;119;p8"/>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20" name="Google Shape;120;p8"/>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21" name="Google Shape;121;p8"/>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ALT 2">
  <p:cSld name="BLANK_1_1_1_1_1_1">
    <p:spTree>
      <p:nvGrpSpPr>
        <p:cNvPr id="122" name="Shape 122"/>
        <p:cNvGrpSpPr/>
        <p:nvPr/>
      </p:nvGrpSpPr>
      <p:grpSpPr>
        <a:xfrm>
          <a:off x="0" y="0"/>
          <a:ext cx="0" cy="0"/>
          <a:chOff x="0" y="0"/>
          <a:chExt cx="0" cy="0"/>
        </a:xfrm>
      </p:grpSpPr>
      <p:sp>
        <p:nvSpPr>
          <p:cNvPr id="123" name="Google Shape;123;p9"/>
          <p:cNvSpPr/>
          <p:nvPr>
            <p:ph idx="2" type="pic"/>
          </p:nvPr>
        </p:nvSpPr>
        <p:spPr>
          <a:xfrm>
            <a:off x="9425" y="-3075"/>
            <a:ext cx="9144000" cy="4641000"/>
          </a:xfrm>
          <a:prstGeom prst="rect">
            <a:avLst/>
          </a:prstGeom>
          <a:noFill/>
          <a:ln>
            <a:noFill/>
          </a:ln>
        </p:spPr>
      </p:sp>
      <p:sp>
        <p:nvSpPr>
          <p:cNvPr id="124" name="Google Shape;124;p9"/>
          <p:cNvSpPr txBox="1"/>
          <p:nvPr>
            <p:ph type="title"/>
          </p:nvPr>
        </p:nvSpPr>
        <p:spPr>
          <a:xfrm>
            <a:off x="234125" y="3337800"/>
            <a:ext cx="8574600" cy="1114800"/>
          </a:xfrm>
          <a:prstGeom prst="rect">
            <a:avLst/>
          </a:prstGeom>
        </p:spPr>
        <p:txBody>
          <a:bodyPr anchorCtr="0" anchor="b" bIns="0" lIns="0" spcFirstLastPara="1" rIns="0" wrap="square" tIns="0">
            <a:noAutofit/>
          </a:bodyPr>
          <a:lstStyle>
            <a:lvl1pPr lvl="0">
              <a:spcBef>
                <a:spcPts val="0"/>
              </a:spcBef>
              <a:spcAft>
                <a:spcPts val="0"/>
              </a:spcAft>
              <a:buNone/>
              <a:defRPr sz="3400"/>
            </a:lvl1pPr>
            <a:lvl2pPr lvl="1">
              <a:lnSpc>
                <a:spcPct val="115000"/>
              </a:lnSpc>
              <a:spcBef>
                <a:spcPts val="0"/>
              </a:spcBef>
              <a:spcAft>
                <a:spcPts val="0"/>
              </a:spcAft>
              <a:buNone/>
              <a:defRPr sz="3400"/>
            </a:lvl2pPr>
            <a:lvl3pPr lvl="2">
              <a:lnSpc>
                <a:spcPct val="115000"/>
              </a:lnSpc>
              <a:spcBef>
                <a:spcPts val="0"/>
              </a:spcBef>
              <a:spcAft>
                <a:spcPts val="0"/>
              </a:spcAft>
              <a:buNone/>
              <a:defRPr sz="3400"/>
            </a:lvl3pPr>
            <a:lvl4pPr lvl="3">
              <a:lnSpc>
                <a:spcPct val="115000"/>
              </a:lnSpc>
              <a:spcBef>
                <a:spcPts val="0"/>
              </a:spcBef>
              <a:spcAft>
                <a:spcPts val="0"/>
              </a:spcAft>
              <a:buNone/>
              <a:defRPr sz="3400"/>
            </a:lvl4pPr>
            <a:lvl5pPr lvl="4">
              <a:lnSpc>
                <a:spcPct val="115000"/>
              </a:lnSpc>
              <a:spcBef>
                <a:spcPts val="0"/>
              </a:spcBef>
              <a:spcAft>
                <a:spcPts val="0"/>
              </a:spcAft>
              <a:buNone/>
              <a:defRPr sz="3400"/>
            </a:lvl5pPr>
            <a:lvl6pPr lvl="5">
              <a:lnSpc>
                <a:spcPct val="115000"/>
              </a:lnSpc>
              <a:spcBef>
                <a:spcPts val="0"/>
              </a:spcBef>
              <a:spcAft>
                <a:spcPts val="0"/>
              </a:spcAft>
              <a:buNone/>
              <a:defRPr sz="3400"/>
            </a:lvl6pPr>
            <a:lvl7pPr lvl="6">
              <a:lnSpc>
                <a:spcPct val="115000"/>
              </a:lnSpc>
              <a:spcBef>
                <a:spcPts val="0"/>
              </a:spcBef>
              <a:spcAft>
                <a:spcPts val="0"/>
              </a:spcAft>
              <a:buNone/>
              <a:defRPr sz="3400"/>
            </a:lvl7pPr>
            <a:lvl8pPr lvl="7">
              <a:lnSpc>
                <a:spcPct val="115000"/>
              </a:lnSpc>
              <a:spcBef>
                <a:spcPts val="0"/>
              </a:spcBef>
              <a:spcAft>
                <a:spcPts val="0"/>
              </a:spcAft>
              <a:buNone/>
              <a:defRPr sz="3400"/>
            </a:lvl8pPr>
            <a:lvl9pPr lvl="8">
              <a:lnSpc>
                <a:spcPct val="115000"/>
              </a:lnSpc>
              <a:spcBef>
                <a:spcPts val="0"/>
              </a:spcBef>
              <a:spcAft>
                <a:spcPts val="0"/>
              </a:spcAft>
              <a:buNone/>
              <a:defRPr sz="3400"/>
            </a:lvl9pPr>
          </a:lstStyle>
          <a:p/>
        </p:txBody>
      </p:sp>
      <p:sp>
        <p:nvSpPr>
          <p:cNvPr id="125" name="Google Shape;125;p9"/>
          <p:cNvSpPr txBox="1"/>
          <p:nvPr>
            <p:ph idx="1" type="subTitle"/>
          </p:nvPr>
        </p:nvSpPr>
        <p:spPr>
          <a:xfrm>
            <a:off x="228600" y="228600"/>
            <a:ext cx="2870100" cy="228600"/>
          </a:xfrm>
          <a:prstGeom prst="rect">
            <a:avLst/>
          </a:prstGeom>
        </p:spPr>
        <p:txBody>
          <a:bodyPr anchorCtr="0" anchor="t" bIns="0" lIns="0" spcFirstLastPara="1" rIns="0" wrap="square" tIns="0">
            <a:noAutofit/>
          </a:bodyPr>
          <a:lstStyle>
            <a:lvl1pPr lvl="0">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1200"/>
              <a:buFont typeface="Urbanist Medium"/>
              <a:buNone/>
              <a:defRPr sz="1200">
                <a:solidFill>
                  <a:schemeClr val="dk2"/>
                </a:solidFill>
                <a:latin typeface="Urbanist Medium"/>
                <a:ea typeface="Urbanist Medium"/>
                <a:cs typeface="Urbanist Medium"/>
                <a:sym typeface="Urbanist Medium"/>
              </a:defRPr>
            </a:lvl9pPr>
          </a:lstStyle>
          <a:p/>
        </p:txBody>
      </p:sp>
      <p:sp>
        <p:nvSpPr>
          <p:cNvPr id="126" name="Google Shape;126;p9"/>
          <p:cNvSpPr txBox="1"/>
          <p:nvPr>
            <p:ph idx="3"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7" name="Google Shape;127;p9"/>
          <p:cNvSpPr txBox="1"/>
          <p:nvPr>
            <p:ph idx="4"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28" name="Google Shape;128;p9"/>
          <p:cNvSpPr txBox="1"/>
          <p:nvPr>
            <p:ph idx="5"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cxnSp>
        <p:nvCxnSpPr>
          <p:cNvPr id="129" name="Google Shape;129;p9"/>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30" name="Google Shape;130;p9"/>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1" name="Google Shape;131;p9"/>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ds w/ images">
  <p:cSld name="BLANK_1_1_1_1_1_1_1_1_1_1_3">
    <p:spTree>
      <p:nvGrpSpPr>
        <p:cNvPr id="132" name="Shape 132"/>
        <p:cNvGrpSpPr/>
        <p:nvPr/>
      </p:nvGrpSpPr>
      <p:grpSpPr>
        <a:xfrm>
          <a:off x="0" y="0"/>
          <a:ext cx="0" cy="0"/>
          <a:chOff x="0" y="0"/>
          <a:chExt cx="0" cy="0"/>
        </a:xfrm>
      </p:grpSpPr>
      <p:sp>
        <p:nvSpPr>
          <p:cNvPr id="133" name="Google Shape;133;p10"/>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34" name="Google Shape;134;p10"/>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sp>
        <p:nvSpPr>
          <p:cNvPr id="135" name="Google Shape;135;p10"/>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lvl1pPr lvl="0"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1pPr>
            <a:lvl2pPr lvl="1"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2pPr>
            <a:lvl3pPr lvl="2"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3pPr>
            <a:lvl4pPr lvl="3"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4pPr>
            <a:lvl5pPr lvl="4"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5pPr>
            <a:lvl6pPr lvl="5"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6pPr>
            <a:lvl7pPr lvl="6"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7pPr>
            <a:lvl8pPr lvl="7"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8pPr>
            <a:lvl9pPr lvl="8" algn="r">
              <a:spcBef>
                <a:spcPts val="0"/>
              </a:spcBef>
              <a:spcAft>
                <a:spcPts val="0"/>
              </a:spcAft>
              <a:buClr>
                <a:schemeClr val="dk2"/>
              </a:buClr>
              <a:buSzPts val="700"/>
              <a:buFont typeface="Urbanist Medium"/>
              <a:buNone/>
              <a:defRPr sz="700">
                <a:solidFill>
                  <a:schemeClr val="dk2"/>
                </a:solidFill>
                <a:latin typeface="Urbanist Medium"/>
                <a:ea typeface="Urbanist Medium"/>
                <a:cs typeface="Urbanist Medium"/>
                <a:sym typeface="Urbanist Medium"/>
              </a:defRPr>
            </a:lvl9pPr>
          </a:lstStyle>
          <a:p/>
        </p:txBody>
      </p:sp>
      <p:grpSp>
        <p:nvGrpSpPr>
          <p:cNvPr id="136" name="Google Shape;136;p10"/>
          <p:cNvGrpSpPr/>
          <p:nvPr/>
        </p:nvGrpSpPr>
        <p:grpSpPr>
          <a:xfrm rot="5400000">
            <a:off x="8691475" y="228504"/>
            <a:ext cx="228589" cy="228623"/>
            <a:chOff x="1688332" y="4135245"/>
            <a:chExt cx="338700" cy="338700"/>
          </a:xfrm>
        </p:grpSpPr>
        <p:sp>
          <p:nvSpPr>
            <p:cNvPr id="137" name="Google Shape;137;p10"/>
            <p:cNvSpPr/>
            <p:nvPr/>
          </p:nvSpPr>
          <p:spPr>
            <a:xfrm rot="-5400000">
              <a:off x="1688332" y="4135245"/>
              <a:ext cx="338700" cy="338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nvGrpSpPr>
            <p:cNvPr id="138" name="Google Shape;138;p10"/>
            <p:cNvGrpSpPr/>
            <p:nvPr/>
          </p:nvGrpSpPr>
          <p:grpSpPr>
            <a:xfrm rot="-5400000">
              <a:off x="1787014" y="4262191"/>
              <a:ext cx="169598" cy="84809"/>
              <a:chOff x="498725" y="2069800"/>
              <a:chExt cx="205200" cy="102600"/>
            </a:xfrm>
          </p:grpSpPr>
          <p:cxnSp>
            <p:nvCxnSpPr>
              <p:cNvPr id="139" name="Google Shape;139;p10"/>
              <p:cNvCxnSpPr/>
              <p:nvPr/>
            </p:nvCxnSpPr>
            <p:spPr>
              <a:xfrm>
                <a:off x="498725" y="2069800"/>
                <a:ext cx="102600" cy="102600"/>
              </a:xfrm>
              <a:prstGeom prst="straightConnector1">
                <a:avLst/>
              </a:prstGeom>
              <a:noFill/>
              <a:ln cap="flat" cmpd="sng" w="9525">
                <a:solidFill>
                  <a:schemeClr val="dk1"/>
                </a:solidFill>
                <a:prstDash val="solid"/>
                <a:round/>
                <a:headEnd len="med" w="med" type="none"/>
                <a:tailEnd len="med" w="med" type="none"/>
              </a:ln>
            </p:spPr>
          </p:cxnSp>
          <p:cxnSp>
            <p:nvCxnSpPr>
              <p:cNvPr id="140" name="Google Shape;140;p10"/>
              <p:cNvCxnSpPr/>
              <p:nvPr/>
            </p:nvCxnSpPr>
            <p:spPr>
              <a:xfrm flipH="1">
                <a:off x="601325" y="2069800"/>
                <a:ext cx="102600" cy="102600"/>
              </a:xfrm>
              <a:prstGeom prst="straightConnector1">
                <a:avLst/>
              </a:prstGeom>
              <a:noFill/>
              <a:ln cap="flat" cmpd="sng" w="9525">
                <a:solidFill>
                  <a:schemeClr val="dk1"/>
                </a:solidFill>
                <a:prstDash val="solid"/>
                <a:round/>
                <a:headEnd len="med" w="med" type="none"/>
                <a:tailEnd len="med" w="med" type="none"/>
              </a:ln>
            </p:spPr>
          </p:cxnSp>
        </p:grpSp>
      </p:grpSp>
      <p:sp>
        <p:nvSpPr>
          <p:cNvPr id="141" name="Google Shape;141;p10"/>
          <p:cNvSpPr/>
          <p:nvPr>
            <p:ph idx="4" type="pic"/>
          </p:nvPr>
        </p:nvSpPr>
        <p:spPr>
          <a:xfrm>
            <a:off x="426700" y="1896600"/>
            <a:ext cx="665400" cy="685500"/>
          </a:xfrm>
          <a:prstGeom prst="roundRect">
            <a:avLst>
              <a:gd fmla="val 17601" name="adj"/>
            </a:avLst>
          </a:prstGeom>
          <a:noFill/>
          <a:ln>
            <a:noFill/>
          </a:ln>
        </p:spPr>
      </p:sp>
      <p:sp>
        <p:nvSpPr>
          <p:cNvPr id="142" name="Google Shape;142;p10"/>
          <p:cNvSpPr txBox="1"/>
          <p:nvPr>
            <p:ph idx="5" type="subTitle"/>
          </p:nvPr>
        </p:nvSpPr>
        <p:spPr>
          <a:xfrm>
            <a:off x="426700" y="2708802"/>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43" name="Google Shape;143;p10"/>
          <p:cNvSpPr txBox="1"/>
          <p:nvPr>
            <p:ph idx="6" type="subTitle"/>
          </p:nvPr>
        </p:nvSpPr>
        <p:spPr>
          <a:xfrm>
            <a:off x="426700" y="2936076"/>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44" name="Google Shape;144;p10"/>
          <p:cNvSpPr txBox="1"/>
          <p:nvPr>
            <p:ph idx="7" type="body"/>
          </p:nvPr>
        </p:nvSpPr>
        <p:spPr>
          <a:xfrm>
            <a:off x="426700" y="3251425"/>
            <a:ext cx="17619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45" name="Google Shape;145;p10"/>
          <p:cNvSpPr/>
          <p:nvPr>
            <p:ph idx="8" type="pic"/>
          </p:nvPr>
        </p:nvSpPr>
        <p:spPr>
          <a:xfrm>
            <a:off x="2621800" y="1896600"/>
            <a:ext cx="665400" cy="685500"/>
          </a:xfrm>
          <a:prstGeom prst="roundRect">
            <a:avLst>
              <a:gd fmla="val 17601" name="adj"/>
            </a:avLst>
          </a:prstGeom>
          <a:noFill/>
          <a:ln>
            <a:noFill/>
          </a:ln>
        </p:spPr>
      </p:sp>
      <p:sp>
        <p:nvSpPr>
          <p:cNvPr id="146" name="Google Shape;146;p10"/>
          <p:cNvSpPr txBox="1"/>
          <p:nvPr>
            <p:ph idx="9" type="subTitle"/>
          </p:nvPr>
        </p:nvSpPr>
        <p:spPr>
          <a:xfrm>
            <a:off x="2621800" y="2708807"/>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47" name="Google Shape;147;p10"/>
          <p:cNvSpPr txBox="1"/>
          <p:nvPr>
            <p:ph idx="13" type="subTitle"/>
          </p:nvPr>
        </p:nvSpPr>
        <p:spPr>
          <a:xfrm>
            <a:off x="2621800" y="2936075"/>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48" name="Google Shape;148;p10"/>
          <p:cNvSpPr txBox="1"/>
          <p:nvPr>
            <p:ph idx="14" type="body"/>
          </p:nvPr>
        </p:nvSpPr>
        <p:spPr>
          <a:xfrm>
            <a:off x="2621800" y="3251425"/>
            <a:ext cx="17058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49" name="Google Shape;149;p10"/>
          <p:cNvSpPr/>
          <p:nvPr>
            <p:ph idx="15" type="pic"/>
          </p:nvPr>
        </p:nvSpPr>
        <p:spPr>
          <a:xfrm>
            <a:off x="4816900" y="1896600"/>
            <a:ext cx="665400" cy="685500"/>
          </a:xfrm>
          <a:prstGeom prst="roundRect">
            <a:avLst>
              <a:gd fmla="val 17601" name="adj"/>
            </a:avLst>
          </a:prstGeom>
          <a:noFill/>
          <a:ln>
            <a:noFill/>
          </a:ln>
        </p:spPr>
      </p:sp>
      <p:sp>
        <p:nvSpPr>
          <p:cNvPr id="150" name="Google Shape;150;p10"/>
          <p:cNvSpPr txBox="1"/>
          <p:nvPr>
            <p:ph idx="16" type="subTitle"/>
          </p:nvPr>
        </p:nvSpPr>
        <p:spPr>
          <a:xfrm>
            <a:off x="4816900" y="2708808"/>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51" name="Google Shape;151;p10"/>
          <p:cNvSpPr txBox="1"/>
          <p:nvPr>
            <p:ph idx="17" type="subTitle"/>
          </p:nvPr>
        </p:nvSpPr>
        <p:spPr>
          <a:xfrm>
            <a:off x="4816900" y="2936076"/>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52" name="Google Shape;152;p10"/>
          <p:cNvSpPr txBox="1"/>
          <p:nvPr>
            <p:ph idx="18" type="body"/>
          </p:nvPr>
        </p:nvSpPr>
        <p:spPr>
          <a:xfrm>
            <a:off x="4817025" y="3251425"/>
            <a:ext cx="17619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sp>
        <p:nvSpPr>
          <p:cNvPr id="153" name="Google Shape;153;p10"/>
          <p:cNvSpPr/>
          <p:nvPr>
            <p:ph idx="19" type="pic"/>
          </p:nvPr>
        </p:nvSpPr>
        <p:spPr>
          <a:xfrm>
            <a:off x="7012000" y="1896600"/>
            <a:ext cx="665400" cy="685500"/>
          </a:xfrm>
          <a:prstGeom prst="roundRect">
            <a:avLst>
              <a:gd fmla="val 17601" name="adj"/>
            </a:avLst>
          </a:prstGeom>
          <a:noFill/>
          <a:ln>
            <a:noFill/>
          </a:ln>
        </p:spPr>
      </p:sp>
      <p:sp>
        <p:nvSpPr>
          <p:cNvPr id="154" name="Google Shape;154;p10"/>
          <p:cNvSpPr txBox="1"/>
          <p:nvPr>
            <p:ph idx="20" type="subTitle"/>
          </p:nvPr>
        </p:nvSpPr>
        <p:spPr>
          <a:xfrm>
            <a:off x="7012000" y="2708807"/>
            <a:ext cx="1761900" cy="228600"/>
          </a:xfrm>
          <a:prstGeom prst="rect">
            <a:avLst/>
          </a:prstGeom>
        </p:spPr>
        <p:txBody>
          <a:bodyPr anchorCtr="0" anchor="b" bIns="0" lIns="0" spcFirstLastPara="1" rIns="91425" wrap="square" tIns="0">
            <a:noAutofit/>
          </a:bodyPr>
          <a:lstStyle>
            <a:lvl1pPr lvl="0">
              <a:lnSpc>
                <a:spcPct val="85000"/>
              </a:lnSpc>
              <a:spcBef>
                <a:spcPts val="0"/>
              </a:spcBef>
              <a:spcAft>
                <a:spcPts val="0"/>
              </a:spcAft>
              <a:buNone/>
              <a:defRPr>
                <a:solidFill>
                  <a:schemeClr val="accent3"/>
                </a:solidFill>
                <a:latin typeface="Urbanist Medium"/>
                <a:ea typeface="Urbanist Medium"/>
                <a:cs typeface="Urbanist Medium"/>
                <a:sym typeface="Urbanist Medium"/>
              </a:defRPr>
            </a:lvl1pPr>
            <a:lvl2pPr lvl="1">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2pPr>
            <a:lvl3pPr lvl="2">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3pPr>
            <a:lvl4pPr lvl="3">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4pPr>
            <a:lvl5pPr lvl="4">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5pPr>
            <a:lvl6pPr lvl="5">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6pPr>
            <a:lvl7pPr lvl="6">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7pPr>
            <a:lvl8pPr lvl="7">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8pPr>
            <a:lvl9pPr lvl="8">
              <a:spcBef>
                <a:spcPts val="0"/>
              </a:spcBef>
              <a:spcAft>
                <a:spcPts val="0"/>
              </a:spcAft>
              <a:buClr>
                <a:schemeClr val="accent3"/>
              </a:buClr>
              <a:buSzPts val="1400"/>
              <a:buFont typeface="Urbanist"/>
              <a:buNone/>
              <a:defRPr>
                <a:solidFill>
                  <a:schemeClr val="accent3"/>
                </a:solidFill>
                <a:latin typeface="Urbanist"/>
                <a:ea typeface="Urbanist"/>
                <a:cs typeface="Urbanist"/>
                <a:sym typeface="Urbanist"/>
              </a:defRPr>
            </a:lvl9pPr>
          </a:lstStyle>
          <a:p/>
        </p:txBody>
      </p:sp>
      <p:sp>
        <p:nvSpPr>
          <p:cNvPr id="155" name="Google Shape;155;p10"/>
          <p:cNvSpPr txBox="1"/>
          <p:nvPr>
            <p:ph idx="21" type="subTitle"/>
          </p:nvPr>
        </p:nvSpPr>
        <p:spPr>
          <a:xfrm>
            <a:off x="7012000" y="2936076"/>
            <a:ext cx="1761900" cy="163800"/>
          </a:xfrm>
          <a:prstGeom prst="rect">
            <a:avLst/>
          </a:prstGeom>
        </p:spPr>
        <p:txBody>
          <a:bodyPr anchorCtr="0" anchor="t" bIns="0" lIns="0" spcFirstLastPara="1" rIns="91425" wrap="square" tIns="0">
            <a:noAutofit/>
          </a:bodyPr>
          <a:lstStyle>
            <a:lvl1pPr lvl="0">
              <a:lnSpc>
                <a:spcPct val="85000"/>
              </a:lnSpc>
              <a:spcBef>
                <a:spcPts val="0"/>
              </a:spcBef>
              <a:spcAft>
                <a:spcPts val="0"/>
              </a:spcAft>
              <a:buNone/>
              <a:defRPr sz="1200">
                <a:latin typeface="Urbanist Medium"/>
                <a:ea typeface="Urbanist Medium"/>
                <a:cs typeface="Urbanist Medium"/>
                <a:sym typeface="Urbanist Medium"/>
              </a:defRPr>
            </a:lvl1pPr>
            <a:lvl2pPr lvl="1">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2pPr>
            <a:lvl3pPr lvl="2">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3pPr>
            <a:lvl4pPr lvl="3">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4pPr>
            <a:lvl5pPr lvl="4">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5pPr>
            <a:lvl6pPr lvl="5">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6pPr>
            <a:lvl7pPr lvl="6">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7pPr>
            <a:lvl8pPr lvl="7">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8pPr>
            <a:lvl9pPr lvl="8">
              <a:spcBef>
                <a:spcPts val="0"/>
              </a:spcBef>
              <a:spcAft>
                <a:spcPts val="0"/>
              </a:spcAft>
              <a:buClr>
                <a:schemeClr val="lt1"/>
              </a:buClr>
              <a:buSzPts val="1400"/>
              <a:buFont typeface="Urbanist"/>
              <a:buNone/>
              <a:defRPr>
                <a:solidFill>
                  <a:schemeClr val="lt1"/>
                </a:solidFill>
                <a:latin typeface="Urbanist"/>
                <a:ea typeface="Urbanist"/>
                <a:cs typeface="Urbanist"/>
                <a:sym typeface="Urbanist"/>
              </a:defRPr>
            </a:lvl9pPr>
          </a:lstStyle>
          <a:p/>
        </p:txBody>
      </p:sp>
      <p:sp>
        <p:nvSpPr>
          <p:cNvPr id="156" name="Google Shape;156;p10"/>
          <p:cNvSpPr txBox="1"/>
          <p:nvPr>
            <p:ph idx="22" type="body"/>
          </p:nvPr>
        </p:nvSpPr>
        <p:spPr>
          <a:xfrm>
            <a:off x="7012000" y="3251425"/>
            <a:ext cx="1761900" cy="965100"/>
          </a:xfrm>
          <a:prstGeom prst="rect">
            <a:avLst/>
          </a:prstGeom>
        </p:spPr>
        <p:txBody>
          <a:bodyPr anchorCtr="0" anchor="t" bIns="0" lIns="0" spcFirstLastPara="1" rIns="91425" wrap="square" tIns="0">
            <a:noAutofit/>
          </a:bodyPr>
          <a:lstStyle>
            <a:lvl1pPr indent="-292100" lvl="0" marL="457200">
              <a:spcBef>
                <a:spcPts val="0"/>
              </a:spcBef>
              <a:spcAft>
                <a:spcPts val="0"/>
              </a:spcAft>
              <a:buClr>
                <a:schemeClr val="lt1"/>
              </a:buClr>
              <a:buSzPts val="1000"/>
              <a:buFont typeface="Urbanist"/>
              <a:buChar char="●"/>
              <a:defRPr sz="1000"/>
            </a:lvl1pPr>
            <a:lvl2pPr indent="-292100" lvl="1" marL="914400">
              <a:spcBef>
                <a:spcPts val="0"/>
              </a:spcBef>
              <a:spcAft>
                <a:spcPts val="0"/>
              </a:spcAft>
              <a:buClr>
                <a:schemeClr val="lt1"/>
              </a:buClr>
              <a:buSzPts val="1000"/>
              <a:buFont typeface="Urbanist"/>
              <a:buChar char="○"/>
              <a:defRPr sz="1000"/>
            </a:lvl2pPr>
            <a:lvl3pPr indent="-292100" lvl="2" marL="1371600">
              <a:spcBef>
                <a:spcPts val="0"/>
              </a:spcBef>
              <a:spcAft>
                <a:spcPts val="0"/>
              </a:spcAft>
              <a:buClr>
                <a:schemeClr val="lt1"/>
              </a:buClr>
              <a:buSzPts val="1000"/>
              <a:buFont typeface="Urbanist"/>
              <a:buChar char="■"/>
              <a:defRPr sz="1000"/>
            </a:lvl3pPr>
            <a:lvl4pPr indent="-292100" lvl="3" marL="1828800">
              <a:spcBef>
                <a:spcPts val="0"/>
              </a:spcBef>
              <a:spcAft>
                <a:spcPts val="0"/>
              </a:spcAft>
              <a:buClr>
                <a:schemeClr val="lt1"/>
              </a:buClr>
              <a:buSzPts val="1000"/>
              <a:buFont typeface="Urbanist"/>
              <a:buChar char="●"/>
              <a:defRPr sz="1000"/>
            </a:lvl4pPr>
            <a:lvl5pPr indent="-292100" lvl="4" marL="2286000">
              <a:spcBef>
                <a:spcPts val="0"/>
              </a:spcBef>
              <a:spcAft>
                <a:spcPts val="0"/>
              </a:spcAft>
              <a:buClr>
                <a:schemeClr val="lt1"/>
              </a:buClr>
              <a:buSzPts val="1000"/>
              <a:buFont typeface="Urbanist"/>
              <a:buChar char="○"/>
              <a:defRPr sz="1000"/>
            </a:lvl5pPr>
            <a:lvl6pPr indent="-292100" lvl="5" marL="2743200">
              <a:spcBef>
                <a:spcPts val="0"/>
              </a:spcBef>
              <a:spcAft>
                <a:spcPts val="0"/>
              </a:spcAft>
              <a:buClr>
                <a:schemeClr val="lt1"/>
              </a:buClr>
              <a:buSzPts val="1000"/>
              <a:buFont typeface="Urbanist"/>
              <a:buChar char="■"/>
              <a:defRPr sz="1000"/>
            </a:lvl6pPr>
            <a:lvl7pPr indent="-292100" lvl="6" marL="3200400">
              <a:spcBef>
                <a:spcPts val="0"/>
              </a:spcBef>
              <a:spcAft>
                <a:spcPts val="0"/>
              </a:spcAft>
              <a:buClr>
                <a:schemeClr val="lt1"/>
              </a:buClr>
              <a:buSzPts val="1000"/>
              <a:buFont typeface="Urbanist"/>
              <a:buChar char="●"/>
              <a:defRPr sz="1000"/>
            </a:lvl7pPr>
            <a:lvl8pPr indent="-292100" lvl="7" marL="3657600">
              <a:spcBef>
                <a:spcPts val="0"/>
              </a:spcBef>
              <a:spcAft>
                <a:spcPts val="0"/>
              </a:spcAft>
              <a:buClr>
                <a:schemeClr val="lt1"/>
              </a:buClr>
              <a:buSzPts val="1000"/>
              <a:buFont typeface="Urbanist"/>
              <a:buChar char="○"/>
              <a:defRPr sz="1000"/>
            </a:lvl8pPr>
            <a:lvl9pPr indent="-292100" lvl="8" marL="4114800">
              <a:spcBef>
                <a:spcPts val="0"/>
              </a:spcBef>
              <a:spcAft>
                <a:spcPts val="0"/>
              </a:spcAft>
              <a:buClr>
                <a:schemeClr val="lt1"/>
              </a:buClr>
              <a:buSzPts val="1000"/>
              <a:buFont typeface="Urbanist"/>
              <a:buChar char="■"/>
              <a:defRPr sz="1000"/>
            </a:lvl9pPr>
          </a:lstStyle>
          <a:p/>
        </p:txBody>
      </p:sp>
      <p:cxnSp>
        <p:nvCxnSpPr>
          <p:cNvPr id="157" name="Google Shape;157;p10"/>
          <p:cNvCxnSpPr/>
          <p:nvPr/>
        </p:nvCxnSpPr>
        <p:spPr>
          <a:xfrm>
            <a:off x="238800" y="4683300"/>
            <a:ext cx="8676900" cy="0"/>
          </a:xfrm>
          <a:prstGeom prst="straightConnector1">
            <a:avLst/>
          </a:prstGeom>
          <a:noFill/>
          <a:ln cap="flat" cmpd="sng" w="9525">
            <a:solidFill>
              <a:schemeClr val="accent1"/>
            </a:solidFill>
            <a:prstDash val="solid"/>
            <a:round/>
            <a:headEnd len="med" w="med" type="none"/>
            <a:tailEnd len="med" w="med" type="none"/>
          </a:ln>
        </p:spPr>
      </p:cxnSp>
      <p:sp>
        <p:nvSpPr>
          <p:cNvPr id="158" name="Google Shape;158;p10"/>
          <p:cNvSpPr/>
          <p:nvPr/>
        </p:nvSpPr>
        <p:spPr>
          <a:xfrm>
            <a:off x="228600" y="4837500"/>
            <a:ext cx="48900" cy="4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59" name="Google Shape;159;p10"/>
          <p:cNvSpPr/>
          <p:nvPr/>
        </p:nvSpPr>
        <p:spPr>
          <a:xfrm>
            <a:off x="4618950" y="4839000"/>
            <a:ext cx="45900" cy="45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Tree>
  </p:cSld>
  <p:clrMapOvr>
    <a:masterClrMapping/>
  </p:clrMapOvr>
  <p:extLst>
    <p:ext uri="{DCECCB84-F9BA-43D5-87BE-67443E8EF086}">
      <p15:sldGuideLst>
        <p15:guide id="1" orient="horz" pos="2805">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1pPr>
            <a:lvl2pPr indent="-304800" lvl="1" marL="9144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2pPr>
            <a:lvl3pPr indent="-304800" lvl="2" marL="13716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3pPr>
            <a:lvl4pPr indent="-304800" lvl="3" marL="18288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4pPr>
            <a:lvl5pPr indent="-304800" lvl="4" marL="22860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5pPr>
            <a:lvl6pPr indent="-304800" lvl="5" marL="27432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6pPr>
            <a:lvl7pPr indent="-304800" lvl="6" marL="32004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7pPr>
            <a:lvl8pPr indent="-304800" lvl="7" marL="3657600">
              <a:lnSpc>
                <a:spcPct val="115000"/>
              </a:lnSpc>
              <a:spcBef>
                <a:spcPts val="80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8pPr>
            <a:lvl9pPr indent="-304800" lvl="8" marL="4114800">
              <a:lnSpc>
                <a:spcPct val="115000"/>
              </a:lnSpc>
              <a:spcBef>
                <a:spcPts val="800"/>
              </a:spcBef>
              <a:spcAft>
                <a:spcPts val="800"/>
              </a:spcAft>
              <a:buClr>
                <a:schemeClr val="lt1"/>
              </a:buClr>
              <a:buSzPts val="1200"/>
              <a:buFont typeface="Urbanist"/>
              <a:buChar char="■"/>
              <a:defRPr sz="1200">
                <a:solidFill>
                  <a:schemeClr val="lt1"/>
                </a:solidFill>
                <a:latin typeface="Urbanist"/>
                <a:ea typeface="Urbanist"/>
                <a:cs typeface="Urbanist"/>
                <a:sym typeface="Urbanist"/>
              </a:defRPr>
            </a:lvl9pPr>
          </a:lstStyle>
          <a:p/>
        </p:txBody>
      </p:sp>
      <p:sp>
        <p:nvSpPr>
          <p:cNvPr id="7" name="Google Shape;7;p1"/>
          <p:cNvSpPr txBox="1"/>
          <p:nvPr>
            <p:ph type="title"/>
          </p:nvPr>
        </p:nvSpPr>
        <p:spPr>
          <a:xfrm>
            <a:off x="228600" y="85200"/>
            <a:ext cx="5236500" cy="1099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Urbanist Medium"/>
              <a:buNone/>
              <a:defRPr sz="3000">
                <a:solidFill>
                  <a:schemeClr val="lt1"/>
                </a:solidFill>
                <a:latin typeface="Urbanist Medium"/>
                <a:ea typeface="Urbanist Medium"/>
                <a:cs typeface="Urbanist Medium"/>
                <a:sym typeface="Urbanist Medium"/>
              </a:defRPr>
            </a:lvl1pPr>
            <a:lvl2pPr lvl="1">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2pPr>
            <a:lvl3pPr lvl="2">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3pPr>
            <a:lvl4pPr lvl="3">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4pPr>
            <a:lvl5pPr lvl="4">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5pPr>
            <a:lvl6pPr lvl="5">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6pPr>
            <a:lvl7pPr lvl="6">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7pPr>
            <a:lvl8pPr lvl="7">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8pPr>
            <a:lvl9pPr lvl="8">
              <a:spcBef>
                <a:spcPts val="0"/>
              </a:spcBef>
              <a:spcAft>
                <a:spcPts val="0"/>
              </a:spcAft>
              <a:buClr>
                <a:schemeClr val="lt1"/>
              </a:buClr>
              <a:buSzPts val="3000"/>
              <a:buFont typeface="Urbanist"/>
              <a:buNone/>
              <a:defRPr sz="3000">
                <a:solidFill>
                  <a:schemeClr val="lt1"/>
                </a:solidFill>
                <a:latin typeface="Urbanist"/>
                <a:ea typeface="Urbanist"/>
                <a:cs typeface="Urbanist"/>
                <a:sym typeface="Urbanist"/>
              </a:defRPr>
            </a:lvl9pPr>
          </a:lstStyle>
          <a:p/>
        </p:txBody>
      </p:sp>
      <p:sp>
        <p:nvSpPr>
          <p:cNvPr id="8" name="Google Shape;8;p1"/>
          <p:cNvSpPr txBox="1"/>
          <p:nvPr>
            <p:ph idx="2" type="body"/>
          </p:nvPr>
        </p:nvSpPr>
        <p:spPr>
          <a:xfrm>
            <a:off x="4562525" y="1518250"/>
            <a:ext cx="3880800" cy="27654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1pPr>
            <a:lvl2pPr indent="-304800" lvl="1" marL="9144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2pPr>
            <a:lvl3pPr indent="-304800" lvl="2" marL="13716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3pPr>
            <a:lvl4pPr indent="-304800" lvl="3" marL="1828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4pPr>
            <a:lvl5pPr indent="-304800" lvl="4" marL="22860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5pPr>
            <a:lvl6pPr indent="-304800" lvl="5" marL="27432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6pPr>
            <a:lvl7pPr indent="-304800" lvl="6" marL="32004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7pPr>
            <a:lvl8pPr indent="-304800" lvl="7" marL="36576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8pPr>
            <a:lvl9pPr indent="-304800" lvl="8" marL="4114800">
              <a:spcBef>
                <a:spcPts val="0"/>
              </a:spcBef>
              <a:spcAft>
                <a:spcPts val="0"/>
              </a:spcAft>
              <a:buClr>
                <a:schemeClr val="lt1"/>
              </a:buClr>
              <a:buSzPts val="1200"/>
              <a:buFont typeface="Urbanist"/>
              <a:buChar char="■"/>
              <a:defRPr sz="1200">
                <a:solidFill>
                  <a:schemeClr val="lt1"/>
                </a:solidFill>
                <a:latin typeface="Urbanist"/>
                <a:ea typeface="Urbanist"/>
                <a:cs typeface="Urbanist"/>
                <a:sym typeface="Urbani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33">
          <p15:clr>
            <a:srgbClr val="E46962"/>
          </p15:clr>
        </p15:guide>
        <p15:guide id="10" pos="4292">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pSp>
        <p:nvGrpSpPr>
          <p:cNvPr id="437" name="Google Shape;437;p41"/>
          <p:cNvGrpSpPr/>
          <p:nvPr/>
        </p:nvGrpSpPr>
        <p:grpSpPr>
          <a:xfrm>
            <a:off x="-828284" y="3127350"/>
            <a:ext cx="233094" cy="233094"/>
            <a:chOff x="259788" y="1923155"/>
            <a:chExt cx="409800" cy="409800"/>
          </a:xfrm>
        </p:grpSpPr>
        <p:sp>
          <p:nvSpPr>
            <p:cNvPr id="438" name="Google Shape;438;p41"/>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grpSp>
          <p:nvGrpSpPr>
            <p:cNvPr id="439" name="Google Shape;439;p41"/>
            <p:cNvGrpSpPr/>
            <p:nvPr/>
          </p:nvGrpSpPr>
          <p:grpSpPr>
            <a:xfrm>
              <a:off x="362088" y="2093825"/>
              <a:ext cx="205200" cy="102600"/>
              <a:chOff x="498725" y="2069800"/>
              <a:chExt cx="205200" cy="102600"/>
            </a:xfrm>
          </p:grpSpPr>
          <p:cxnSp>
            <p:nvCxnSpPr>
              <p:cNvPr id="440" name="Google Shape;440;p41"/>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41"/>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sp>
        <p:nvSpPr>
          <p:cNvPr id="442" name="Google Shape;442;p41"/>
          <p:cNvSpPr txBox="1"/>
          <p:nvPr>
            <p:ph type="title"/>
          </p:nvPr>
        </p:nvSpPr>
        <p:spPr>
          <a:xfrm>
            <a:off x="158125" y="169875"/>
            <a:ext cx="8299200" cy="1032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None/>
            </a:pPr>
            <a:r>
              <a:rPr lang="en">
                <a:solidFill>
                  <a:schemeClr val="lt1"/>
                </a:solidFill>
              </a:rPr>
              <a:t>Loan Eligibility Analysis Report</a:t>
            </a:r>
            <a:endParaRPr>
              <a:solidFill>
                <a:schemeClr val="lt1"/>
              </a:solidFill>
            </a:endParaRPr>
          </a:p>
        </p:txBody>
      </p:sp>
      <p:sp>
        <p:nvSpPr>
          <p:cNvPr id="443" name="Google Shape;443;p41"/>
          <p:cNvSpPr txBox="1"/>
          <p:nvPr>
            <p:ph idx="8" type="subTitle"/>
          </p:nvPr>
        </p:nvSpPr>
        <p:spPr>
          <a:xfrm>
            <a:off x="474425" y="1801500"/>
            <a:ext cx="8441100" cy="2783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latin typeface="Arial"/>
                <a:ea typeface="Arial"/>
                <a:cs typeface="Arial"/>
                <a:sym typeface="Arial"/>
              </a:rPr>
              <a:t>Project by  Tarun Kale</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Role: Data Analyst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Tools Used: Python, Excel, Pandas, Matplotlib, Seaborn</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Dataset Source: Loan Dataset (614 rows × 13 columns)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Tools Used: Python, Excel, Pandas, Matplotlib, Seaborn</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Objective:</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To analyze the factors that affect loan approval decisions  such as gender, income, education, credit history, and property area and identify key patterns for loan eligibility.</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0"/>
          <p:cNvSpPr txBox="1"/>
          <p:nvPr/>
        </p:nvSpPr>
        <p:spPr>
          <a:xfrm>
            <a:off x="3877600" y="2259375"/>
            <a:ext cx="529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525" name="Google Shape;525;p50"/>
          <p:cNvSpPr txBox="1"/>
          <p:nvPr/>
        </p:nvSpPr>
        <p:spPr>
          <a:xfrm>
            <a:off x="1388050" y="768000"/>
            <a:ext cx="7163400" cy="31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b="1" lang="en" sz="2100">
                <a:solidFill>
                  <a:schemeClr val="lt1"/>
                </a:solidFill>
              </a:rPr>
              <a:t>Overall  conclusion </a:t>
            </a:r>
            <a:endParaRPr b="1" sz="2100">
              <a:solidFill>
                <a:schemeClr val="lt1"/>
              </a:solidFill>
            </a:endParaRPr>
          </a:p>
          <a:p>
            <a:pPr indent="0" lvl="0" marL="381000" marR="381000" rtl="0" algn="l">
              <a:lnSpc>
                <a:spcPct val="115000"/>
              </a:lnSpc>
              <a:spcBef>
                <a:spcPts val="1200"/>
              </a:spcBef>
              <a:spcAft>
                <a:spcPts val="0"/>
              </a:spcAft>
              <a:buClr>
                <a:schemeClr val="dk1"/>
              </a:buClr>
              <a:buSzPts val="1100"/>
              <a:buFont typeface="Arial"/>
              <a:buNone/>
            </a:pPr>
            <a:r>
              <a:rPr b="1" lang="en" sz="1500">
                <a:solidFill>
                  <a:schemeClr val="lt1"/>
                </a:solidFill>
              </a:rPr>
              <a:t>Combined Conclusion: Credit history is the dominant factor in loan approval. Marital status and education positively correlate with approval counts, while self-employment reduces approval probability. Applicants with fewer dependents and lower-to-moderate loan amounts are more often approved. Property area (semi-urban) shows higher approvals. Income alone is not decisive  Loan eligibility depends on a combination of credit reliability, loan size/term, and applicant profile.</a:t>
            </a:r>
            <a:endParaRPr b="1" sz="1500">
              <a:solidFill>
                <a:schemeClr val="lt1"/>
              </a:solidFill>
            </a:endParaRPr>
          </a:p>
          <a:p>
            <a:pPr indent="0" lvl="0" marL="0" rtl="0" algn="l">
              <a:spcBef>
                <a:spcPts val="1200"/>
              </a:spcBef>
              <a:spcAft>
                <a:spcPts val="0"/>
              </a:spcAft>
              <a:buNone/>
            </a:pPr>
            <a:r>
              <a:t/>
            </a:r>
            <a:endParaRPr b="1" sz="1200">
              <a:solidFill>
                <a:schemeClr val="lt1"/>
              </a:solidFill>
              <a:latin typeface="Urbanist"/>
              <a:ea typeface="Urbanist"/>
              <a:cs typeface="Urbanist"/>
              <a:sym typeface="Urbanis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1"/>
          <p:cNvSpPr txBox="1"/>
          <p:nvPr/>
        </p:nvSpPr>
        <p:spPr>
          <a:xfrm>
            <a:off x="2867675" y="164900"/>
            <a:ext cx="5507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Urbanist"/>
                <a:ea typeface="Urbanist"/>
                <a:cs typeface="Urbanist"/>
                <a:sym typeface="Urbanist"/>
              </a:rPr>
              <a:t>Multivariate analysis</a:t>
            </a:r>
            <a:endParaRPr b="1" sz="2900">
              <a:solidFill>
                <a:schemeClr val="lt1"/>
              </a:solidFill>
              <a:latin typeface="Urbanist"/>
              <a:ea typeface="Urbanist"/>
              <a:cs typeface="Urbanist"/>
              <a:sym typeface="Urbanist"/>
            </a:endParaRPr>
          </a:p>
        </p:txBody>
      </p:sp>
      <p:pic>
        <p:nvPicPr>
          <p:cNvPr id="531" name="Google Shape;531;p51" title="credit history and property area.png"/>
          <p:cNvPicPr preferRelativeResize="0"/>
          <p:nvPr/>
        </p:nvPicPr>
        <p:blipFill>
          <a:blip r:embed="rId3">
            <a:alphaModFix/>
          </a:blip>
          <a:stretch>
            <a:fillRect/>
          </a:stretch>
        </p:blipFill>
        <p:spPr>
          <a:xfrm>
            <a:off x="228600" y="711150"/>
            <a:ext cx="3778176" cy="2273275"/>
          </a:xfrm>
          <a:prstGeom prst="rect">
            <a:avLst/>
          </a:prstGeom>
          <a:noFill/>
          <a:ln>
            <a:noFill/>
          </a:ln>
        </p:spPr>
      </p:pic>
      <p:pic>
        <p:nvPicPr>
          <p:cNvPr id="532" name="Google Shape;532;p51" title="credit vs seld employment.png"/>
          <p:cNvPicPr preferRelativeResize="0"/>
          <p:nvPr/>
        </p:nvPicPr>
        <p:blipFill>
          <a:blip r:embed="rId4">
            <a:alphaModFix/>
          </a:blip>
          <a:stretch>
            <a:fillRect/>
          </a:stretch>
        </p:blipFill>
        <p:spPr>
          <a:xfrm>
            <a:off x="4887500" y="672800"/>
            <a:ext cx="4027900" cy="2311625"/>
          </a:xfrm>
          <a:prstGeom prst="rect">
            <a:avLst/>
          </a:prstGeom>
          <a:noFill/>
          <a:ln>
            <a:noFill/>
          </a:ln>
        </p:spPr>
      </p:pic>
      <p:sp>
        <p:nvSpPr>
          <p:cNvPr id="533" name="Google Shape;533;p51"/>
          <p:cNvSpPr txBox="1"/>
          <p:nvPr/>
        </p:nvSpPr>
        <p:spPr>
          <a:xfrm>
            <a:off x="215250" y="2957700"/>
            <a:ext cx="4143900" cy="190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900">
                <a:solidFill>
                  <a:schemeClr val="lt1"/>
                </a:solidFill>
              </a:rPr>
              <a:t>Applicants with good credit history have a much higher loan approval rate across all property areas.</a:t>
            </a:r>
            <a:br>
              <a:rPr b="1" lang="en" sz="900">
                <a:solidFill>
                  <a:schemeClr val="lt1"/>
                </a:solidFill>
              </a:rPr>
            </a:br>
            <a:r>
              <a:rPr b="1" lang="en" sz="900">
                <a:solidFill>
                  <a:schemeClr val="lt1"/>
                </a:solidFill>
              </a:rPr>
              <a:t>Semiurban areas show the highest approval rate 88% among good credit applicants.</a:t>
            </a:r>
            <a:endParaRPr b="1" sz="900">
              <a:solidFill>
                <a:schemeClr val="lt1"/>
              </a:solidFill>
            </a:endParaRPr>
          </a:p>
          <a:p>
            <a:pPr indent="0" lvl="0" marL="0" rtl="0" algn="l">
              <a:lnSpc>
                <a:spcPct val="115000"/>
              </a:lnSpc>
              <a:spcBef>
                <a:spcPts val="1200"/>
              </a:spcBef>
              <a:spcAft>
                <a:spcPts val="0"/>
              </a:spcAft>
              <a:buNone/>
            </a:pPr>
            <a:r>
              <a:rPr b="1" lang="en" sz="900">
                <a:solidFill>
                  <a:schemeClr val="lt1"/>
                </a:solidFill>
              </a:rPr>
              <a:t>Bad credit history leads to very high rejection rates (above 85% in all areas).</a:t>
            </a:r>
            <a:endParaRPr b="1" sz="900">
              <a:solidFill>
                <a:schemeClr val="lt1"/>
              </a:solidFill>
            </a:endParaRPr>
          </a:p>
          <a:p>
            <a:pPr indent="0" lvl="0" marL="0" marR="381000" rtl="0" algn="l">
              <a:lnSpc>
                <a:spcPct val="115000"/>
              </a:lnSpc>
              <a:spcBef>
                <a:spcPts val="1200"/>
              </a:spcBef>
              <a:spcAft>
                <a:spcPts val="1200"/>
              </a:spcAft>
              <a:buClr>
                <a:schemeClr val="dk1"/>
              </a:buClr>
              <a:buSzPts val="1100"/>
              <a:buFont typeface="Arial"/>
              <a:buNone/>
            </a:pPr>
            <a:r>
              <a:rPr b="1" lang="en" sz="900">
                <a:solidFill>
                  <a:schemeClr val="lt1"/>
                </a:solidFill>
              </a:rPr>
              <a:t>Credit history is the key factor influencing loan approval, regardless of location. Applicants with good credit, especially from semiurban areas, are most likely to get approved.</a:t>
            </a:r>
            <a:endParaRPr b="1" sz="900">
              <a:solidFill>
                <a:schemeClr val="lt1"/>
              </a:solidFill>
            </a:endParaRPr>
          </a:p>
        </p:txBody>
      </p:sp>
      <p:sp>
        <p:nvSpPr>
          <p:cNvPr id="534" name="Google Shape;534;p51"/>
          <p:cNvSpPr txBox="1"/>
          <p:nvPr/>
        </p:nvSpPr>
        <p:spPr>
          <a:xfrm>
            <a:off x="4853500" y="3140125"/>
            <a:ext cx="40959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Applicants with good credit history — whether self-employed or not — have a high loan approval rate (~79%).</a:t>
            </a:r>
            <a:br>
              <a:rPr b="1" lang="en" sz="1100">
                <a:solidFill>
                  <a:schemeClr val="lt1"/>
                </a:solidFill>
              </a:rPr>
            </a:b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Those with bad credit history face almost complete rejection (85–100%), regardless of their job type.</a:t>
            </a:r>
            <a:br>
              <a:rPr b="1" lang="en" sz="1100">
                <a:solidFill>
                  <a:schemeClr val="lt1"/>
                </a:solidFill>
              </a:rPr>
            </a:b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Self-employment alone doesn’t strongly influence approval unless credit history is good.</a:t>
            </a:r>
            <a:br>
              <a:rPr b="1" lang="en" sz="1100">
                <a:solidFill>
                  <a:schemeClr val="lt1"/>
                </a:solidFill>
              </a:rPr>
            </a:br>
            <a:endParaRPr b="1" sz="1100">
              <a:solidFill>
                <a:schemeClr val="lt1"/>
              </a:solidFill>
            </a:endParaRPr>
          </a:p>
          <a:p>
            <a:pPr indent="0" lvl="0" marL="0" rtl="0" algn="l">
              <a:spcBef>
                <a:spcPts val="0"/>
              </a:spcBef>
              <a:spcAft>
                <a:spcPts val="0"/>
              </a:spcAft>
              <a:buNone/>
            </a:pPr>
            <a:r>
              <a:t/>
            </a:r>
            <a:endParaRPr b="1" sz="1200">
              <a:solidFill>
                <a:schemeClr val="lt1"/>
              </a:solidFill>
              <a:latin typeface="Urbanist"/>
              <a:ea typeface="Urbanist"/>
              <a:cs typeface="Urbanist"/>
              <a:sym typeface="Urbanis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52" title="avg loan an demp type.png"/>
          <p:cNvPicPr preferRelativeResize="0"/>
          <p:nvPr/>
        </p:nvPicPr>
        <p:blipFill>
          <a:blip r:embed="rId3">
            <a:alphaModFix/>
          </a:blip>
          <a:stretch>
            <a:fillRect/>
          </a:stretch>
        </p:blipFill>
        <p:spPr>
          <a:xfrm>
            <a:off x="152400" y="152400"/>
            <a:ext cx="4147950" cy="2858550"/>
          </a:xfrm>
          <a:prstGeom prst="rect">
            <a:avLst/>
          </a:prstGeom>
          <a:noFill/>
          <a:ln>
            <a:noFill/>
          </a:ln>
        </p:spPr>
      </p:pic>
      <p:pic>
        <p:nvPicPr>
          <p:cNvPr id="540" name="Google Shape;540;p52" title="avg loan amount  loan amount term.png"/>
          <p:cNvPicPr preferRelativeResize="0"/>
          <p:nvPr/>
        </p:nvPicPr>
        <p:blipFill>
          <a:blip r:embed="rId4">
            <a:alphaModFix/>
          </a:blip>
          <a:stretch>
            <a:fillRect/>
          </a:stretch>
        </p:blipFill>
        <p:spPr>
          <a:xfrm>
            <a:off x="4618950" y="152400"/>
            <a:ext cx="4372650" cy="2811575"/>
          </a:xfrm>
          <a:prstGeom prst="rect">
            <a:avLst/>
          </a:prstGeom>
          <a:noFill/>
          <a:ln>
            <a:noFill/>
          </a:ln>
        </p:spPr>
      </p:pic>
      <p:sp>
        <p:nvSpPr>
          <p:cNvPr id="541" name="Google Shape;541;p52"/>
          <p:cNvSpPr txBox="1"/>
          <p:nvPr/>
        </p:nvSpPr>
        <p:spPr>
          <a:xfrm>
            <a:off x="246450" y="3243900"/>
            <a:ext cx="4053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200">
                <a:solidFill>
                  <a:schemeClr val="lt1"/>
                </a:solidFill>
              </a:rPr>
              <a:t>Self-employed applicants receive slightly higher approved loan amounts (~$178K) compared to non-self-employed (~$139K).</a:t>
            </a:r>
            <a:endParaRPr b="1" sz="1200">
              <a:solidFill>
                <a:schemeClr val="lt1"/>
              </a:solidFill>
            </a:endParaRPr>
          </a:p>
          <a:p>
            <a:pPr indent="0" lvl="0" marL="0" rtl="0" algn="l">
              <a:spcBef>
                <a:spcPts val="0"/>
              </a:spcBef>
              <a:spcAft>
                <a:spcPts val="0"/>
              </a:spcAft>
              <a:buNone/>
            </a:pPr>
            <a:r>
              <a:rPr b="1" lang="en" sz="1200">
                <a:solidFill>
                  <a:schemeClr val="lt1"/>
                </a:solidFill>
              </a:rPr>
              <a:t>💡 </a:t>
            </a:r>
            <a:r>
              <a:rPr b="1" i="1" lang="en" sz="1200">
                <a:solidFill>
                  <a:schemeClr val="lt1"/>
                </a:solidFill>
              </a:rPr>
              <a:t>Self-employed individuals tend to secure larger loan approvals</a:t>
            </a:r>
            <a:endParaRPr b="1" sz="1300">
              <a:solidFill>
                <a:schemeClr val="lt1"/>
              </a:solidFill>
              <a:latin typeface="Urbanist"/>
              <a:ea typeface="Urbanist"/>
              <a:cs typeface="Urbanist"/>
              <a:sym typeface="Urbanist"/>
            </a:endParaRPr>
          </a:p>
        </p:txBody>
      </p:sp>
      <p:sp>
        <p:nvSpPr>
          <p:cNvPr id="542" name="Google Shape;542;p52"/>
          <p:cNvSpPr txBox="1"/>
          <p:nvPr/>
        </p:nvSpPr>
        <p:spPr>
          <a:xfrm>
            <a:off x="7353550" y="3586350"/>
            <a:ext cx="1818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543" name="Google Shape;543;p52"/>
          <p:cNvSpPr txBox="1"/>
          <p:nvPr/>
        </p:nvSpPr>
        <p:spPr>
          <a:xfrm>
            <a:off x="4740150" y="3255300"/>
            <a:ext cx="4147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Medium-term loans (180–300 months) show more approvals.</a:t>
            </a: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Short or long-term loans have mixed results.</a:t>
            </a:r>
            <a:endParaRPr b="1" sz="1100">
              <a:solidFill>
                <a:schemeClr val="lt1"/>
              </a:solidFill>
            </a:endParaRPr>
          </a:p>
          <a:p>
            <a:pPr indent="0" lvl="0" marL="0" rtl="0" algn="l">
              <a:spcBef>
                <a:spcPts val="0"/>
              </a:spcBef>
              <a:spcAft>
                <a:spcPts val="0"/>
              </a:spcAft>
              <a:buNone/>
            </a:pPr>
            <a:r>
              <a:rPr b="1" lang="en" sz="1100">
                <a:solidFill>
                  <a:schemeClr val="lt1"/>
                </a:solidFill>
              </a:rPr>
              <a:t>💡 Loan term affects approval slightly, but credit history matters more.</a:t>
            </a:r>
            <a:endParaRPr b="1" sz="1200">
              <a:solidFill>
                <a:schemeClr val="lt1"/>
              </a:solidFill>
              <a:latin typeface="Urbanist"/>
              <a:ea typeface="Urbanist"/>
              <a:cs typeface="Urbanist"/>
              <a:sym typeface="Urbanis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53" title="loan amount.png"/>
          <p:cNvPicPr preferRelativeResize="0"/>
          <p:nvPr/>
        </p:nvPicPr>
        <p:blipFill rotWithShape="1">
          <a:blip r:embed="rId3">
            <a:alphaModFix/>
          </a:blip>
          <a:srcRect b="6681" l="0" r="0" t="0"/>
          <a:stretch/>
        </p:blipFill>
        <p:spPr>
          <a:xfrm>
            <a:off x="58500" y="152400"/>
            <a:ext cx="4466550" cy="2788100"/>
          </a:xfrm>
          <a:prstGeom prst="rect">
            <a:avLst/>
          </a:prstGeom>
          <a:noFill/>
          <a:ln>
            <a:noFill/>
          </a:ln>
        </p:spPr>
      </p:pic>
      <p:pic>
        <p:nvPicPr>
          <p:cNvPr id="549" name="Google Shape;549;p53" title="overall income.png"/>
          <p:cNvPicPr preferRelativeResize="0"/>
          <p:nvPr/>
        </p:nvPicPr>
        <p:blipFill>
          <a:blip r:embed="rId4">
            <a:alphaModFix/>
          </a:blip>
          <a:stretch>
            <a:fillRect/>
          </a:stretch>
        </p:blipFill>
        <p:spPr>
          <a:xfrm>
            <a:off x="4969700" y="152400"/>
            <a:ext cx="4021900" cy="2788100"/>
          </a:xfrm>
          <a:prstGeom prst="rect">
            <a:avLst/>
          </a:prstGeom>
          <a:noFill/>
          <a:ln>
            <a:noFill/>
          </a:ln>
        </p:spPr>
      </p:pic>
      <p:sp>
        <p:nvSpPr>
          <p:cNvPr id="550" name="Google Shape;550;p53"/>
          <p:cNvSpPr txBox="1"/>
          <p:nvPr/>
        </p:nvSpPr>
        <p:spPr>
          <a:xfrm>
            <a:off x="1082725" y="3539375"/>
            <a:ext cx="70575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Approved applicants have slightly lower average loan amount (144K) and income (6985) than rejected ones.</a:t>
            </a:r>
            <a:endParaRPr b="1" sz="1100">
              <a:solidFill>
                <a:schemeClr val="lt1"/>
              </a:solidFill>
            </a:endParaRPr>
          </a:p>
          <a:p>
            <a:pPr indent="0" lvl="0" marL="0" rtl="0" algn="l">
              <a:spcBef>
                <a:spcPts val="0"/>
              </a:spcBef>
              <a:spcAft>
                <a:spcPts val="0"/>
              </a:spcAft>
              <a:buNone/>
            </a:pPr>
            <a:r>
              <a:rPr b="1" lang="en" sz="1100">
                <a:solidFill>
                  <a:schemeClr val="lt1"/>
                </a:solidFill>
              </a:rPr>
              <a:t>💡 </a:t>
            </a:r>
            <a:r>
              <a:rPr b="1" i="1" lang="en" sz="1100">
                <a:solidFill>
                  <a:schemeClr val="lt1"/>
                </a:solidFill>
              </a:rPr>
              <a:t>High income or high loan amount alone doesn’t guarantee approval.</a:t>
            </a:r>
            <a:endParaRPr b="1" sz="1200">
              <a:solidFill>
                <a:schemeClr val="lt1"/>
              </a:solidFill>
              <a:latin typeface="Urbanist"/>
              <a:ea typeface="Urbanist"/>
              <a:cs typeface="Urbanist"/>
              <a:sym typeface="Urbanis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4"/>
          <p:cNvSpPr txBox="1"/>
          <p:nvPr/>
        </p:nvSpPr>
        <p:spPr>
          <a:xfrm>
            <a:off x="450150" y="352275"/>
            <a:ext cx="8337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lt1"/>
                </a:solidFill>
              </a:rPr>
              <a:t>Conclusion</a:t>
            </a:r>
            <a:endParaRPr b="1" sz="2000" u="sng">
              <a:solidFill>
                <a:schemeClr val="lt1"/>
              </a:solidFill>
            </a:endParaRPr>
          </a:p>
          <a:p>
            <a:pPr indent="0" lvl="0" marL="0" rtl="0" algn="l">
              <a:spcBef>
                <a:spcPts val="0"/>
              </a:spcBef>
              <a:spcAft>
                <a:spcPts val="0"/>
              </a:spcAft>
              <a:buNone/>
            </a:pPr>
            <a:r>
              <a:t/>
            </a:r>
            <a:endParaRPr b="1" sz="2000" u="sng">
              <a:solidFill>
                <a:schemeClr val="lt1"/>
              </a:solidFill>
            </a:endParaRPr>
          </a:p>
          <a:p>
            <a:pPr indent="0" lvl="0" marL="0" rtl="0" algn="l">
              <a:spcBef>
                <a:spcPts val="0"/>
              </a:spcBef>
              <a:spcAft>
                <a:spcPts val="0"/>
              </a:spcAft>
              <a:buNone/>
            </a:pPr>
            <a:r>
              <a:rPr b="1" lang="en" sz="1600">
                <a:solidFill>
                  <a:schemeClr val="lt1"/>
                </a:solidFill>
              </a:rPr>
              <a:t>The  analysis reveals that credit history is the strongest determinant of loan approval, outweighing the effects of income, employment type, or loan amount. Self-employed applicants with higher incomes tend to receive larger and more frequent approvals compared to those with lower earnings. While loan amount and term show mixed effects, approvals are still mainly driven by good credit records. Property area interacts with credit history, where semi-urban applicants with good credit have the highest approval rates. Overall, a good credit history combined with stable income significantly increases the likelihood of loan approval.</a:t>
            </a:r>
            <a:endParaRPr b="1" sz="1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5"/>
          <p:cNvSpPr txBox="1"/>
          <p:nvPr/>
        </p:nvSpPr>
        <p:spPr>
          <a:xfrm>
            <a:off x="1153150" y="457200"/>
            <a:ext cx="6233400" cy="382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300">
                <a:solidFill>
                  <a:schemeClr val="lt1"/>
                </a:solidFill>
              </a:rPr>
              <a:t>Thank you! We have analyzed various factors (like gender, marital status, education, income, credit history, and property area) affecting loan approval.</a:t>
            </a:r>
            <a:br>
              <a:rPr b="1" lang="en" sz="1300">
                <a:solidFill>
                  <a:schemeClr val="lt1"/>
                </a:solidFill>
              </a:rPr>
            </a:br>
            <a:r>
              <a:rPr b="1" lang="en" sz="1300">
                <a:solidFill>
                  <a:schemeClr val="lt1"/>
                </a:solidFill>
              </a:rPr>
              <a:t> The analysis shows that:</a:t>
            </a:r>
            <a:endParaRPr b="1" sz="1300">
              <a:solidFill>
                <a:schemeClr val="lt1"/>
              </a:solidFill>
            </a:endParaRPr>
          </a:p>
          <a:p>
            <a:pPr indent="-311150" lvl="0" marL="457200" rtl="0" algn="l">
              <a:lnSpc>
                <a:spcPct val="115000"/>
              </a:lnSpc>
              <a:spcBef>
                <a:spcPts val="1200"/>
              </a:spcBef>
              <a:spcAft>
                <a:spcPts val="0"/>
              </a:spcAft>
              <a:buClr>
                <a:schemeClr val="lt1"/>
              </a:buClr>
              <a:buSzPts val="1300"/>
              <a:buChar char="●"/>
            </a:pPr>
            <a:r>
              <a:rPr b="1" lang="en" sz="1300">
                <a:solidFill>
                  <a:schemeClr val="lt1"/>
                </a:solidFill>
              </a:rPr>
              <a:t>Credit history is the strongest factor influencing loan eligibility.</a:t>
            </a:r>
            <a:br>
              <a:rPr b="1" lang="en" sz="1300">
                <a:solidFill>
                  <a:schemeClr val="lt1"/>
                </a:solidFill>
              </a:rPr>
            </a:br>
            <a:endParaRPr b="1" sz="1300">
              <a:solidFill>
                <a:schemeClr val="lt1"/>
              </a:solidFill>
            </a:endParaRPr>
          </a:p>
          <a:p>
            <a:pPr indent="-311150" lvl="0" marL="457200" rtl="0" algn="l">
              <a:lnSpc>
                <a:spcPct val="115000"/>
              </a:lnSpc>
              <a:spcBef>
                <a:spcPts val="0"/>
              </a:spcBef>
              <a:spcAft>
                <a:spcPts val="0"/>
              </a:spcAft>
              <a:buClr>
                <a:schemeClr val="lt1"/>
              </a:buClr>
              <a:buSzPts val="1300"/>
              <a:buChar char="●"/>
            </a:pPr>
            <a:r>
              <a:rPr b="1" lang="en" sz="1300">
                <a:solidFill>
                  <a:schemeClr val="lt1"/>
                </a:solidFill>
              </a:rPr>
              <a:t>Other factors like gender or marital status have minimal impact.</a:t>
            </a:r>
            <a:br>
              <a:rPr b="1" lang="en" sz="1300">
                <a:solidFill>
                  <a:schemeClr val="lt1"/>
                </a:solidFill>
              </a:rPr>
            </a:br>
            <a:endParaRPr b="1" sz="1300">
              <a:solidFill>
                <a:schemeClr val="lt1"/>
              </a:solidFill>
            </a:endParaRPr>
          </a:p>
          <a:p>
            <a:pPr indent="-311150" lvl="0" marL="457200" rtl="0" algn="l">
              <a:lnSpc>
                <a:spcPct val="115000"/>
              </a:lnSpc>
              <a:spcBef>
                <a:spcPts val="0"/>
              </a:spcBef>
              <a:spcAft>
                <a:spcPts val="0"/>
              </a:spcAft>
              <a:buClr>
                <a:schemeClr val="lt1"/>
              </a:buClr>
              <a:buSzPts val="1300"/>
              <a:buChar char="●"/>
            </a:pPr>
            <a:r>
              <a:rPr b="1" lang="en" sz="1300">
                <a:solidFill>
                  <a:schemeClr val="lt1"/>
                </a:solidFill>
              </a:rPr>
              <a:t>Data-driven insights like these help lenders make fair and reliable loan decisions.</a:t>
            </a:r>
            <a:br>
              <a:rPr b="1" lang="en" sz="1300">
                <a:solidFill>
                  <a:schemeClr val="lt1"/>
                </a:solidFill>
              </a:rPr>
            </a:br>
            <a:endParaRPr b="1" sz="13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lt1"/>
                </a:solidFill>
              </a:rPr>
              <a:t>📊 </a:t>
            </a:r>
            <a:r>
              <a:rPr b="1" i="1" lang="en" sz="1300">
                <a:solidFill>
                  <a:schemeClr val="lt1"/>
                </a:solidFill>
              </a:rPr>
              <a:t>Prepared by:</a:t>
            </a:r>
            <a:r>
              <a:rPr b="1" lang="en" sz="1300">
                <a:solidFill>
                  <a:schemeClr val="lt1"/>
                </a:solidFill>
              </a:rPr>
              <a:t> Tarun Kale</a:t>
            </a:r>
            <a:br>
              <a:rPr b="1" lang="en" sz="1300">
                <a:solidFill>
                  <a:schemeClr val="lt1"/>
                </a:solidFill>
              </a:rPr>
            </a:br>
            <a:r>
              <a:rPr b="1" lang="en" sz="1300">
                <a:solidFill>
                  <a:schemeClr val="lt1"/>
                </a:solidFill>
              </a:rPr>
              <a:t> 🎓 </a:t>
            </a:r>
            <a:r>
              <a:rPr b="1" i="1" lang="en" sz="1300">
                <a:solidFill>
                  <a:schemeClr val="lt1"/>
                </a:solidFill>
              </a:rPr>
              <a:t>Course:</a:t>
            </a:r>
            <a:r>
              <a:rPr b="1" lang="en" sz="1300">
                <a:solidFill>
                  <a:schemeClr val="lt1"/>
                </a:solidFill>
              </a:rPr>
              <a:t> Data Analytics (Naresh IT)</a:t>
            </a:r>
            <a:br>
              <a:rPr b="1" lang="en" sz="1300">
                <a:solidFill>
                  <a:schemeClr val="lt1"/>
                </a:solidFill>
              </a:rPr>
            </a:br>
            <a:r>
              <a:rPr b="1" lang="en" sz="1300">
                <a:solidFill>
                  <a:schemeClr val="lt1"/>
                </a:solidFill>
              </a:rPr>
              <a:t> 📅 </a:t>
            </a:r>
            <a:r>
              <a:rPr b="1" i="1" lang="en" sz="1300">
                <a:solidFill>
                  <a:schemeClr val="lt1"/>
                </a:solidFill>
              </a:rPr>
              <a:t>Project:</a:t>
            </a:r>
            <a:r>
              <a:rPr b="1" lang="en" sz="1300">
                <a:solidFill>
                  <a:schemeClr val="lt1"/>
                </a:solidFill>
              </a:rPr>
              <a:t> Loan Eligibility Analysis</a:t>
            </a:r>
            <a:endParaRPr b="1" sz="1500">
              <a:solidFill>
                <a:schemeClr val="lt1"/>
              </a:solidFill>
            </a:endParaRPr>
          </a:p>
          <a:p>
            <a:pPr indent="0" lvl="0" marL="0" rtl="0" algn="l">
              <a:spcBef>
                <a:spcPts val="1200"/>
              </a:spcBef>
              <a:spcAft>
                <a:spcPts val="0"/>
              </a:spcAft>
              <a:buNone/>
            </a:pPr>
            <a:r>
              <a:t/>
            </a:r>
            <a:endParaRPr b="1" sz="1200">
              <a:solidFill>
                <a:schemeClr val="lt1"/>
              </a:solidFill>
              <a:latin typeface="Urbanist"/>
              <a:ea typeface="Urbanist"/>
              <a:cs typeface="Urbanist"/>
              <a:sym typeface="Urbanis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6"/>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Quarter Month</a:t>
            </a:r>
            <a:endParaRPr/>
          </a:p>
        </p:txBody>
      </p:sp>
      <p:sp>
        <p:nvSpPr>
          <p:cNvPr id="566" name="Google Shape;566;p56"/>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Year</a:t>
            </a:r>
            <a:endParaRPr/>
          </a:p>
        </p:txBody>
      </p:sp>
      <p:sp>
        <p:nvSpPr>
          <p:cNvPr id="567" name="Google Shape;567;p56"/>
          <p:cNvSpPr txBox="1"/>
          <p:nvPr>
            <p:ph type="title"/>
          </p:nvPr>
        </p:nvSpPr>
        <p:spPr>
          <a:xfrm>
            <a:off x="228600" y="290450"/>
            <a:ext cx="3655800" cy="812700"/>
          </a:xfrm>
          <a:prstGeom prst="rect">
            <a:avLst/>
          </a:prstGeom>
        </p:spPr>
        <p:txBody>
          <a:bodyPr anchorCtr="0" anchor="t" bIns="91425" lIns="0" spcFirstLastPara="1" rIns="91425" wrap="square" tIns="91425">
            <a:spAutoFit/>
          </a:bodyPr>
          <a:lstStyle/>
          <a:p>
            <a:pPr indent="0" lvl="0" marL="0" rtl="0" algn="l">
              <a:spcBef>
                <a:spcPts val="0"/>
              </a:spcBef>
              <a:spcAft>
                <a:spcPts val="0"/>
              </a:spcAft>
              <a:buNone/>
            </a:pPr>
            <a:r>
              <a:rPr lang="en">
                <a:solidFill>
                  <a:schemeClr val="lt1"/>
                </a:solidFill>
              </a:rPr>
              <a:t>Thank you</a:t>
            </a:r>
            <a:endParaRPr>
              <a:solidFill>
                <a:schemeClr val="lt1"/>
              </a:solidFill>
            </a:endParaRPr>
          </a:p>
        </p:txBody>
      </p:sp>
      <p:sp>
        <p:nvSpPr>
          <p:cNvPr id="568" name="Google Shape;568;p56"/>
          <p:cNvSpPr/>
          <p:nvPr/>
        </p:nvSpPr>
        <p:spPr>
          <a:xfrm>
            <a:off x="228600" y="3299625"/>
            <a:ext cx="8472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56"/>
          <p:cNvSpPr/>
          <p:nvPr/>
        </p:nvSpPr>
        <p:spPr>
          <a:xfrm>
            <a:off x="6080700" y="2888275"/>
            <a:ext cx="2835000" cy="1564500"/>
          </a:xfrm>
          <a:prstGeom prst="roundRect">
            <a:avLst>
              <a:gd fmla="val 1230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0" name="Google Shape;570;p56"/>
          <p:cNvSpPr txBox="1"/>
          <p:nvPr/>
        </p:nvSpPr>
        <p:spPr>
          <a:xfrm>
            <a:off x="6309300" y="3096325"/>
            <a:ext cx="2599200" cy="1148400"/>
          </a:xfrm>
          <a:prstGeom prst="rect">
            <a:avLst/>
          </a:prstGeom>
          <a:noFill/>
          <a:ln>
            <a:noFill/>
          </a:ln>
        </p:spPr>
        <p:txBody>
          <a:bodyPr anchorCtr="0" anchor="t" bIns="0" lIns="0" spcFirstLastPara="1" rIns="182875" wrap="square" tIns="0">
            <a:noAutofit/>
          </a:bodyPr>
          <a:lstStyle/>
          <a:p>
            <a:pPr indent="0" lvl="0" marL="0" rtl="0" algn="l">
              <a:spcBef>
                <a:spcPts val="0"/>
              </a:spcBef>
              <a:spcAft>
                <a:spcPts val="0"/>
              </a:spcAft>
              <a:buNone/>
            </a:pPr>
            <a:r>
              <a:rPr lang="en" sz="1800">
                <a:solidFill>
                  <a:schemeClr val="accent3"/>
                </a:solidFill>
                <a:latin typeface="Urbanist Medium"/>
                <a:ea typeface="Urbanist Medium"/>
                <a:cs typeface="Urbanist Medium"/>
                <a:sym typeface="Urbanist Medium"/>
              </a:rPr>
              <a:t>Ready for what’s next?</a:t>
            </a:r>
            <a:r>
              <a:rPr lang="en" sz="1800">
                <a:solidFill>
                  <a:schemeClr val="accent3"/>
                </a:solidFill>
                <a:latin typeface="Urbanist Medium"/>
                <a:ea typeface="Urbanist Medium"/>
                <a:cs typeface="Urbanist Medium"/>
                <a:sym typeface="Urbanist Medium"/>
              </a:rPr>
              <a:t> </a:t>
            </a:r>
            <a:endParaRPr sz="1800">
              <a:solidFill>
                <a:schemeClr val="accent3"/>
              </a:solidFill>
              <a:latin typeface="Urbanist Medium"/>
              <a:ea typeface="Urbanist Medium"/>
              <a:cs typeface="Urbanist Medium"/>
              <a:sym typeface="Urbanist Medium"/>
            </a:endParaRPr>
          </a:p>
          <a:p>
            <a:pPr indent="0" lvl="0" marL="0" rtl="0" algn="l">
              <a:spcBef>
                <a:spcPts val="0"/>
              </a:spcBef>
              <a:spcAft>
                <a:spcPts val="0"/>
              </a:spcAft>
              <a:buNone/>
            </a:pPr>
            <a:r>
              <a:rPr lang="en" sz="1200">
                <a:solidFill>
                  <a:schemeClr val="lt1"/>
                </a:solidFill>
                <a:latin typeface="Urbanist Medium"/>
                <a:ea typeface="Urbanist Medium"/>
                <a:cs typeface="Urbanist Medium"/>
                <a:sym typeface="Urbanist Medium"/>
              </a:rPr>
              <a:t>Let’s </a:t>
            </a:r>
            <a:r>
              <a:rPr lang="en" sz="1200">
                <a:solidFill>
                  <a:schemeClr val="lt1"/>
                </a:solidFill>
                <a:latin typeface="Urbanist Medium"/>
                <a:ea typeface="Urbanist Medium"/>
                <a:cs typeface="Urbanist Medium"/>
                <a:sym typeface="Urbanist Medium"/>
              </a:rPr>
              <a:t>talk</a:t>
            </a:r>
            <a:endParaRPr sz="1200">
              <a:solidFill>
                <a:schemeClr val="lt1"/>
              </a:solidFill>
              <a:latin typeface="Urbanist Medium"/>
              <a:ea typeface="Urbanist Medium"/>
              <a:cs typeface="Urbanist Medium"/>
              <a:sym typeface="Urbanist Medium"/>
            </a:endParaRPr>
          </a:p>
          <a:p>
            <a:pPr indent="0" lvl="0" marL="0" rtl="0" algn="l">
              <a:lnSpc>
                <a:spcPct val="85000"/>
              </a:lnSpc>
              <a:spcBef>
                <a:spcPts val="0"/>
              </a:spcBef>
              <a:spcAft>
                <a:spcPts val="0"/>
              </a:spcAft>
              <a:buNone/>
            </a:pPr>
            <a:r>
              <a:t/>
            </a:r>
            <a:endParaRPr sz="1200">
              <a:solidFill>
                <a:schemeClr val="dk2"/>
              </a:solidFill>
              <a:latin typeface="Urbanist Medium"/>
              <a:ea typeface="Urbanist Medium"/>
              <a:cs typeface="Urbanist Medium"/>
              <a:sym typeface="Urbanist Medium"/>
            </a:endParaRPr>
          </a:p>
          <a:p>
            <a:pPr indent="0" lvl="0" marL="0" rtl="0" algn="l">
              <a:lnSpc>
                <a:spcPct val="115000"/>
              </a:lnSpc>
              <a:spcBef>
                <a:spcPts val="0"/>
              </a:spcBef>
              <a:spcAft>
                <a:spcPts val="0"/>
              </a:spcAft>
              <a:buClr>
                <a:schemeClr val="dk1"/>
              </a:buClr>
              <a:buSzPts val="1100"/>
              <a:buNone/>
            </a:pPr>
            <a:r>
              <a:rPr lang="en" sz="1000">
                <a:solidFill>
                  <a:schemeClr val="lt1"/>
                </a:solidFill>
                <a:latin typeface="Urbanist"/>
                <a:ea typeface="Urbanist"/>
                <a:cs typeface="Urbanist"/>
                <a:sym typeface="Urbanist"/>
              </a:rPr>
              <a:t>Full Name (of the point of contact)</a:t>
            </a:r>
            <a:endParaRPr sz="1600">
              <a:solidFill>
                <a:schemeClr val="lt1"/>
              </a:solidFill>
              <a:latin typeface="Urbanist Medium"/>
              <a:ea typeface="Urbanist Medium"/>
              <a:cs typeface="Urbanist Medium"/>
              <a:sym typeface="Urbanist Medium"/>
            </a:endParaRPr>
          </a:p>
          <a:p>
            <a:pPr indent="0" lvl="0" marL="0" rtl="0" algn="l">
              <a:lnSpc>
                <a:spcPct val="115000"/>
              </a:lnSpc>
              <a:spcBef>
                <a:spcPts val="0"/>
              </a:spcBef>
              <a:spcAft>
                <a:spcPts val="0"/>
              </a:spcAft>
              <a:buClr>
                <a:schemeClr val="dk1"/>
              </a:buClr>
              <a:buSzPts val="1100"/>
              <a:buFont typeface="Arial"/>
              <a:buNone/>
            </a:pPr>
            <a:r>
              <a:rPr lang="en" sz="1000">
                <a:solidFill>
                  <a:schemeClr val="lt1"/>
                </a:solidFill>
                <a:latin typeface="Urbanist"/>
                <a:ea typeface="Urbanist"/>
                <a:cs typeface="Urbanist"/>
                <a:sym typeface="Urbanist"/>
              </a:rPr>
              <a:t>Email</a:t>
            </a:r>
            <a:endParaRPr sz="1000">
              <a:solidFill>
                <a:schemeClr val="lt1"/>
              </a:solidFill>
              <a:latin typeface="Urbanist"/>
              <a:ea typeface="Urbanist"/>
              <a:cs typeface="Urbanist"/>
              <a:sym typeface="Urbanist"/>
            </a:endParaRPr>
          </a:p>
          <a:p>
            <a:pPr indent="0" lvl="0" marL="0" rtl="0" algn="l">
              <a:lnSpc>
                <a:spcPct val="115000"/>
              </a:lnSpc>
              <a:spcBef>
                <a:spcPts val="0"/>
              </a:spcBef>
              <a:spcAft>
                <a:spcPts val="0"/>
              </a:spcAft>
              <a:buClr>
                <a:schemeClr val="dk1"/>
              </a:buClr>
              <a:buSzPts val="1100"/>
              <a:buFont typeface="Arial"/>
              <a:buNone/>
            </a:pPr>
            <a:r>
              <a:rPr lang="en" sz="1000">
                <a:solidFill>
                  <a:schemeClr val="lt1"/>
                </a:solidFill>
                <a:latin typeface="Urbanist"/>
                <a:ea typeface="Urbanist"/>
                <a:cs typeface="Urbanist"/>
                <a:sym typeface="Urbanist"/>
              </a:rPr>
              <a:t>Phone number</a:t>
            </a:r>
            <a:endParaRPr sz="10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t/>
            </a:r>
            <a:endParaRPr sz="1000">
              <a:solidFill>
                <a:schemeClr val="lt1"/>
              </a:solidFill>
              <a:latin typeface="Urbanist"/>
              <a:ea typeface="Urbanist"/>
              <a:cs typeface="Urbanist"/>
              <a:sym typeface="Urbanist"/>
            </a:endParaRPr>
          </a:p>
        </p:txBody>
      </p:sp>
      <p:sp>
        <p:nvSpPr>
          <p:cNvPr id="571" name="Google Shape;571;p56"/>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Company 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7"/>
          <p:cNvSpPr/>
          <p:nvPr/>
        </p:nvSpPr>
        <p:spPr>
          <a:xfrm>
            <a:off x="4618950" y="228600"/>
            <a:ext cx="42969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7" name="Google Shape;577;p57"/>
          <p:cNvSpPr/>
          <p:nvPr/>
        </p:nvSpPr>
        <p:spPr>
          <a:xfrm>
            <a:off x="4618950" y="906375"/>
            <a:ext cx="42966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8" name="Google Shape;578;p57"/>
          <p:cNvSpPr/>
          <p:nvPr/>
        </p:nvSpPr>
        <p:spPr>
          <a:xfrm>
            <a:off x="4618950" y="1584175"/>
            <a:ext cx="42966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9" name="Google Shape;579;p57"/>
          <p:cNvSpPr/>
          <p:nvPr/>
        </p:nvSpPr>
        <p:spPr>
          <a:xfrm>
            <a:off x="4618950" y="2261950"/>
            <a:ext cx="42969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0" name="Google Shape;580;p57"/>
          <p:cNvSpPr/>
          <p:nvPr/>
        </p:nvSpPr>
        <p:spPr>
          <a:xfrm>
            <a:off x="4618950" y="2939750"/>
            <a:ext cx="42966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1" name="Google Shape;581;p57"/>
          <p:cNvSpPr/>
          <p:nvPr/>
        </p:nvSpPr>
        <p:spPr>
          <a:xfrm>
            <a:off x="4618950" y="3617525"/>
            <a:ext cx="4296900" cy="605700"/>
          </a:xfrm>
          <a:prstGeom prst="roundRect">
            <a:avLst>
              <a:gd fmla="val 16991"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nvGrpSpPr>
          <p:cNvPr id="582" name="Google Shape;582;p57"/>
          <p:cNvGrpSpPr/>
          <p:nvPr/>
        </p:nvGrpSpPr>
        <p:grpSpPr>
          <a:xfrm rot="-5400000">
            <a:off x="8556505" y="430775"/>
            <a:ext cx="204654" cy="204654"/>
            <a:chOff x="259788" y="1923155"/>
            <a:chExt cx="409800" cy="409800"/>
          </a:xfrm>
        </p:grpSpPr>
        <p:sp>
          <p:nvSpPr>
            <p:cNvPr id="583" name="Google Shape;583;p57"/>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nvGrpSpPr>
            <p:cNvPr id="584" name="Google Shape;584;p57"/>
            <p:cNvGrpSpPr/>
            <p:nvPr/>
          </p:nvGrpSpPr>
          <p:grpSpPr>
            <a:xfrm>
              <a:off x="362088" y="2093825"/>
              <a:ext cx="205200" cy="102600"/>
              <a:chOff x="498725" y="2069800"/>
              <a:chExt cx="205200" cy="102600"/>
            </a:xfrm>
          </p:grpSpPr>
          <p:cxnSp>
            <p:nvCxnSpPr>
              <p:cNvPr id="585" name="Google Shape;585;p57"/>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57"/>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grpSp>
        <p:nvGrpSpPr>
          <p:cNvPr id="587" name="Google Shape;587;p57"/>
          <p:cNvGrpSpPr/>
          <p:nvPr/>
        </p:nvGrpSpPr>
        <p:grpSpPr>
          <a:xfrm rot="-5400000">
            <a:off x="8556505" y="1108560"/>
            <a:ext cx="204654" cy="204654"/>
            <a:chOff x="259788" y="1923155"/>
            <a:chExt cx="409800" cy="409800"/>
          </a:xfrm>
        </p:grpSpPr>
        <p:sp>
          <p:nvSpPr>
            <p:cNvPr id="588" name="Google Shape;588;p57"/>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nvGrpSpPr>
            <p:cNvPr id="589" name="Google Shape;589;p57"/>
            <p:cNvGrpSpPr/>
            <p:nvPr/>
          </p:nvGrpSpPr>
          <p:grpSpPr>
            <a:xfrm>
              <a:off x="362088" y="2093825"/>
              <a:ext cx="205200" cy="102600"/>
              <a:chOff x="498725" y="2069800"/>
              <a:chExt cx="205200" cy="102600"/>
            </a:xfrm>
          </p:grpSpPr>
          <p:cxnSp>
            <p:nvCxnSpPr>
              <p:cNvPr id="590" name="Google Shape;590;p57"/>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57"/>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grpSp>
        <p:nvGrpSpPr>
          <p:cNvPr id="592" name="Google Shape;592;p57"/>
          <p:cNvGrpSpPr/>
          <p:nvPr/>
        </p:nvGrpSpPr>
        <p:grpSpPr>
          <a:xfrm rot="-5400000">
            <a:off x="8556505" y="1786345"/>
            <a:ext cx="204654" cy="204654"/>
            <a:chOff x="259788" y="1923155"/>
            <a:chExt cx="409800" cy="409800"/>
          </a:xfrm>
        </p:grpSpPr>
        <p:sp>
          <p:nvSpPr>
            <p:cNvPr id="593" name="Google Shape;593;p57"/>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nvGrpSpPr>
            <p:cNvPr id="594" name="Google Shape;594;p57"/>
            <p:cNvGrpSpPr/>
            <p:nvPr/>
          </p:nvGrpSpPr>
          <p:grpSpPr>
            <a:xfrm>
              <a:off x="362088" y="2093825"/>
              <a:ext cx="205200" cy="102600"/>
              <a:chOff x="498725" y="2069800"/>
              <a:chExt cx="205200" cy="102600"/>
            </a:xfrm>
          </p:grpSpPr>
          <p:cxnSp>
            <p:nvCxnSpPr>
              <p:cNvPr id="595" name="Google Shape;595;p57"/>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57"/>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grpSp>
        <p:nvGrpSpPr>
          <p:cNvPr id="597" name="Google Shape;597;p57"/>
          <p:cNvGrpSpPr/>
          <p:nvPr/>
        </p:nvGrpSpPr>
        <p:grpSpPr>
          <a:xfrm rot="-5400000">
            <a:off x="8556505" y="2464130"/>
            <a:ext cx="204654" cy="204654"/>
            <a:chOff x="259788" y="1923155"/>
            <a:chExt cx="409800" cy="409800"/>
          </a:xfrm>
        </p:grpSpPr>
        <p:sp>
          <p:nvSpPr>
            <p:cNvPr id="598" name="Google Shape;598;p57"/>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nvGrpSpPr>
            <p:cNvPr id="599" name="Google Shape;599;p57"/>
            <p:cNvGrpSpPr/>
            <p:nvPr/>
          </p:nvGrpSpPr>
          <p:grpSpPr>
            <a:xfrm>
              <a:off x="362088" y="2093825"/>
              <a:ext cx="205200" cy="102600"/>
              <a:chOff x="498725" y="2069800"/>
              <a:chExt cx="205200" cy="102600"/>
            </a:xfrm>
          </p:grpSpPr>
          <p:cxnSp>
            <p:nvCxnSpPr>
              <p:cNvPr id="600" name="Google Shape;600;p57"/>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57"/>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grpSp>
        <p:nvGrpSpPr>
          <p:cNvPr id="602" name="Google Shape;602;p57"/>
          <p:cNvGrpSpPr/>
          <p:nvPr/>
        </p:nvGrpSpPr>
        <p:grpSpPr>
          <a:xfrm rot="-5400000">
            <a:off x="8556505" y="3141915"/>
            <a:ext cx="204654" cy="204654"/>
            <a:chOff x="259788" y="1923155"/>
            <a:chExt cx="409800" cy="409800"/>
          </a:xfrm>
        </p:grpSpPr>
        <p:sp>
          <p:nvSpPr>
            <p:cNvPr id="603" name="Google Shape;603;p57"/>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nvGrpSpPr>
            <p:cNvPr id="604" name="Google Shape;604;p57"/>
            <p:cNvGrpSpPr/>
            <p:nvPr/>
          </p:nvGrpSpPr>
          <p:grpSpPr>
            <a:xfrm>
              <a:off x="362088" y="2093825"/>
              <a:ext cx="205200" cy="102600"/>
              <a:chOff x="498725" y="2069800"/>
              <a:chExt cx="205200" cy="102600"/>
            </a:xfrm>
          </p:grpSpPr>
          <p:cxnSp>
            <p:nvCxnSpPr>
              <p:cNvPr id="605" name="Google Shape;605;p57"/>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57"/>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grpSp>
        <p:nvGrpSpPr>
          <p:cNvPr id="607" name="Google Shape;607;p57"/>
          <p:cNvGrpSpPr/>
          <p:nvPr/>
        </p:nvGrpSpPr>
        <p:grpSpPr>
          <a:xfrm rot="-5400000">
            <a:off x="8556505" y="3819700"/>
            <a:ext cx="204654" cy="204654"/>
            <a:chOff x="259788" y="1923155"/>
            <a:chExt cx="409800" cy="409800"/>
          </a:xfrm>
        </p:grpSpPr>
        <p:sp>
          <p:nvSpPr>
            <p:cNvPr id="608" name="Google Shape;608;p57"/>
            <p:cNvSpPr/>
            <p:nvPr/>
          </p:nvSpPr>
          <p:spPr>
            <a:xfrm>
              <a:off x="259788" y="1923155"/>
              <a:ext cx="409800" cy="40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nvGrpSpPr>
            <p:cNvPr id="609" name="Google Shape;609;p57"/>
            <p:cNvGrpSpPr/>
            <p:nvPr/>
          </p:nvGrpSpPr>
          <p:grpSpPr>
            <a:xfrm>
              <a:off x="362088" y="2093825"/>
              <a:ext cx="205200" cy="102600"/>
              <a:chOff x="498725" y="2069800"/>
              <a:chExt cx="205200" cy="102600"/>
            </a:xfrm>
          </p:grpSpPr>
          <p:cxnSp>
            <p:nvCxnSpPr>
              <p:cNvPr id="610" name="Google Shape;610;p57"/>
              <p:cNvCxnSpPr/>
              <p:nvPr/>
            </p:nvCxnSpPr>
            <p:spPr>
              <a:xfrm>
                <a:off x="498725" y="2069800"/>
                <a:ext cx="102600" cy="1026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57"/>
              <p:cNvCxnSpPr/>
              <p:nvPr/>
            </p:nvCxnSpPr>
            <p:spPr>
              <a:xfrm flipH="1">
                <a:off x="601325" y="2069800"/>
                <a:ext cx="102600" cy="102600"/>
              </a:xfrm>
              <a:prstGeom prst="straightConnector1">
                <a:avLst/>
              </a:prstGeom>
              <a:noFill/>
              <a:ln cap="flat" cmpd="sng" w="9525">
                <a:solidFill>
                  <a:schemeClr val="dk2"/>
                </a:solidFill>
                <a:prstDash val="solid"/>
                <a:round/>
                <a:headEnd len="med" w="med" type="none"/>
                <a:tailEnd len="med" w="med" type="none"/>
              </a:ln>
            </p:spPr>
          </p:cxnSp>
        </p:grpSp>
      </p:grpSp>
      <p:sp>
        <p:nvSpPr>
          <p:cNvPr id="612" name="Google Shape;612;p57"/>
          <p:cNvSpPr txBox="1"/>
          <p:nvPr>
            <p:ph idx="1" type="subTitle"/>
          </p:nvPr>
        </p:nvSpPr>
        <p:spPr>
          <a:xfrm>
            <a:off x="320625" y="4675975"/>
            <a:ext cx="2700000" cy="23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Company</a:t>
            </a:r>
            <a:r>
              <a:rPr lang="en"/>
              <a:t> Name</a:t>
            </a:r>
            <a:endParaRPr/>
          </a:p>
        </p:txBody>
      </p:sp>
      <p:sp>
        <p:nvSpPr>
          <p:cNvPr id="613" name="Google Shape;613;p57"/>
          <p:cNvSpPr txBox="1"/>
          <p:nvPr>
            <p:ph idx="2" type="subTitle"/>
          </p:nvPr>
        </p:nvSpPr>
        <p:spPr>
          <a:xfrm>
            <a:off x="4716740" y="4675975"/>
            <a:ext cx="2294700" cy="23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Quarter Month</a:t>
            </a:r>
            <a:r>
              <a:rPr lang="en"/>
              <a:t> </a:t>
            </a:r>
            <a:endParaRPr/>
          </a:p>
        </p:txBody>
      </p:sp>
      <p:sp>
        <p:nvSpPr>
          <p:cNvPr id="614" name="Google Shape;614;p57"/>
          <p:cNvSpPr txBox="1"/>
          <p:nvPr>
            <p:ph idx="3" type="subTitle"/>
          </p:nvPr>
        </p:nvSpPr>
        <p:spPr>
          <a:xfrm>
            <a:off x="6859200" y="4683725"/>
            <a:ext cx="2056500" cy="22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Year</a:t>
            </a:r>
            <a:endParaRPr/>
          </a:p>
        </p:txBody>
      </p:sp>
      <p:sp>
        <p:nvSpPr>
          <p:cNvPr id="615" name="Google Shape;615;p57"/>
          <p:cNvSpPr txBox="1"/>
          <p:nvPr>
            <p:ph type="title"/>
          </p:nvPr>
        </p:nvSpPr>
        <p:spPr>
          <a:xfrm>
            <a:off x="277500" y="228600"/>
            <a:ext cx="3904500" cy="537300"/>
          </a:xfrm>
          <a:prstGeom prst="rect">
            <a:avLst/>
          </a:prstGeom>
        </p:spPr>
        <p:txBody>
          <a:bodyPr anchorCtr="0" anchor="t" bIns="91425" lIns="0" spcFirstLastPara="1" rIns="91425" wrap="square" tIns="0">
            <a:spAutoFit/>
          </a:bodyPr>
          <a:lstStyle/>
          <a:p>
            <a:pPr indent="0" lvl="0" marL="0" rtl="0" algn="l">
              <a:spcBef>
                <a:spcPts val="0"/>
              </a:spcBef>
              <a:spcAft>
                <a:spcPts val="0"/>
              </a:spcAft>
              <a:buNone/>
            </a:pPr>
            <a:r>
              <a:rPr lang="en"/>
              <a:t>Content</a:t>
            </a:r>
            <a:endParaRPr/>
          </a:p>
        </p:txBody>
      </p:sp>
      <p:sp>
        <p:nvSpPr>
          <p:cNvPr id="616" name="Google Shape;616;p57"/>
          <p:cNvSpPr txBox="1"/>
          <p:nvPr>
            <p:ph idx="4" type="subTitle"/>
          </p:nvPr>
        </p:nvSpPr>
        <p:spPr>
          <a:xfrm>
            <a:off x="4744575" y="387150"/>
            <a:ext cx="32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617" name="Google Shape;617;p57"/>
          <p:cNvSpPr txBox="1"/>
          <p:nvPr>
            <p:ph idx="5" type="subTitle"/>
          </p:nvPr>
        </p:nvSpPr>
        <p:spPr>
          <a:xfrm>
            <a:off x="4744575" y="1064088"/>
            <a:ext cx="32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18" name="Google Shape;618;p57"/>
          <p:cNvSpPr txBox="1"/>
          <p:nvPr>
            <p:ph idx="6" type="subTitle"/>
          </p:nvPr>
        </p:nvSpPr>
        <p:spPr>
          <a:xfrm>
            <a:off x="4744575" y="1741025"/>
            <a:ext cx="32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619" name="Google Shape;619;p57"/>
          <p:cNvSpPr txBox="1"/>
          <p:nvPr>
            <p:ph idx="7" type="subTitle"/>
          </p:nvPr>
        </p:nvSpPr>
        <p:spPr>
          <a:xfrm>
            <a:off x="4744575" y="2422306"/>
            <a:ext cx="32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620" name="Google Shape;620;p57"/>
          <p:cNvSpPr txBox="1"/>
          <p:nvPr>
            <p:ph idx="8" type="subTitle"/>
          </p:nvPr>
        </p:nvSpPr>
        <p:spPr>
          <a:xfrm>
            <a:off x="4744575" y="3096606"/>
            <a:ext cx="32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621" name="Google Shape;621;p57"/>
          <p:cNvSpPr txBox="1"/>
          <p:nvPr>
            <p:ph idx="9" type="subTitle"/>
          </p:nvPr>
        </p:nvSpPr>
        <p:spPr>
          <a:xfrm>
            <a:off x="4744575" y="3770931"/>
            <a:ext cx="322500" cy="2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622" name="Google Shape;622;p57"/>
          <p:cNvSpPr txBox="1"/>
          <p:nvPr>
            <p:ph idx="13" type="subTitle"/>
          </p:nvPr>
        </p:nvSpPr>
        <p:spPr>
          <a:xfrm>
            <a:off x="5067075" y="387150"/>
            <a:ext cx="3267600" cy="28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Add section title</a:t>
            </a:r>
            <a:endParaRPr/>
          </a:p>
        </p:txBody>
      </p:sp>
      <p:sp>
        <p:nvSpPr>
          <p:cNvPr id="623" name="Google Shape;623;p57"/>
          <p:cNvSpPr txBox="1"/>
          <p:nvPr>
            <p:ph idx="14" type="subTitle"/>
          </p:nvPr>
        </p:nvSpPr>
        <p:spPr>
          <a:xfrm>
            <a:off x="5067075" y="1064088"/>
            <a:ext cx="3267600" cy="28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None/>
            </a:pPr>
            <a:r>
              <a:rPr lang="en"/>
              <a:t>Add section title</a:t>
            </a:r>
            <a:endParaRPr/>
          </a:p>
        </p:txBody>
      </p:sp>
      <p:sp>
        <p:nvSpPr>
          <p:cNvPr id="624" name="Google Shape;624;p57"/>
          <p:cNvSpPr txBox="1"/>
          <p:nvPr>
            <p:ph idx="15" type="subTitle"/>
          </p:nvPr>
        </p:nvSpPr>
        <p:spPr>
          <a:xfrm>
            <a:off x="5067075" y="1741025"/>
            <a:ext cx="3267600" cy="28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None/>
            </a:pPr>
            <a:r>
              <a:rPr lang="en"/>
              <a:t>Add section title</a:t>
            </a:r>
            <a:endParaRPr/>
          </a:p>
        </p:txBody>
      </p:sp>
      <p:sp>
        <p:nvSpPr>
          <p:cNvPr id="625" name="Google Shape;625;p57"/>
          <p:cNvSpPr txBox="1"/>
          <p:nvPr>
            <p:ph idx="16" type="subTitle"/>
          </p:nvPr>
        </p:nvSpPr>
        <p:spPr>
          <a:xfrm>
            <a:off x="5067075" y="2422306"/>
            <a:ext cx="3267600" cy="28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None/>
            </a:pPr>
            <a:r>
              <a:rPr lang="en"/>
              <a:t>Add section title</a:t>
            </a:r>
            <a:endParaRPr/>
          </a:p>
        </p:txBody>
      </p:sp>
      <p:sp>
        <p:nvSpPr>
          <p:cNvPr id="626" name="Google Shape;626;p57"/>
          <p:cNvSpPr txBox="1"/>
          <p:nvPr>
            <p:ph idx="17" type="subTitle"/>
          </p:nvPr>
        </p:nvSpPr>
        <p:spPr>
          <a:xfrm>
            <a:off x="5067075" y="3096606"/>
            <a:ext cx="3267600" cy="28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None/>
            </a:pPr>
            <a:r>
              <a:rPr lang="en"/>
              <a:t>Add section title</a:t>
            </a:r>
            <a:endParaRPr/>
          </a:p>
        </p:txBody>
      </p:sp>
      <p:sp>
        <p:nvSpPr>
          <p:cNvPr id="627" name="Google Shape;627;p57"/>
          <p:cNvSpPr txBox="1"/>
          <p:nvPr>
            <p:ph idx="18" type="subTitle"/>
          </p:nvPr>
        </p:nvSpPr>
        <p:spPr>
          <a:xfrm>
            <a:off x="5067075" y="3770931"/>
            <a:ext cx="3267600" cy="28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None/>
            </a:pPr>
            <a:r>
              <a:rPr lang="en"/>
              <a:t>Add section title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8"/>
          <p:cNvSpPr txBox="1"/>
          <p:nvPr>
            <p:ph idx="3" type="subTitle"/>
          </p:nvPr>
        </p:nvSpPr>
        <p:spPr>
          <a:xfrm>
            <a:off x="4716740" y="4675975"/>
            <a:ext cx="2294700" cy="23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Quarter Month</a:t>
            </a:r>
            <a:endParaRPr/>
          </a:p>
        </p:txBody>
      </p:sp>
      <p:sp>
        <p:nvSpPr>
          <p:cNvPr id="633" name="Google Shape;633;p58"/>
          <p:cNvSpPr txBox="1"/>
          <p:nvPr>
            <p:ph idx="4" type="subTitle"/>
          </p:nvPr>
        </p:nvSpPr>
        <p:spPr>
          <a:xfrm>
            <a:off x="6859200" y="4683725"/>
            <a:ext cx="2056500" cy="22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r>
              <a:rPr lang="en"/>
              <a:t>Year</a:t>
            </a:r>
            <a:endParaRPr/>
          </a:p>
        </p:txBody>
      </p:sp>
      <p:sp>
        <p:nvSpPr>
          <p:cNvPr id="634" name="Google Shape;634;p58"/>
          <p:cNvSpPr txBox="1"/>
          <p:nvPr>
            <p:ph type="title"/>
          </p:nvPr>
        </p:nvSpPr>
        <p:spPr>
          <a:xfrm>
            <a:off x="228600" y="290450"/>
            <a:ext cx="3655800" cy="812700"/>
          </a:xfrm>
          <a:prstGeom prst="rect">
            <a:avLst/>
          </a:prstGeom>
        </p:spPr>
        <p:txBody>
          <a:bodyPr anchorCtr="0" anchor="t" bIns="91425" lIns="0" spcFirstLastPara="1" rIns="91425" wrap="square" tIns="91425">
            <a:spAutoFit/>
          </a:bodyPr>
          <a:lstStyle/>
          <a:p>
            <a:pPr indent="0" lvl="0" marL="0" rtl="0" algn="l">
              <a:spcBef>
                <a:spcPts val="0"/>
              </a:spcBef>
              <a:spcAft>
                <a:spcPts val="0"/>
              </a:spcAft>
              <a:buNone/>
            </a:pPr>
            <a:r>
              <a:rPr lang="en">
                <a:solidFill>
                  <a:schemeClr val="lt1"/>
                </a:solidFill>
              </a:rPr>
              <a:t>Thank you</a:t>
            </a:r>
            <a:endParaRPr>
              <a:solidFill>
                <a:schemeClr val="lt1"/>
              </a:solidFill>
            </a:endParaRPr>
          </a:p>
        </p:txBody>
      </p:sp>
      <p:sp>
        <p:nvSpPr>
          <p:cNvPr id="635" name="Google Shape;635;p58"/>
          <p:cNvSpPr/>
          <p:nvPr/>
        </p:nvSpPr>
        <p:spPr>
          <a:xfrm>
            <a:off x="228600" y="3299625"/>
            <a:ext cx="847200" cy="2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6" name="Google Shape;636;p58"/>
          <p:cNvSpPr/>
          <p:nvPr/>
        </p:nvSpPr>
        <p:spPr>
          <a:xfrm>
            <a:off x="6080700" y="2888275"/>
            <a:ext cx="2835000" cy="1564500"/>
          </a:xfrm>
          <a:prstGeom prst="roundRect">
            <a:avLst>
              <a:gd fmla="val 12302"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37" name="Google Shape;637;p58"/>
          <p:cNvSpPr txBox="1"/>
          <p:nvPr/>
        </p:nvSpPr>
        <p:spPr>
          <a:xfrm>
            <a:off x="6309300" y="3096325"/>
            <a:ext cx="2599200" cy="1148400"/>
          </a:xfrm>
          <a:prstGeom prst="rect">
            <a:avLst/>
          </a:prstGeom>
          <a:noFill/>
          <a:ln>
            <a:noFill/>
          </a:ln>
        </p:spPr>
        <p:txBody>
          <a:bodyPr anchorCtr="0" anchor="t" bIns="0" lIns="0" spcFirstLastPara="1" rIns="182875" wrap="square" tIns="0">
            <a:noAutofit/>
          </a:bodyPr>
          <a:lstStyle/>
          <a:p>
            <a:pPr indent="0" lvl="0" marL="0" rtl="0" algn="l">
              <a:spcBef>
                <a:spcPts val="0"/>
              </a:spcBef>
              <a:spcAft>
                <a:spcPts val="0"/>
              </a:spcAft>
              <a:buNone/>
            </a:pPr>
            <a:r>
              <a:rPr lang="en" sz="1800">
                <a:solidFill>
                  <a:schemeClr val="accent3"/>
                </a:solidFill>
                <a:latin typeface="Urbanist Medium"/>
                <a:ea typeface="Urbanist Medium"/>
                <a:cs typeface="Urbanist Medium"/>
                <a:sym typeface="Urbanist Medium"/>
              </a:rPr>
              <a:t>Ready for what’s next?</a:t>
            </a:r>
            <a:r>
              <a:rPr lang="en" sz="1800">
                <a:solidFill>
                  <a:schemeClr val="accent3"/>
                </a:solidFill>
                <a:latin typeface="Urbanist Medium"/>
                <a:ea typeface="Urbanist Medium"/>
                <a:cs typeface="Urbanist Medium"/>
                <a:sym typeface="Urbanist Medium"/>
              </a:rPr>
              <a:t> </a:t>
            </a:r>
            <a:endParaRPr sz="1800">
              <a:solidFill>
                <a:schemeClr val="accent3"/>
              </a:solidFill>
              <a:latin typeface="Urbanist Medium"/>
              <a:ea typeface="Urbanist Medium"/>
              <a:cs typeface="Urbanist Medium"/>
              <a:sym typeface="Urbanist Medium"/>
            </a:endParaRPr>
          </a:p>
          <a:p>
            <a:pPr indent="0" lvl="0" marL="0" rtl="0" algn="l">
              <a:spcBef>
                <a:spcPts val="0"/>
              </a:spcBef>
              <a:spcAft>
                <a:spcPts val="0"/>
              </a:spcAft>
              <a:buNone/>
            </a:pPr>
            <a:r>
              <a:rPr lang="en" sz="1200">
                <a:solidFill>
                  <a:schemeClr val="lt1"/>
                </a:solidFill>
                <a:latin typeface="Urbanist Medium"/>
                <a:ea typeface="Urbanist Medium"/>
                <a:cs typeface="Urbanist Medium"/>
                <a:sym typeface="Urbanist Medium"/>
              </a:rPr>
              <a:t>Let’s </a:t>
            </a:r>
            <a:r>
              <a:rPr lang="en" sz="1200">
                <a:solidFill>
                  <a:schemeClr val="lt1"/>
                </a:solidFill>
                <a:latin typeface="Urbanist Medium"/>
                <a:ea typeface="Urbanist Medium"/>
                <a:cs typeface="Urbanist Medium"/>
                <a:sym typeface="Urbanist Medium"/>
              </a:rPr>
              <a:t>talk</a:t>
            </a:r>
            <a:endParaRPr sz="1200">
              <a:solidFill>
                <a:schemeClr val="lt1"/>
              </a:solidFill>
              <a:latin typeface="Urbanist Medium"/>
              <a:ea typeface="Urbanist Medium"/>
              <a:cs typeface="Urbanist Medium"/>
              <a:sym typeface="Urbanist Medium"/>
            </a:endParaRPr>
          </a:p>
          <a:p>
            <a:pPr indent="0" lvl="0" marL="0" rtl="0" algn="l">
              <a:lnSpc>
                <a:spcPct val="85000"/>
              </a:lnSpc>
              <a:spcBef>
                <a:spcPts val="0"/>
              </a:spcBef>
              <a:spcAft>
                <a:spcPts val="0"/>
              </a:spcAft>
              <a:buNone/>
            </a:pPr>
            <a:r>
              <a:t/>
            </a:r>
            <a:endParaRPr sz="1200">
              <a:solidFill>
                <a:schemeClr val="dk2"/>
              </a:solidFill>
              <a:latin typeface="Urbanist Medium"/>
              <a:ea typeface="Urbanist Medium"/>
              <a:cs typeface="Urbanist Medium"/>
              <a:sym typeface="Urbanist Medium"/>
            </a:endParaRPr>
          </a:p>
          <a:p>
            <a:pPr indent="0" lvl="0" marL="0" rtl="0" algn="l">
              <a:lnSpc>
                <a:spcPct val="115000"/>
              </a:lnSpc>
              <a:spcBef>
                <a:spcPts val="0"/>
              </a:spcBef>
              <a:spcAft>
                <a:spcPts val="0"/>
              </a:spcAft>
              <a:buClr>
                <a:schemeClr val="dk1"/>
              </a:buClr>
              <a:buSzPts val="1100"/>
              <a:buNone/>
            </a:pPr>
            <a:r>
              <a:rPr lang="en" sz="1000">
                <a:solidFill>
                  <a:schemeClr val="lt1"/>
                </a:solidFill>
                <a:latin typeface="Urbanist"/>
                <a:ea typeface="Urbanist"/>
                <a:cs typeface="Urbanist"/>
                <a:sym typeface="Urbanist"/>
              </a:rPr>
              <a:t>Full Name (of the point of contact)</a:t>
            </a:r>
            <a:endParaRPr sz="1600">
              <a:solidFill>
                <a:schemeClr val="lt1"/>
              </a:solidFill>
              <a:latin typeface="Urbanist Medium"/>
              <a:ea typeface="Urbanist Medium"/>
              <a:cs typeface="Urbanist Medium"/>
              <a:sym typeface="Urbanist Medium"/>
            </a:endParaRPr>
          </a:p>
          <a:p>
            <a:pPr indent="0" lvl="0" marL="0" rtl="0" algn="l">
              <a:lnSpc>
                <a:spcPct val="115000"/>
              </a:lnSpc>
              <a:spcBef>
                <a:spcPts val="0"/>
              </a:spcBef>
              <a:spcAft>
                <a:spcPts val="0"/>
              </a:spcAft>
              <a:buClr>
                <a:schemeClr val="dk1"/>
              </a:buClr>
              <a:buSzPts val="1100"/>
              <a:buFont typeface="Arial"/>
              <a:buNone/>
            </a:pPr>
            <a:r>
              <a:rPr lang="en" sz="1000">
                <a:solidFill>
                  <a:schemeClr val="lt1"/>
                </a:solidFill>
                <a:latin typeface="Urbanist"/>
                <a:ea typeface="Urbanist"/>
                <a:cs typeface="Urbanist"/>
                <a:sym typeface="Urbanist"/>
              </a:rPr>
              <a:t>Email</a:t>
            </a:r>
            <a:endParaRPr sz="1000">
              <a:solidFill>
                <a:schemeClr val="lt1"/>
              </a:solidFill>
              <a:latin typeface="Urbanist"/>
              <a:ea typeface="Urbanist"/>
              <a:cs typeface="Urbanist"/>
              <a:sym typeface="Urbanist"/>
            </a:endParaRPr>
          </a:p>
          <a:p>
            <a:pPr indent="0" lvl="0" marL="0" rtl="0" algn="l">
              <a:lnSpc>
                <a:spcPct val="115000"/>
              </a:lnSpc>
              <a:spcBef>
                <a:spcPts val="0"/>
              </a:spcBef>
              <a:spcAft>
                <a:spcPts val="0"/>
              </a:spcAft>
              <a:buClr>
                <a:schemeClr val="dk1"/>
              </a:buClr>
              <a:buSzPts val="1100"/>
              <a:buFont typeface="Arial"/>
              <a:buNone/>
            </a:pPr>
            <a:r>
              <a:rPr lang="en" sz="1000">
                <a:solidFill>
                  <a:schemeClr val="lt1"/>
                </a:solidFill>
                <a:latin typeface="Urbanist"/>
                <a:ea typeface="Urbanist"/>
                <a:cs typeface="Urbanist"/>
                <a:sym typeface="Urbanist"/>
              </a:rPr>
              <a:t>Phone number</a:t>
            </a:r>
            <a:endParaRPr sz="10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t/>
            </a:r>
            <a:endParaRPr sz="1000">
              <a:solidFill>
                <a:schemeClr val="lt1"/>
              </a:solidFill>
              <a:latin typeface="Urbanist"/>
              <a:ea typeface="Urbanist"/>
              <a:cs typeface="Urbanist"/>
              <a:sym typeface="Urbanist"/>
            </a:endParaRPr>
          </a:p>
        </p:txBody>
      </p:sp>
      <p:sp>
        <p:nvSpPr>
          <p:cNvPr id="638" name="Google Shape;638;p58"/>
          <p:cNvSpPr txBox="1"/>
          <p:nvPr>
            <p:ph idx="2" type="subTitle"/>
          </p:nvPr>
        </p:nvSpPr>
        <p:spPr>
          <a:xfrm>
            <a:off x="320625" y="4675975"/>
            <a:ext cx="2700000" cy="236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Company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2"/>
          <p:cNvSpPr txBox="1"/>
          <p:nvPr/>
        </p:nvSpPr>
        <p:spPr>
          <a:xfrm>
            <a:off x="5416175" y="299050"/>
            <a:ext cx="3029700" cy="35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u="sng">
                <a:solidFill>
                  <a:schemeClr val="lt1"/>
                </a:solidFill>
              </a:rPr>
              <a:t>Dataset Overview</a:t>
            </a:r>
            <a:endParaRPr b="1" sz="1300" u="sng">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lt1"/>
                </a:solidFill>
              </a:rPr>
              <a:t>Content:</a:t>
            </a:r>
            <a:endParaRPr b="1" sz="1100">
              <a:solidFill>
                <a:schemeClr val="lt1"/>
              </a:solidFill>
            </a:endParaRPr>
          </a:p>
          <a:p>
            <a:pPr indent="-292100" lvl="0" marL="457200" rtl="0" algn="l">
              <a:lnSpc>
                <a:spcPct val="115000"/>
              </a:lnSpc>
              <a:spcBef>
                <a:spcPts val="1200"/>
              </a:spcBef>
              <a:spcAft>
                <a:spcPts val="0"/>
              </a:spcAft>
              <a:buClr>
                <a:schemeClr val="lt1"/>
              </a:buClr>
              <a:buSzPts val="1000"/>
              <a:buChar char="●"/>
            </a:pPr>
            <a:r>
              <a:rPr lang="en" sz="1000">
                <a:solidFill>
                  <a:schemeClr val="lt1"/>
                </a:solidFill>
              </a:rPr>
              <a:t>The dataset contains demographic, financial, and credit-related details of applicants.</a:t>
            </a:r>
            <a:br>
              <a:rPr lang="en" sz="1000">
                <a:solidFill>
                  <a:schemeClr val="lt1"/>
                </a:solidFill>
              </a:rPr>
            </a:b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 sz="1000">
                <a:solidFill>
                  <a:schemeClr val="lt1"/>
                </a:solidFill>
              </a:rPr>
              <a:t>After cleaning and transformation, total </a:t>
            </a:r>
            <a:r>
              <a:rPr b="1" lang="en" sz="1000">
                <a:solidFill>
                  <a:schemeClr val="lt1"/>
                </a:solidFill>
              </a:rPr>
              <a:t>11 columns</a:t>
            </a:r>
            <a:r>
              <a:rPr lang="en" sz="1000">
                <a:solidFill>
                  <a:schemeClr val="lt1"/>
                </a:solidFill>
              </a:rPr>
              <a:t> were used for analysis.</a:t>
            </a:r>
            <a:br>
              <a:rPr lang="en" sz="1000">
                <a:solidFill>
                  <a:schemeClr val="lt1"/>
                </a:solidFill>
              </a:rPr>
            </a:b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 sz="1000">
                <a:solidFill>
                  <a:schemeClr val="lt1"/>
                </a:solidFill>
              </a:rPr>
              <a:t>Unnecessary columns like </a:t>
            </a:r>
            <a:r>
              <a:rPr i="1" lang="en" sz="1000">
                <a:solidFill>
                  <a:schemeClr val="lt1"/>
                </a:solidFill>
              </a:rPr>
              <a:t>Loan_ID</a:t>
            </a:r>
            <a:r>
              <a:rPr lang="en" sz="1000">
                <a:solidFill>
                  <a:schemeClr val="lt1"/>
                </a:solidFill>
              </a:rPr>
              <a:t> were removed.</a:t>
            </a:r>
            <a:br>
              <a:rPr lang="en" sz="1000">
                <a:solidFill>
                  <a:schemeClr val="lt1"/>
                </a:solidFill>
              </a:rPr>
            </a:b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 sz="1000">
                <a:solidFill>
                  <a:schemeClr val="lt1"/>
                </a:solidFill>
              </a:rPr>
              <a:t>Created a new derived column:</a:t>
            </a:r>
            <a:br>
              <a:rPr lang="en" sz="1000">
                <a:solidFill>
                  <a:schemeClr val="lt1"/>
                </a:solidFill>
              </a:rPr>
            </a:br>
            <a:r>
              <a:rPr lang="en" sz="1000">
                <a:solidFill>
                  <a:schemeClr val="lt1"/>
                </a:solidFill>
              </a:rPr>
              <a:t> 🧮 </a:t>
            </a:r>
            <a:r>
              <a:rPr b="1" lang="en" sz="1000">
                <a:solidFill>
                  <a:schemeClr val="lt1"/>
                </a:solidFill>
              </a:rPr>
              <a:t>overall_income = ApplicantIncome + CoapplicantIncome</a:t>
            </a:r>
            <a:endParaRPr b="1" sz="1000">
              <a:solidFill>
                <a:schemeClr val="lt1"/>
              </a:solidFill>
            </a:endParaRPr>
          </a:p>
          <a:p>
            <a:pPr indent="0" lvl="0" marL="0" rtl="0" algn="l">
              <a:spcBef>
                <a:spcPts val="1200"/>
              </a:spcBef>
              <a:spcAft>
                <a:spcPts val="0"/>
              </a:spcAft>
              <a:buNone/>
            </a:pPr>
            <a:r>
              <a:t/>
            </a:r>
            <a:endParaRPr sz="1200">
              <a:solidFill>
                <a:schemeClr val="lt1"/>
              </a:solidFill>
              <a:latin typeface="Urbanist"/>
              <a:ea typeface="Urbanist"/>
              <a:cs typeface="Urbanist"/>
              <a:sym typeface="Urbanist"/>
            </a:endParaRPr>
          </a:p>
        </p:txBody>
      </p:sp>
      <p:sp>
        <p:nvSpPr>
          <p:cNvPr id="449" name="Google Shape;449;p42"/>
          <p:cNvSpPr txBox="1"/>
          <p:nvPr/>
        </p:nvSpPr>
        <p:spPr>
          <a:xfrm>
            <a:off x="4088975" y="580100"/>
            <a:ext cx="4356900" cy="21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
              <a:solidFill>
                <a:schemeClr val="lt1"/>
              </a:solidFill>
              <a:latin typeface="Urbanist"/>
              <a:ea typeface="Urbanist"/>
              <a:cs typeface="Urbanist"/>
              <a:sym typeface="Urbanist"/>
            </a:endParaRPr>
          </a:p>
        </p:txBody>
      </p:sp>
      <p:sp>
        <p:nvSpPr>
          <p:cNvPr id="450" name="Google Shape;450;p42"/>
          <p:cNvSpPr txBox="1"/>
          <p:nvPr/>
        </p:nvSpPr>
        <p:spPr>
          <a:xfrm>
            <a:off x="507300" y="638825"/>
            <a:ext cx="423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graphicFrame>
        <p:nvGraphicFramePr>
          <p:cNvPr id="451" name="Google Shape;451;p42"/>
          <p:cNvGraphicFramePr/>
          <p:nvPr/>
        </p:nvGraphicFramePr>
        <p:xfrm>
          <a:off x="228600" y="62775"/>
          <a:ext cx="3000000" cy="3000000"/>
        </p:xfrm>
        <a:graphic>
          <a:graphicData uri="http://schemas.openxmlformats.org/drawingml/2006/table">
            <a:tbl>
              <a:tblPr>
                <a:noFill/>
                <a:tableStyleId>{4415C2A4-7700-4DFF-AE13-B994D649CE93}</a:tableStyleId>
              </a:tblPr>
              <a:tblGrid>
                <a:gridCol w="1379400"/>
                <a:gridCol w="2607750"/>
              </a:tblGrid>
              <a:tr h="875400">
                <a:tc>
                  <a:txBody>
                    <a:bodyPr/>
                    <a:lstStyle/>
                    <a:p>
                      <a:pPr indent="0" lvl="0" marL="0" rtl="0" algn="l">
                        <a:lnSpc>
                          <a:spcPct val="115000"/>
                        </a:lnSpc>
                        <a:spcBef>
                          <a:spcPts val="0"/>
                        </a:spcBef>
                        <a:spcAft>
                          <a:spcPts val="0"/>
                        </a:spcAft>
                        <a:buNone/>
                      </a:pPr>
                      <a:r>
                        <a:t/>
                      </a:r>
                      <a:endParaRPr b="1" sz="1200">
                        <a:solidFill>
                          <a:schemeClr val="dk2"/>
                        </a:solidFill>
                      </a:endParaRPr>
                    </a:p>
                    <a:p>
                      <a:pPr indent="0" lvl="0" marL="0" rtl="0" algn="l">
                        <a:lnSpc>
                          <a:spcPct val="115000"/>
                        </a:lnSpc>
                        <a:spcBef>
                          <a:spcPts val="0"/>
                        </a:spcBef>
                        <a:spcAft>
                          <a:spcPts val="0"/>
                        </a:spcAft>
                        <a:buNone/>
                      </a:pPr>
                      <a:r>
                        <a:t/>
                      </a:r>
                      <a:endParaRPr b="1" sz="1200">
                        <a:solidFill>
                          <a:schemeClr val="dk2"/>
                        </a:solidFill>
                      </a:endParaRPr>
                    </a:p>
                    <a:p>
                      <a:pPr indent="0" lvl="0" marL="0" rtl="0" algn="l">
                        <a:lnSpc>
                          <a:spcPct val="115000"/>
                        </a:lnSpc>
                        <a:spcBef>
                          <a:spcPts val="0"/>
                        </a:spcBef>
                        <a:spcAft>
                          <a:spcPts val="0"/>
                        </a:spcAft>
                        <a:buNone/>
                      </a:pPr>
                      <a:r>
                        <a:rPr b="1" lang="en" sz="1200">
                          <a:solidFill>
                            <a:schemeClr val="dk2"/>
                          </a:solidFill>
                        </a:rPr>
                        <a:t>Column Name</a:t>
                      </a:r>
                      <a:endParaRPr b="1" sz="1200">
                        <a:solidFill>
                          <a:schemeClr val="dk2"/>
                        </a:solidFill>
                      </a:endParaRPr>
                    </a:p>
                  </a:txBody>
                  <a:tcPr marT="91425" marB="91425" marR="91425" marL="91425"/>
                </a:tc>
                <a:tc>
                  <a:txBody>
                    <a:bodyPr/>
                    <a:lstStyle/>
                    <a:p>
                      <a:pPr indent="0" lvl="0" marL="0" rtl="0" algn="l">
                        <a:lnSpc>
                          <a:spcPct val="115000"/>
                        </a:lnSpc>
                        <a:spcBef>
                          <a:spcPts val="0"/>
                        </a:spcBef>
                        <a:spcAft>
                          <a:spcPts val="0"/>
                        </a:spcAft>
                        <a:buNone/>
                      </a:pPr>
                      <a:r>
                        <a:t/>
                      </a:r>
                      <a:endParaRPr b="1" sz="1200">
                        <a:solidFill>
                          <a:schemeClr val="dk2"/>
                        </a:solidFill>
                      </a:endParaRPr>
                    </a:p>
                    <a:p>
                      <a:pPr indent="0" lvl="0" marL="0" rtl="0" algn="l">
                        <a:lnSpc>
                          <a:spcPct val="115000"/>
                        </a:lnSpc>
                        <a:spcBef>
                          <a:spcPts val="0"/>
                        </a:spcBef>
                        <a:spcAft>
                          <a:spcPts val="0"/>
                        </a:spcAft>
                        <a:buNone/>
                      </a:pPr>
                      <a:r>
                        <a:t/>
                      </a:r>
                      <a:endParaRPr b="1" sz="1200">
                        <a:solidFill>
                          <a:schemeClr val="dk2"/>
                        </a:solidFill>
                      </a:endParaRPr>
                    </a:p>
                    <a:p>
                      <a:pPr indent="0" lvl="0" marL="0" rtl="0" algn="l">
                        <a:lnSpc>
                          <a:spcPct val="115000"/>
                        </a:lnSpc>
                        <a:spcBef>
                          <a:spcPts val="0"/>
                        </a:spcBef>
                        <a:spcAft>
                          <a:spcPts val="0"/>
                        </a:spcAft>
                        <a:buNone/>
                      </a:pPr>
                      <a:r>
                        <a:rPr b="1" lang="en" sz="1200">
                          <a:solidFill>
                            <a:schemeClr val="dk2"/>
                          </a:solidFill>
                        </a:rPr>
                        <a:t>Description</a:t>
                      </a:r>
                      <a:endParaRPr b="1" sz="12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Gender</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Male / Female</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Married</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Marital Status</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Dependents</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Number of dependents</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Education</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Graduate / Non-Graduate</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Self_Employed</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Employment type</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LoanAmount</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Amount applied for</a:t>
                      </a:r>
                      <a:endParaRPr b="1" sz="1000">
                        <a:solidFill>
                          <a:schemeClr val="dk2"/>
                        </a:solidFill>
                      </a:endParaRPr>
                    </a:p>
                  </a:txBody>
                  <a:tcPr marT="91425" marB="91425" marR="91425" marL="91425"/>
                </a:tc>
              </a:tr>
              <a:tr h="526050">
                <a:tc>
                  <a:txBody>
                    <a:bodyPr/>
                    <a:lstStyle/>
                    <a:p>
                      <a:pPr indent="0" lvl="0" marL="0" rtl="0" algn="l">
                        <a:spcBef>
                          <a:spcPts val="0"/>
                        </a:spcBef>
                        <a:spcAft>
                          <a:spcPts val="0"/>
                        </a:spcAft>
                        <a:buNone/>
                      </a:pPr>
                      <a:r>
                        <a:rPr b="1" lang="en" sz="1000">
                          <a:solidFill>
                            <a:schemeClr val="dk2"/>
                          </a:solidFill>
                        </a:rPr>
                        <a:t>Loan_Amount_Term</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Loan duration (months)</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Credit_History</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1 = Good, 0 = Bad</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Property_Area</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Rural / Semiurban / Urban</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Loan_Status</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Y = Approved, N = Not Approved</a:t>
                      </a:r>
                      <a:endParaRPr b="1" sz="1000">
                        <a:solidFill>
                          <a:schemeClr val="dk2"/>
                        </a:solidFill>
                      </a:endParaRPr>
                    </a:p>
                  </a:txBody>
                  <a:tcPr marT="91425" marB="91425" marR="91425" marL="91425"/>
                </a:tc>
              </a:tr>
              <a:tr h="361650">
                <a:tc>
                  <a:txBody>
                    <a:bodyPr/>
                    <a:lstStyle/>
                    <a:p>
                      <a:pPr indent="0" lvl="0" marL="0" rtl="0" algn="l">
                        <a:spcBef>
                          <a:spcPts val="0"/>
                        </a:spcBef>
                        <a:spcAft>
                          <a:spcPts val="0"/>
                        </a:spcAft>
                        <a:buNone/>
                      </a:pPr>
                      <a:r>
                        <a:rPr b="1" lang="en" sz="1000">
                          <a:solidFill>
                            <a:schemeClr val="dk2"/>
                          </a:solidFill>
                        </a:rPr>
                        <a:t>overall_income</a:t>
                      </a:r>
                      <a:endParaRPr b="1" sz="1000">
                        <a:solidFill>
                          <a:schemeClr val="dk2"/>
                        </a:solidFill>
                      </a:endParaRPr>
                    </a:p>
                  </a:txBody>
                  <a:tcPr marT="91425" marB="91425" marR="91425" marL="91425"/>
                </a:tc>
                <a:tc>
                  <a:txBody>
                    <a:bodyPr/>
                    <a:lstStyle/>
                    <a:p>
                      <a:pPr indent="0" lvl="0" marL="0" rtl="0" algn="l">
                        <a:spcBef>
                          <a:spcPts val="0"/>
                        </a:spcBef>
                        <a:spcAft>
                          <a:spcPts val="0"/>
                        </a:spcAft>
                        <a:buNone/>
                      </a:pPr>
                      <a:r>
                        <a:rPr b="1" lang="en" sz="1000">
                          <a:solidFill>
                            <a:schemeClr val="dk2"/>
                          </a:solidFill>
                        </a:rPr>
                        <a:t> </a:t>
                      </a:r>
                      <a:r>
                        <a:rPr b="1" lang="en" sz="1000">
                          <a:solidFill>
                            <a:schemeClr val="dk2"/>
                          </a:solidFill>
                        </a:rPr>
                        <a:t>Total Income (Applicant + Coapplicant)</a:t>
                      </a:r>
                      <a:endParaRPr b="1" sz="1000">
                        <a:solidFill>
                          <a:schemeClr val="dk2"/>
                        </a:solidFill>
                      </a:endParaRPr>
                    </a:p>
                  </a:txBody>
                  <a:tcPr marT="91425" marB="91425" marR="91425" marL="91425"/>
                </a:tc>
              </a:tr>
            </a:tbl>
          </a:graphicData>
        </a:graphic>
      </p:graphicFrame>
      <p:sp>
        <p:nvSpPr>
          <p:cNvPr id="452" name="Google Shape;452;p42"/>
          <p:cNvSpPr txBox="1"/>
          <p:nvPr/>
        </p:nvSpPr>
        <p:spPr>
          <a:xfrm>
            <a:off x="1106150" y="364175"/>
            <a:ext cx="351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453" name="Google Shape;453;p42"/>
          <p:cNvSpPr txBox="1"/>
          <p:nvPr/>
        </p:nvSpPr>
        <p:spPr>
          <a:xfrm>
            <a:off x="228600" y="272550"/>
            <a:ext cx="5058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300" u="sng">
                <a:solidFill>
                  <a:schemeClr val="dk2"/>
                </a:solidFill>
              </a:rPr>
              <a:t>Final Columns  in Dataset</a:t>
            </a:r>
            <a:endParaRPr sz="1300" u="sng">
              <a:solidFill>
                <a:schemeClr val="lt1"/>
              </a:solidFill>
              <a:latin typeface="Urbanist"/>
              <a:ea typeface="Urbanist"/>
              <a:cs typeface="Urbanist"/>
              <a:sym typeface="Urbanis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nvSpPr>
        <p:spPr>
          <a:xfrm>
            <a:off x="2329800" y="249450"/>
            <a:ext cx="464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lt1"/>
                </a:solidFill>
                <a:latin typeface="Urbanist"/>
                <a:ea typeface="Urbanist"/>
                <a:cs typeface="Urbanist"/>
                <a:sym typeface="Urbanist"/>
              </a:rPr>
              <a:t>Data Analysis: Univariate Analysis</a:t>
            </a:r>
            <a:endParaRPr b="1" sz="1600" u="sng">
              <a:solidFill>
                <a:schemeClr val="lt1"/>
              </a:solidFill>
              <a:latin typeface="Urbanist"/>
              <a:ea typeface="Urbanist"/>
              <a:cs typeface="Urbanist"/>
              <a:sym typeface="Urbanist"/>
            </a:endParaRPr>
          </a:p>
        </p:txBody>
      </p:sp>
      <p:sp>
        <p:nvSpPr>
          <p:cNvPr id="459" name="Google Shape;459;p43"/>
          <p:cNvSpPr txBox="1"/>
          <p:nvPr/>
        </p:nvSpPr>
        <p:spPr>
          <a:xfrm>
            <a:off x="847850" y="664950"/>
            <a:ext cx="7398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Urbanist"/>
                <a:ea typeface="Urbanist"/>
                <a:cs typeface="Urbanist"/>
                <a:sym typeface="Urbanist"/>
              </a:rPr>
              <a:t>In this step, we analyze key financial features like Loan Amount, Loan Amount Term, Overall Income, and Credit History individually.</a:t>
            </a:r>
            <a:endParaRPr b="1" sz="1300">
              <a:solidFill>
                <a:schemeClr val="lt1"/>
              </a:solidFill>
              <a:latin typeface="Urbanist"/>
              <a:ea typeface="Urbanist"/>
              <a:cs typeface="Urbanist"/>
              <a:sym typeface="Urbanist"/>
            </a:endParaRPr>
          </a:p>
          <a:p>
            <a:pPr indent="0" lvl="0" marL="0" rtl="0" algn="l">
              <a:spcBef>
                <a:spcPts val="0"/>
              </a:spcBef>
              <a:spcAft>
                <a:spcPts val="0"/>
              </a:spcAft>
              <a:buNone/>
            </a:pPr>
            <a:r>
              <a:rPr b="1" lang="en" sz="1300">
                <a:solidFill>
                  <a:schemeClr val="lt1"/>
                </a:solidFill>
                <a:latin typeface="Urbanist"/>
                <a:ea typeface="Urbanist"/>
                <a:cs typeface="Urbanist"/>
                <a:sym typeface="Urbanist"/>
              </a:rPr>
              <a:t>This helps to understand applicant behavior and major patterns before exploring how these factors affect loan approval.</a:t>
            </a:r>
            <a:endParaRPr b="1">
              <a:solidFill>
                <a:schemeClr val="lt1"/>
              </a:solidFill>
              <a:latin typeface="Urbanist"/>
              <a:ea typeface="Urbanist"/>
              <a:cs typeface="Urbanist"/>
              <a:sym typeface="Urbanist"/>
            </a:endParaRPr>
          </a:p>
        </p:txBody>
      </p:sp>
      <p:sp>
        <p:nvSpPr>
          <p:cNvPr id="460" name="Google Shape;460;p43"/>
          <p:cNvSpPr txBox="1"/>
          <p:nvPr/>
        </p:nvSpPr>
        <p:spPr>
          <a:xfrm>
            <a:off x="75350" y="3877525"/>
            <a:ext cx="40794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rPr>
              <a:t>Loan amounts range from $9,000 to $700,000.</a:t>
            </a:r>
            <a:br>
              <a:rPr b="1" lang="en" sz="1000">
                <a:solidFill>
                  <a:schemeClr val="lt1"/>
                </a:solidFill>
              </a:rPr>
            </a:br>
            <a:endParaRPr b="1" sz="1000">
              <a:solidFill>
                <a:schemeClr val="lt1"/>
              </a:solidFill>
            </a:endParaRPr>
          </a:p>
          <a:p>
            <a:pPr indent="0" lvl="0" marL="0" rtl="0" algn="l">
              <a:spcBef>
                <a:spcPts val="0"/>
              </a:spcBef>
              <a:spcAft>
                <a:spcPts val="0"/>
              </a:spcAft>
              <a:buNone/>
            </a:pPr>
            <a:r>
              <a:rPr b="1" lang="en" sz="1000">
                <a:solidFill>
                  <a:schemeClr val="lt1"/>
                </a:solidFill>
              </a:rPr>
              <a:t>Average loan amount: ≈ $146,000.</a:t>
            </a:r>
            <a:br>
              <a:rPr b="1" lang="en" sz="1000">
                <a:solidFill>
                  <a:schemeClr val="lt1"/>
                </a:solidFill>
              </a:rPr>
            </a:br>
            <a:endParaRPr b="1" sz="1000">
              <a:solidFill>
                <a:schemeClr val="lt1"/>
              </a:solidFill>
            </a:endParaRPr>
          </a:p>
          <a:p>
            <a:pPr indent="0" lvl="0" marL="0" rtl="0" algn="l">
              <a:spcBef>
                <a:spcPts val="0"/>
              </a:spcBef>
              <a:spcAft>
                <a:spcPts val="0"/>
              </a:spcAft>
              <a:buNone/>
            </a:pPr>
            <a:r>
              <a:rPr b="1" lang="en" sz="1000">
                <a:solidFill>
                  <a:schemeClr val="lt1"/>
                </a:solidFill>
              </a:rPr>
              <a:t>Most applicants applied for medium-sized loans between $100K–$200K.</a:t>
            </a:r>
            <a:endParaRPr b="1" sz="10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b="1" sz="1600">
              <a:solidFill>
                <a:schemeClr val="lt1"/>
              </a:solidFill>
              <a:latin typeface="Urbanist"/>
              <a:ea typeface="Urbanist"/>
              <a:cs typeface="Urbanist"/>
              <a:sym typeface="Urbanist"/>
            </a:endParaRPr>
          </a:p>
        </p:txBody>
      </p:sp>
      <p:sp>
        <p:nvSpPr>
          <p:cNvPr id="461" name="Google Shape;461;p43"/>
          <p:cNvSpPr txBox="1"/>
          <p:nvPr/>
        </p:nvSpPr>
        <p:spPr>
          <a:xfrm>
            <a:off x="4793550" y="3877525"/>
            <a:ext cx="3804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chemeClr val="lt1"/>
                </a:solidFill>
              </a:rPr>
              <a:t>Most common term: 360 months (30 years).</a:t>
            </a:r>
            <a:br>
              <a:rPr b="1" lang="en" sz="1000">
                <a:solidFill>
                  <a:schemeClr val="lt1"/>
                </a:solidFill>
              </a:rPr>
            </a:br>
            <a:endParaRPr b="1" sz="1000">
              <a:solidFill>
                <a:schemeClr val="lt1"/>
              </a:solidFill>
            </a:endParaRPr>
          </a:p>
          <a:p>
            <a:pPr indent="0" lvl="0" marL="0" rtl="0" algn="l">
              <a:spcBef>
                <a:spcPts val="0"/>
              </a:spcBef>
              <a:spcAft>
                <a:spcPts val="0"/>
              </a:spcAft>
              <a:buClr>
                <a:schemeClr val="dk1"/>
              </a:buClr>
              <a:buSzPts val="1100"/>
              <a:buFont typeface="Arial"/>
              <a:buNone/>
            </a:pPr>
            <a:r>
              <a:rPr b="1" lang="en" sz="1000">
                <a:solidFill>
                  <a:schemeClr val="lt1"/>
                </a:solidFill>
              </a:rPr>
              <a:t>Average loan term ≈ 342 months.</a:t>
            </a:r>
            <a:br>
              <a:rPr b="1" lang="en" sz="1000">
                <a:solidFill>
                  <a:schemeClr val="lt1"/>
                </a:solidFill>
              </a:rPr>
            </a:br>
            <a:endParaRPr b="1" sz="800">
              <a:solidFill>
                <a:schemeClr val="lt1"/>
              </a:solidFill>
            </a:endParaRPr>
          </a:p>
          <a:p>
            <a:pPr indent="0" lvl="0" marL="0" rtl="0" algn="l">
              <a:spcBef>
                <a:spcPts val="0"/>
              </a:spcBef>
              <a:spcAft>
                <a:spcPts val="0"/>
              </a:spcAft>
              <a:buClr>
                <a:schemeClr val="dk1"/>
              </a:buClr>
              <a:buSzPts val="1100"/>
              <a:buFont typeface="Arial"/>
              <a:buNone/>
            </a:pPr>
            <a:r>
              <a:rPr b="1" lang="en" sz="1000">
                <a:solidFill>
                  <a:schemeClr val="lt1"/>
                </a:solidFill>
              </a:rPr>
              <a:t>Indicates preference for long-term repayment (lower EMI).</a:t>
            </a:r>
            <a:endParaRPr b="1" sz="1000">
              <a:solidFill>
                <a:schemeClr val="lt1"/>
              </a:solidFill>
            </a:endParaRPr>
          </a:p>
        </p:txBody>
      </p:sp>
      <p:pic>
        <p:nvPicPr>
          <p:cNvPr id="462" name="Google Shape;462;p43" title="loan amount distribution.png"/>
          <p:cNvPicPr preferRelativeResize="0"/>
          <p:nvPr/>
        </p:nvPicPr>
        <p:blipFill>
          <a:blip r:embed="rId3">
            <a:alphaModFix/>
          </a:blip>
          <a:stretch>
            <a:fillRect/>
          </a:stretch>
        </p:blipFill>
        <p:spPr>
          <a:xfrm>
            <a:off x="44775" y="1547750"/>
            <a:ext cx="4314275" cy="2318000"/>
          </a:xfrm>
          <a:prstGeom prst="rect">
            <a:avLst/>
          </a:prstGeom>
          <a:noFill/>
          <a:ln>
            <a:noFill/>
          </a:ln>
        </p:spPr>
      </p:pic>
      <p:sp>
        <p:nvSpPr>
          <p:cNvPr id="463" name="Google Shape;463;p43"/>
          <p:cNvSpPr txBox="1"/>
          <p:nvPr/>
        </p:nvSpPr>
        <p:spPr>
          <a:xfrm>
            <a:off x="5298500" y="2928750"/>
            <a:ext cx="387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pic>
        <p:nvPicPr>
          <p:cNvPr id="464" name="Google Shape;464;p43" title="Loan amount term.png"/>
          <p:cNvPicPr preferRelativeResize="0"/>
          <p:nvPr/>
        </p:nvPicPr>
        <p:blipFill>
          <a:blip r:embed="rId4">
            <a:alphaModFix/>
          </a:blip>
          <a:stretch>
            <a:fillRect/>
          </a:stretch>
        </p:blipFill>
        <p:spPr>
          <a:xfrm>
            <a:off x="4725425" y="1559525"/>
            <a:ext cx="4189975" cy="2318000"/>
          </a:xfrm>
          <a:prstGeom prst="rect">
            <a:avLst/>
          </a:prstGeom>
          <a:noFill/>
          <a:ln>
            <a:noFill/>
          </a:ln>
        </p:spPr>
      </p:pic>
      <p:sp>
        <p:nvSpPr>
          <p:cNvPr id="465" name="Google Shape;465;p43"/>
          <p:cNvSpPr txBox="1"/>
          <p:nvPr/>
        </p:nvSpPr>
        <p:spPr>
          <a:xfrm>
            <a:off x="8868425" y="4401325"/>
            <a:ext cx="9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44" title="overall income.png"/>
          <p:cNvPicPr preferRelativeResize="0"/>
          <p:nvPr/>
        </p:nvPicPr>
        <p:blipFill>
          <a:blip r:embed="rId3">
            <a:alphaModFix/>
          </a:blip>
          <a:stretch>
            <a:fillRect/>
          </a:stretch>
        </p:blipFill>
        <p:spPr>
          <a:xfrm>
            <a:off x="119775" y="99275"/>
            <a:ext cx="3947175" cy="2472476"/>
          </a:xfrm>
          <a:prstGeom prst="rect">
            <a:avLst/>
          </a:prstGeom>
          <a:noFill/>
          <a:ln cap="flat" cmpd="sng" w="9525">
            <a:solidFill>
              <a:schemeClr val="lt1"/>
            </a:solidFill>
            <a:prstDash val="solid"/>
            <a:round/>
            <a:headEnd len="sm" w="sm" type="none"/>
            <a:tailEnd len="sm" w="sm" type="none"/>
          </a:ln>
        </p:spPr>
      </p:pic>
      <p:pic>
        <p:nvPicPr>
          <p:cNvPr id="471" name="Google Shape;471;p44" title="pie.png"/>
          <p:cNvPicPr preferRelativeResize="0"/>
          <p:nvPr/>
        </p:nvPicPr>
        <p:blipFill>
          <a:blip r:embed="rId4">
            <a:alphaModFix/>
          </a:blip>
          <a:stretch>
            <a:fillRect/>
          </a:stretch>
        </p:blipFill>
        <p:spPr>
          <a:xfrm>
            <a:off x="4828775" y="66575"/>
            <a:ext cx="4086625" cy="2516445"/>
          </a:xfrm>
          <a:prstGeom prst="rect">
            <a:avLst/>
          </a:prstGeom>
          <a:noFill/>
          <a:ln>
            <a:noFill/>
          </a:ln>
        </p:spPr>
      </p:pic>
      <p:sp>
        <p:nvSpPr>
          <p:cNvPr id="472" name="Google Shape;472;p44"/>
          <p:cNvSpPr txBox="1"/>
          <p:nvPr/>
        </p:nvSpPr>
        <p:spPr>
          <a:xfrm>
            <a:off x="495550" y="3010950"/>
            <a:ext cx="34056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lt1"/>
                </a:solidFill>
              </a:rPr>
              <a:t>Applicant incomes range from </a:t>
            </a:r>
            <a:r>
              <a:rPr b="1" lang="en" sz="1100">
                <a:solidFill>
                  <a:schemeClr val="lt1"/>
                </a:solidFill>
              </a:rPr>
              <a:t>$14,412 to $81,000</a:t>
            </a:r>
            <a:r>
              <a:rPr lang="en" sz="1100">
                <a:solidFill>
                  <a:schemeClr val="lt1"/>
                </a:solidFill>
              </a:rPr>
              <a:t>.</a:t>
            </a:r>
            <a:br>
              <a:rPr lang="en" sz="1100">
                <a:solidFill>
                  <a:schemeClr val="lt1"/>
                </a:solidFill>
              </a:rPr>
            </a:br>
            <a:endParaRPr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Average income:</a:t>
            </a:r>
            <a:r>
              <a:rPr lang="en" sz="1100">
                <a:solidFill>
                  <a:schemeClr val="lt1"/>
                </a:solidFill>
              </a:rPr>
              <a:t> ≈ </a:t>
            </a:r>
            <a:r>
              <a:rPr b="1" lang="en" sz="1100">
                <a:solidFill>
                  <a:schemeClr val="lt1"/>
                </a:solidFill>
              </a:rPr>
              <a:t>$70,970</a:t>
            </a:r>
            <a:r>
              <a:rPr lang="en" sz="1100">
                <a:solidFill>
                  <a:schemeClr val="lt1"/>
                </a:solidFill>
              </a:rPr>
              <a:t>.</a:t>
            </a:r>
            <a:br>
              <a:rPr lang="en" sz="1100">
                <a:solidFill>
                  <a:schemeClr val="lt1"/>
                </a:solidFill>
              </a:rPr>
            </a:br>
            <a:endParaRPr sz="1100">
              <a:solidFill>
                <a:schemeClr val="lt1"/>
              </a:solidFill>
            </a:endParaRPr>
          </a:p>
          <a:p>
            <a:pPr indent="0" lvl="0" marL="0" rtl="0" algn="l">
              <a:spcBef>
                <a:spcPts val="0"/>
              </a:spcBef>
              <a:spcAft>
                <a:spcPts val="0"/>
              </a:spcAft>
              <a:buClr>
                <a:schemeClr val="dk1"/>
              </a:buClr>
              <a:buSzPts val="1100"/>
              <a:buFont typeface="Arial"/>
              <a:buNone/>
            </a:pPr>
            <a:r>
              <a:rPr lang="en" sz="1100">
                <a:solidFill>
                  <a:schemeClr val="lt1"/>
                </a:solidFill>
              </a:rPr>
              <a:t>Majority belong to </a:t>
            </a:r>
            <a:r>
              <a:rPr b="1" lang="en" sz="1100">
                <a:solidFill>
                  <a:schemeClr val="lt1"/>
                </a:solidFill>
              </a:rPr>
              <a:t>middle-income group</a:t>
            </a:r>
            <a:r>
              <a:rPr lang="en" sz="1100">
                <a:solidFill>
                  <a:schemeClr val="lt1"/>
                </a:solidFill>
              </a:rPr>
              <a:t>.</a:t>
            </a:r>
            <a:endParaRPr sz="1100">
              <a:solidFill>
                <a:schemeClr val="lt1"/>
              </a:solidFill>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473" name="Google Shape;473;p44"/>
          <p:cNvSpPr txBox="1"/>
          <p:nvPr/>
        </p:nvSpPr>
        <p:spPr>
          <a:xfrm>
            <a:off x="4910975" y="3010950"/>
            <a:ext cx="4086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443 applicants</a:t>
            </a:r>
            <a:r>
              <a:rPr lang="en" sz="1100">
                <a:solidFill>
                  <a:schemeClr val="lt1"/>
                </a:solidFill>
              </a:rPr>
              <a:t> have a </a:t>
            </a:r>
            <a:r>
              <a:rPr i="1" lang="en" sz="1100">
                <a:solidFill>
                  <a:schemeClr val="lt1"/>
                </a:solidFill>
              </a:rPr>
              <a:t>good</a:t>
            </a:r>
            <a:r>
              <a:rPr lang="en" sz="1100">
                <a:solidFill>
                  <a:schemeClr val="lt1"/>
                </a:solidFill>
              </a:rPr>
              <a:t> credit history; only </a:t>
            </a:r>
            <a:r>
              <a:rPr b="1" lang="en" sz="1100">
                <a:solidFill>
                  <a:schemeClr val="lt1"/>
                </a:solidFill>
              </a:rPr>
              <a:t>74 have bad</a:t>
            </a:r>
            <a:r>
              <a:rPr lang="en" sz="1100">
                <a:solidFill>
                  <a:schemeClr val="lt1"/>
                </a:solidFill>
              </a:rPr>
              <a:t>.</a:t>
            </a:r>
            <a:br>
              <a:rPr lang="en" sz="1100">
                <a:solidFill>
                  <a:schemeClr val="lt1"/>
                </a:solidFill>
              </a:rPr>
            </a:br>
            <a:endParaRPr sz="1100">
              <a:solidFill>
                <a:schemeClr val="lt1"/>
              </a:solidFill>
            </a:endParaRPr>
          </a:p>
          <a:p>
            <a:pPr indent="0" lvl="0" marL="0" rtl="0" algn="l">
              <a:spcBef>
                <a:spcPts val="0"/>
              </a:spcBef>
              <a:spcAft>
                <a:spcPts val="0"/>
              </a:spcAft>
              <a:buClr>
                <a:schemeClr val="dk1"/>
              </a:buClr>
              <a:buSzPts val="1100"/>
              <a:buFont typeface="Arial"/>
              <a:buNone/>
            </a:pPr>
            <a:r>
              <a:rPr lang="en" sz="1100">
                <a:solidFill>
                  <a:schemeClr val="lt1"/>
                </a:solidFill>
              </a:rPr>
              <a:t>Majority applicants are financially reliable, increasing chances of loan approval.</a:t>
            </a:r>
            <a:endParaRPr sz="1100">
              <a:solidFill>
                <a:schemeClr val="lt1"/>
              </a:solidFill>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5"/>
          <p:cNvSpPr txBox="1"/>
          <p:nvPr/>
        </p:nvSpPr>
        <p:spPr>
          <a:xfrm>
            <a:off x="3384375" y="1601775"/>
            <a:ext cx="578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479" name="Google Shape;479;p45"/>
          <p:cNvSpPr txBox="1"/>
          <p:nvPr/>
        </p:nvSpPr>
        <p:spPr>
          <a:xfrm>
            <a:off x="1810800" y="685800"/>
            <a:ext cx="6764100" cy="299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 sz="1700">
                <a:solidFill>
                  <a:schemeClr val="lt1"/>
                </a:solidFill>
              </a:rPr>
              <a:t>Final Conclusion (for all four plots):</a:t>
            </a:r>
            <a:endParaRPr b="1" sz="1700">
              <a:solidFill>
                <a:schemeClr val="lt1"/>
              </a:solidFill>
            </a:endParaRPr>
          </a:p>
          <a:p>
            <a:pPr indent="0" lvl="0" marL="381000" marR="381000" rtl="0" algn="l">
              <a:lnSpc>
                <a:spcPct val="115000"/>
              </a:lnSpc>
              <a:spcBef>
                <a:spcPts val="1200"/>
              </a:spcBef>
              <a:spcAft>
                <a:spcPts val="0"/>
              </a:spcAft>
              <a:buNone/>
            </a:pPr>
            <a:r>
              <a:rPr b="1" lang="en" sz="1500">
                <a:solidFill>
                  <a:schemeClr val="lt1"/>
                </a:solidFill>
              </a:rPr>
              <a:t>Most applicants are middle-income earners who apply for moderate loan amounts and prefer long-term repayment plans (30 years).</a:t>
            </a:r>
            <a:endParaRPr b="1" sz="1500">
              <a:solidFill>
                <a:schemeClr val="lt1"/>
              </a:solidFill>
            </a:endParaRPr>
          </a:p>
          <a:p>
            <a:pPr indent="0" lvl="0" marL="381000" marR="381000" rtl="0" algn="l">
              <a:lnSpc>
                <a:spcPct val="115000"/>
              </a:lnSpc>
              <a:spcBef>
                <a:spcPts val="1200"/>
              </a:spcBef>
              <a:spcAft>
                <a:spcPts val="0"/>
              </a:spcAft>
              <a:buClr>
                <a:schemeClr val="dk1"/>
              </a:buClr>
              <a:buSzPts val="1100"/>
              <a:buFont typeface="Arial"/>
              <a:buNone/>
            </a:pPr>
            <a:br>
              <a:rPr b="1" lang="en" sz="1500">
                <a:solidFill>
                  <a:schemeClr val="lt1"/>
                </a:solidFill>
              </a:rPr>
            </a:br>
            <a:r>
              <a:rPr b="1" lang="en" sz="1500">
                <a:solidFill>
                  <a:schemeClr val="lt1"/>
                </a:solidFill>
              </a:rPr>
              <a:t>Additionally, the majority have a good credit history, which shows that most customers are financially stable and more likely to get loan approval.</a:t>
            </a:r>
            <a:endParaRPr b="1" sz="1500">
              <a:solidFill>
                <a:schemeClr val="lt1"/>
              </a:solidFill>
            </a:endParaRPr>
          </a:p>
          <a:p>
            <a:pPr indent="0" lvl="0" marL="0" rtl="0" algn="l">
              <a:spcBef>
                <a:spcPts val="1200"/>
              </a:spcBef>
              <a:spcAft>
                <a:spcPts val="0"/>
              </a:spcAft>
              <a:buNone/>
            </a:pPr>
            <a:r>
              <a:t/>
            </a:r>
            <a:endParaRPr b="1" sz="1200">
              <a:solidFill>
                <a:schemeClr val="lt1"/>
              </a:solidFill>
              <a:latin typeface="Urbanist"/>
              <a:ea typeface="Urbanist"/>
              <a:cs typeface="Urbanist"/>
              <a:sym typeface="Urbanis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nvSpPr>
        <p:spPr>
          <a:xfrm>
            <a:off x="1951200" y="122125"/>
            <a:ext cx="5147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Urbanist"/>
                <a:ea typeface="Urbanist"/>
                <a:cs typeface="Urbanist"/>
                <a:sym typeface="Urbanist"/>
              </a:rPr>
              <a:t>Bivariate Analysis (Loan_Status vs Key Factors)</a:t>
            </a:r>
            <a:endParaRPr b="1" sz="2000">
              <a:solidFill>
                <a:schemeClr val="lt1"/>
              </a:solidFill>
              <a:latin typeface="Urbanist"/>
              <a:ea typeface="Urbanist"/>
              <a:cs typeface="Urbanist"/>
              <a:sym typeface="Urbanist"/>
            </a:endParaRPr>
          </a:p>
        </p:txBody>
      </p:sp>
      <p:sp>
        <p:nvSpPr>
          <p:cNvPr id="485" name="Google Shape;485;p46"/>
          <p:cNvSpPr txBox="1"/>
          <p:nvPr/>
        </p:nvSpPr>
        <p:spPr>
          <a:xfrm>
            <a:off x="5368975" y="3316275"/>
            <a:ext cx="380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486" name="Google Shape;486;p46"/>
          <p:cNvSpPr txBox="1"/>
          <p:nvPr/>
        </p:nvSpPr>
        <p:spPr>
          <a:xfrm>
            <a:off x="5989350" y="3527650"/>
            <a:ext cx="25500" cy="1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487" name="Google Shape;487;p46"/>
          <p:cNvSpPr txBox="1"/>
          <p:nvPr/>
        </p:nvSpPr>
        <p:spPr>
          <a:xfrm>
            <a:off x="164550" y="568525"/>
            <a:ext cx="4124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Will gender affect loan approval?</a:t>
            </a:r>
            <a:endParaRPr b="1" sz="11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Total eligible applicants = 300 (sum of approved males &amp; females).</a:t>
            </a:r>
            <a:br>
              <a:rPr b="1" lang="en" sz="1100">
                <a:solidFill>
                  <a:schemeClr val="lt1"/>
                </a:solidFill>
              </a:rPr>
            </a:br>
            <a:endParaRPr b="1" sz="1100">
              <a:solidFill>
                <a:schemeClr val="lt1"/>
              </a:solidFill>
            </a:endParaRPr>
          </a:p>
          <a:p>
            <a:pPr indent="0" lvl="0" marL="0" rtl="0" algn="l">
              <a:spcBef>
                <a:spcPts val="0"/>
              </a:spcBef>
              <a:spcAft>
                <a:spcPts val="0"/>
              </a:spcAft>
              <a:buNone/>
            </a:pPr>
            <a:r>
              <a:rPr b="1" lang="en" sz="1100">
                <a:solidFill>
                  <a:schemeClr val="lt1"/>
                </a:solidFill>
              </a:rPr>
              <a:t>Insight: Males have slightly higher absolute approvals; gender alone isn’t decisive once other factors (credit, income) are considered.</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None/>
            </a:pPr>
            <a:r>
              <a:rPr b="1" lang="en" sz="1100">
                <a:solidFill>
                  <a:schemeClr val="lt1"/>
                </a:solidFill>
              </a:rPr>
              <a:t>Loan approval depends on financial stability, credit history, income, and documentation Gender alone does not determine this.</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None/>
            </a:pPr>
            <a:r>
              <a:rPr b="1" lang="en" sz="1100" u="sng">
                <a:solidFill>
                  <a:schemeClr val="lt1"/>
                </a:solidFill>
              </a:rPr>
              <a:t>Gender </a:t>
            </a:r>
            <a:r>
              <a:rPr b="1" lang="en" sz="1100" u="sng">
                <a:solidFill>
                  <a:schemeClr val="lt1"/>
                </a:solidFill>
              </a:rPr>
              <a:t>status does not strongly influence loan approval.</a:t>
            </a:r>
            <a:endParaRPr b="1" sz="1100">
              <a:solidFill>
                <a:schemeClr val="lt1"/>
              </a:solidFill>
            </a:endParaRPr>
          </a:p>
          <a:p>
            <a:pPr indent="0" lvl="0" marL="0" rtl="0" algn="l">
              <a:spcBef>
                <a:spcPts val="0"/>
              </a:spcBef>
              <a:spcAft>
                <a:spcPts val="0"/>
              </a:spcAft>
              <a:buNone/>
            </a:pPr>
            <a:r>
              <a:t/>
            </a:r>
            <a:endParaRPr b="1" i="1" sz="11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lt1"/>
              </a:solidFill>
            </a:endParaRPr>
          </a:p>
        </p:txBody>
      </p:sp>
      <p:sp>
        <p:nvSpPr>
          <p:cNvPr id="488" name="Google Shape;488;p46"/>
          <p:cNvSpPr txBox="1"/>
          <p:nvPr/>
        </p:nvSpPr>
        <p:spPr>
          <a:xfrm>
            <a:off x="4993175" y="568525"/>
            <a:ext cx="3581700" cy="258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100">
                <a:solidFill>
                  <a:schemeClr val="lt1"/>
                </a:solidFill>
              </a:rPr>
              <a:t>Will marital status affect loan approval?</a:t>
            </a:r>
            <a:br>
              <a:rPr b="1" lang="en" sz="1100">
                <a:solidFill>
                  <a:schemeClr val="lt1"/>
                </a:solidFill>
              </a:rPr>
            </a:br>
            <a:endParaRPr b="1" sz="1100">
              <a:solidFill>
                <a:schemeClr val="lt1"/>
              </a:solidFill>
            </a:endParaRPr>
          </a:p>
          <a:p>
            <a:pPr indent="0" lvl="0" marL="0" rtl="0" algn="l">
              <a:lnSpc>
                <a:spcPct val="115000"/>
              </a:lnSpc>
              <a:spcBef>
                <a:spcPts val="1200"/>
              </a:spcBef>
              <a:spcAft>
                <a:spcPts val="0"/>
              </a:spcAft>
              <a:buNone/>
            </a:pPr>
            <a:r>
              <a:rPr b="1" lang="en" sz="1100">
                <a:solidFill>
                  <a:schemeClr val="lt1"/>
                </a:solidFill>
              </a:rPr>
              <a:t>Married applicants show higher approvals in absolute numbers (243 approved), but proportionally, unmarried applicants are not very far behind.</a:t>
            </a:r>
            <a:br>
              <a:rPr b="1" lang="en" sz="1100">
                <a:solidFill>
                  <a:schemeClr val="lt1"/>
                </a:solidFill>
              </a:rPr>
            </a:br>
            <a:endParaRPr b="1" sz="1100">
              <a:solidFill>
                <a:schemeClr val="lt1"/>
              </a:solidFill>
            </a:endParaRPr>
          </a:p>
          <a:p>
            <a:pPr indent="0" lvl="0" marL="0" rtl="0" algn="l">
              <a:lnSpc>
                <a:spcPct val="115000"/>
              </a:lnSpc>
              <a:spcBef>
                <a:spcPts val="1200"/>
              </a:spcBef>
              <a:spcAft>
                <a:spcPts val="0"/>
              </a:spcAft>
              <a:buNone/>
            </a:pPr>
            <a:r>
              <a:rPr b="1" lang="en" sz="1100">
                <a:solidFill>
                  <a:schemeClr val="lt1"/>
                </a:solidFill>
              </a:rPr>
              <a:t>Insight: </a:t>
            </a:r>
            <a:r>
              <a:rPr b="1" lang="en" sz="1100" u="sng">
                <a:solidFill>
                  <a:schemeClr val="lt1"/>
                </a:solidFill>
              </a:rPr>
              <a:t>Marital status does not strongly influence loan approval.</a:t>
            </a:r>
            <a:endParaRPr b="1" sz="1100" u="sng">
              <a:solidFill>
                <a:schemeClr val="lt1"/>
              </a:solidFill>
            </a:endParaRPr>
          </a:p>
          <a:p>
            <a:pPr indent="0" lvl="0" marL="0" rtl="0" algn="l">
              <a:spcBef>
                <a:spcPts val="1200"/>
              </a:spcBef>
              <a:spcAft>
                <a:spcPts val="0"/>
              </a:spcAft>
              <a:buNone/>
            </a:pPr>
            <a:r>
              <a:t/>
            </a:r>
            <a:endParaRPr b="1" sz="1200">
              <a:solidFill>
                <a:schemeClr val="lt1"/>
              </a:solidFill>
              <a:latin typeface="Urbanist"/>
              <a:ea typeface="Urbanist"/>
              <a:cs typeface="Urbanist"/>
              <a:sym typeface="Urbanist"/>
            </a:endParaRPr>
          </a:p>
        </p:txBody>
      </p:sp>
      <p:sp>
        <p:nvSpPr>
          <p:cNvPr id="489" name="Google Shape;489;p46"/>
          <p:cNvSpPr txBox="1"/>
          <p:nvPr/>
        </p:nvSpPr>
        <p:spPr>
          <a:xfrm>
            <a:off x="5627325" y="768000"/>
            <a:ext cx="354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cxnSp>
        <p:nvCxnSpPr>
          <p:cNvPr id="490" name="Google Shape;490;p46"/>
          <p:cNvCxnSpPr/>
          <p:nvPr/>
        </p:nvCxnSpPr>
        <p:spPr>
          <a:xfrm flipH="1" rot="10800000">
            <a:off x="201975" y="3163475"/>
            <a:ext cx="8490300" cy="471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6"/>
          <p:cNvCxnSpPr/>
          <p:nvPr/>
        </p:nvCxnSpPr>
        <p:spPr>
          <a:xfrm>
            <a:off x="4464750" y="603600"/>
            <a:ext cx="47100" cy="2548200"/>
          </a:xfrm>
          <a:prstGeom prst="straightConnector1">
            <a:avLst/>
          </a:prstGeom>
          <a:noFill/>
          <a:ln cap="flat" cmpd="sng" w="9525">
            <a:solidFill>
              <a:schemeClr val="dk2"/>
            </a:solidFill>
            <a:prstDash val="solid"/>
            <a:round/>
            <a:headEnd len="med" w="med" type="none"/>
            <a:tailEnd len="med" w="med" type="none"/>
          </a:ln>
        </p:spPr>
      </p:cxnSp>
      <p:sp>
        <p:nvSpPr>
          <p:cNvPr id="492" name="Google Shape;492;p46"/>
          <p:cNvSpPr txBox="1"/>
          <p:nvPr/>
        </p:nvSpPr>
        <p:spPr>
          <a:xfrm>
            <a:off x="307675" y="3243900"/>
            <a:ext cx="8102700" cy="154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1100">
                <a:solidFill>
                  <a:schemeClr val="lt1"/>
                </a:solidFill>
              </a:rPr>
              <a:t>Education vs Loan Status</a:t>
            </a:r>
            <a:br>
              <a:rPr b="1" i="1" lang="en" sz="1100">
                <a:solidFill>
                  <a:schemeClr val="lt1"/>
                </a:solidFill>
              </a:rPr>
            </a:br>
            <a:endParaRPr b="1" i="1" sz="1100">
              <a:solidFill>
                <a:schemeClr val="lt1"/>
              </a:solidFill>
            </a:endParaRPr>
          </a:p>
          <a:p>
            <a:pPr indent="0" lvl="0" marL="0" rtl="0" algn="l">
              <a:spcBef>
                <a:spcPts val="0"/>
              </a:spcBef>
              <a:spcAft>
                <a:spcPts val="0"/>
              </a:spcAft>
              <a:buNone/>
            </a:pPr>
            <a:r>
              <a:rPr b="1" lang="en" sz="1100">
                <a:solidFill>
                  <a:schemeClr val="lt1"/>
                </a:solidFill>
              </a:rPr>
              <a:t>Answer: </a:t>
            </a:r>
            <a:r>
              <a:rPr b="1" i="1" lang="en" sz="1100">
                <a:solidFill>
                  <a:schemeClr val="lt1"/>
                </a:solidFill>
              </a:rPr>
              <a:t>294 educated (graduates) are eligible (Loan_Status = Y).</a:t>
            </a:r>
            <a:br>
              <a:rPr b="1" i="1" lang="en" sz="1100">
                <a:solidFill>
                  <a:schemeClr val="lt1"/>
                </a:solidFill>
              </a:rPr>
            </a:br>
            <a:endParaRPr b="1" i="1" sz="1100">
              <a:solidFill>
                <a:schemeClr val="lt1"/>
              </a:solidFill>
            </a:endParaRPr>
          </a:p>
          <a:p>
            <a:pPr indent="0" lvl="0" marL="0" rtl="0" algn="l">
              <a:lnSpc>
                <a:spcPct val="115000"/>
              </a:lnSpc>
              <a:spcBef>
                <a:spcPts val="1200"/>
              </a:spcBef>
              <a:spcAft>
                <a:spcPts val="0"/>
              </a:spcAft>
              <a:buNone/>
            </a:pPr>
            <a:r>
              <a:rPr b="1" lang="en" sz="1100">
                <a:solidFill>
                  <a:schemeClr val="lt1"/>
                </a:solidFill>
              </a:rPr>
              <a:t>Insight: </a:t>
            </a:r>
            <a:r>
              <a:rPr b="1" i="1" lang="en" sz="1100" u="sng">
                <a:solidFill>
                  <a:schemeClr val="lt1"/>
                </a:solidFill>
              </a:rPr>
              <a:t>Graduates show higher approvals education correlates with employability/stable income.</a:t>
            </a:r>
            <a:endParaRPr b="1" i="1" sz="1100" u="sng">
              <a:solidFill>
                <a:schemeClr val="lt1"/>
              </a:solidFill>
            </a:endParaRPr>
          </a:p>
          <a:p>
            <a:pPr indent="0" lvl="0" marL="0" rtl="0" algn="l">
              <a:spcBef>
                <a:spcPts val="1200"/>
              </a:spcBef>
              <a:spcAft>
                <a:spcPts val="0"/>
              </a:spcAft>
              <a:buNone/>
            </a:pPr>
            <a:r>
              <a:t/>
            </a:r>
            <a:endParaRPr sz="1200">
              <a:solidFill>
                <a:schemeClr val="lt1"/>
              </a:solidFill>
              <a:latin typeface="Urbanist"/>
              <a:ea typeface="Urbanist"/>
              <a:cs typeface="Urbanist"/>
              <a:sym typeface="Urbanis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47" title="Dependenet vs loan staus.png"/>
          <p:cNvPicPr preferRelativeResize="0"/>
          <p:nvPr/>
        </p:nvPicPr>
        <p:blipFill rotWithShape="1">
          <a:blip r:embed="rId3">
            <a:alphaModFix/>
          </a:blip>
          <a:srcRect b="6050" l="7097" r="0" t="0"/>
          <a:stretch/>
        </p:blipFill>
        <p:spPr>
          <a:xfrm>
            <a:off x="1800" y="0"/>
            <a:ext cx="3061499" cy="2506000"/>
          </a:xfrm>
          <a:prstGeom prst="rect">
            <a:avLst/>
          </a:prstGeom>
          <a:noFill/>
          <a:ln>
            <a:noFill/>
          </a:ln>
        </p:spPr>
      </p:pic>
      <p:sp>
        <p:nvSpPr>
          <p:cNvPr id="498" name="Google Shape;498;p47"/>
          <p:cNvSpPr txBox="1"/>
          <p:nvPr/>
        </p:nvSpPr>
        <p:spPr>
          <a:xfrm>
            <a:off x="1800" y="2623425"/>
            <a:ext cx="3061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Dependents: 0:295, 1:85, 2:92, 3+:45 (dataset frequency shown on chart).</a:t>
            </a:r>
            <a:br>
              <a:rPr b="1" lang="en" sz="1100">
                <a:solidFill>
                  <a:schemeClr val="lt1"/>
                </a:solidFill>
              </a:rPr>
            </a:b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Insight: Applicants with fewer dependents (0) have larger absolute approvals and fewer financial liabilities, which improves repayment capacity.</a:t>
            </a:r>
            <a:endParaRPr b="1" sz="1100">
              <a:solidFill>
                <a:schemeClr val="lt1"/>
              </a:solidFill>
            </a:endParaRPr>
          </a:p>
          <a:p>
            <a:pPr indent="0" lvl="0" marL="0" rtl="0" algn="l">
              <a:spcBef>
                <a:spcPts val="0"/>
              </a:spcBef>
              <a:spcAft>
                <a:spcPts val="0"/>
              </a:spcAft>
              <a:buNone/>
            </a:pPr>
            <a:r>
              <a:t/>
            </a:r>
            <a:endParaRPr b="1" sz="1200">
              <a:solidFill>
                <a:schemeClr val="lt1"/>
              </a:solidFill>
              <a:latin typeface="Urbanist"/>
              <a:ea typeface="Urbanist"/>
              <a:cs typeface="Urbanist"/>
              <a:sym typeface="Urbanist"/>
            </a:endParaRPr>
          </a:p>
        </p:txBody>
      </p:sp>
      <p:pic>
        <p:nvPicPr>
          <p:cNvPr id="499" name="Google Shape;499;p47" title="self employ vs loan status.png"/>
          <p:cNvPicPr preferRelativeResize="0"/>
          <p:nvPr/>
        </p:nvPicPr>
        <p:blipFill>
          <a:blip r:embed="rId4">
            <a:alphaModFix/>
          </a:blip>
          <a:stretch>
            <a:fillRect/>
          </a:stretch>
        </p:blipFill>
        <p:spPr>
          <a:xfrm>
            <a:off x="3063300" y="0"/>
            <a:ext cx="3186400" cy="2506000"/>
          </a:xfrm>
          <a:prstGeom prst="rect">
            <a:avLst/>
          </a:prstGeom>
          <a:noFill/>
          <a:ln>
            <a:noFill/>
          </a:ln>
        </p:spPr>
      </p:pic>
      <p:sp>
        <p:nvSpPr>
          <p:cNvPr id="500" name="Google Shape;500;p47"/>
          <p:cNvSpPr txBox="1"/>
          <p:nvPr/>
        </p:nvSpPr>
        <p:spPr>
          <a:xfrm>
            <a:off x="3215700" y="2623425"/>
            <a:ext cx="2806500" cy="18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i="1" lang="en" sz="1100">
                <a:solidFill>
                  <a:schemeClr val="lt1"/>
                </a:solidFill>
              </a:rPr>
              <a:t>46 self-employed applicants are eligible.</a:t>
            </a:r>
            <a:br>
              <a:rPr b="1" i="1" lang="en" sz="1100">
                <a:solidFill>
                  <a:schemeClr val="lt1"/>
                </a:solidFill>
              </a:rPr>
            </a:br>
            <a:r>
              <a:rPr b="1" lang="en" sz="1100">
                <a:solidFill>
                  <a:schemeClr val="lt1"/>
                </a:solidFill>
              </a:rPr>
              <a:t>Insight: </a:t>
            </a:r>
            <a:r>
              <a:rPr b="1" i="1" lang="en" sz="1100">
                <a:solidFill>
                  <a:schemeClr val="lt1"/>
                </a:solidFill>
              </a:rPr>
              <a:t>Self-employed applicants show lower approval rates compared to salaried; lenders may be stricter for irregular incomes.</a:t>
            </a:r>
            <a:br>
              <a:rPr i="1" lang="en" sz="1100">
                <a:solidFill>
                  <a:schemeClr val="lt1"/>
                </a:solidFill>
              </a:rPr>
            </a:br>
            <a:endParaRPr i="1" sz="1100">
              <a:solidFill>
                <a:schemeClr val="lt1"/>
              </a:solidFill>
            </a:endParaRPr>
          </a:p>
          <a:p>
            <a:pPr indent="0" lvl="0" marL="0" rtl="0" algn="l">
              <a:spcBef>
                <a:spcPts val="1200"/>
              </a:spcBef>
              <a:spcAft>
                <a:spcPts val="0"/>
              </a:spcAft>
              <a:buNone/>
            </a:pPr>
            <a:r>
              <a:t/>
            </a:r>
            <a:endParaRPr sz="1200">
              <a:solidFill>
                <a:schemeClr val="lt1"/>
              </a:solidFill>
              <a:latin typeface="Urbanist"/>
              <a:ea typeface="Urbanist"/>
              <a:cs typeface="Urbanist"/>
              <a:sym typeface="Urbanist"/>
            </a:endParaRPr>
          </a:p>
        </p:txBody>
      </p:sp>
      <p:pic>
        <p:nvPicPr>
          <p:cNvPr id="501" name="Google Shape;501;p47" title="avg loan amount vs loan status.png"/>
          <p:cNvPicPr preferRelativeResize="0"/>
          <p:nvPr/>
        </p:nvPicPr>
        <p:blipFill>
          <a:blip r:embed="rId5">
            <a:alphaModFix/>
          </a:blip>
          <a:stretch>
            <a:fillRect/>
          </a:stretch>
        </p:blipFill>
        <p:spPr>
          <a:xfrm>
            <a:off x="6251200" y="0"/>
            <a:ext cx="2806500" cy="2506001"/>
          </a:xfrm>
          <a:prstGeom prst="rect">
            <a:avLst/>
          </a:prstGeom>
          <a:noFill/>
          <a:ln>
            <a:noFill/>
          </a:ln>
        </p:spPr>
      </p:pic>
      <p:sp>
        <p:nvSpPr>
          <p:cNvPr id="502" name="Google Shape;502;p47"/>
          <p:cNvSpPr txBox="1"/>
          <p:nvPr/>
        </p:nvSpPr>
        <p:spPr>
          <a:xfrm>
            <a:off x="6251200" y="2682125"/>
            <a:ext cx="27228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 sz="1100">
                <a:solidFill>
                  <a:schemeClr val="lt1"/>
                </a:solidFill>
              </a:rPr>
              <a:t>Average LoanAmount (Approved) ≈ 144.0; Overall average ≈ 146.145.</a:t>
            </a:r>
            <a:br>
              <a:rPr b="1" i="1" lang="en" sz="1100">
                <a:solidFill>
                  <a:schemeClr val="lt1"/>
                </a:solidFill>
              </a:rPr>
            </a:br>
            <a:endParaRPr b="1" i="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Insight: </a:t>
            </a:r>
            <a:r>
              <a:rPr b="1" i="1" lang="en" sz="1100">
                <a:solidFill>
                  <a:schemeClr val="lt1"/>
                </a:solidFill>
              </a:rPr>
              <a:t>Approved loans have slightly smaller average amounts smaller loan requests marginally favor approval.</a:t>
            </a:r>
            <a:endParaRPr b="1" i="1" sz="11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48" title="loan amount term vs status.png"/>
          <p:cNvPicPr preferRelativeResize="0"/>
          <p:nvPr/>
        </p:nvPicPr>
        <p:blipFill>
          <a:blip r:embed="rId3">
            <a:alphaModFix/>
          </a:blip>
          <a:stretch>
            <a:fillRect/>
          </a:stretch>
        </p:blipFill>
        <p:spPr>
          <a:xfrm>
            <a:off x="47800" y="140925"/>
            <a:ext cx="4074876" cy="2805700"/>
          </a:xfrm>
          <a:prstGeom prst="rect">
            <a:avLst/>
          </a:prstGeom>
          <a:noFill/>
          <a:ln cap="flat" cmpd="sng" w="9525">
            <a:solidFill>
              <a:schemeClr val="lt1"/>
            </a:solidFill>
            <a:prstDash val="solid"/>
            <a:round/>
            <a:headEnd len="sm" w="sm" type="none"/>
            <a:tailEnd len="sm" w="sm" type="none"/>
          </a:ln>
        </p:spPr>
      </p:pic>
      <p:sp>
        <p:nvSpPr>
          <p:cNvPr id="508" name="Google Shape;508;p48"/>
          <p:cNvSpPr txBox="1"/>
          <p:nvPr/>
        </p:nvSpPr>
        <p:spPr>
          <a:xfrm>
            <a:off x="228600" y="3015700"/>
            <a:ext cx="28704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Average approved term ≈ 342 months; most common = 360 months (30 years).</a:t>
            </a:r>
            <a:br>
              <a:rPr b="1" lang="en" sz="1100">
                <a:solidFill>
                  <a:schemeClr val="lt1"/>
                </a:solidFill>
              </a:rPr>
            </a:b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Insight: Approved applicants predominantly choose long-term loans lenders accept longer tenures for affordability.</a:t>
            </a:r>
            <a:endParaRPr b="1" sz="1100">
              <a:solidFill>
                <a:schemeClr val="lt1"/>
              </a:solidFill>
            </a:endParaRPr>
          </a:p>
          <a:p>
            <a:pPr indent="0" lvl="0" marL="0" rtl="0" algn="l">
              <a:spcBef>
                <a:spcPts val="0"/>
              </a:spcBef>
              <a:spcAft>
                <a:spcPts val="0"/>
              </a:spcAft>
              <a:buNone/>
            </a:pPr>
            <a:r>
              <a:t/>
            </a:r>
            <a:endParaRPr b="1" sz="1200">
              <a:solidFill>
                <a:schemeClr val="lt1"/>
              </a:solidFill>
              <a:latin typeface="Urbanist"/>
              <a:ea typeface="Urbanist"/>
              <a:cs typeface="Urbanist"/>
              <a:sym typeface="Urbanist"/>
            </a:endParaRPr>
          </a:p>
        </p:txBody>
      </p:sp>
      <p:pic>
        <p:nvPicPr>
          <p:cNvPr id="509" name="Google Shape;509;p48" title="credit history vs loan.png"/>
          <p:cNvPicPr preferRelativeResize="0"/>
          <p:nvPr/>
        </p:nvPicPr>
        <p:blipFill>
          <a:blip r:embed="rId4">
            <a:alphaModFix/>
          </a:blip>
          <a:stretch>
            <a:fillRect/>
          </a:stretch>
        </p:blipFill>
        <p:spPr>
          <a:xfrm>
            <a:off x="4312075" y="58725"/>
            <a:ext cx="4074874" cy="2956974"/>
          </a:xfrm>
          <a:prstGeom prst="rect">
            <a:avLst/>
          </a:prstGeom>
          <a:noFill/>
          <a:ln>
            <a:noFill/>
          </a:ln>
        </p:spPr>
      </p:pic>
      <p:sp>
        <p:nvSpPr>
          <p:cNvPr id="510" name="Google Shape;510;p48"/>
          <p:cNvSpPr txBox="1"/>
          <p:nvPr/>
        </p:nvSpPr>
        <p:spPr>
          <a:xfrm>
            <a:off x="8386950" y="3821225"/>
            <a:ext cx="91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511" name="Google Shape;511;p48"/>
          <p:cNvSpPr txBox="1"/>
          <p:nvPr/>
        </p:nvSpPr>
        <p:spPr>
          <a:xfrm>
            <a:off x="4194650" y="3269300"/>
            <a:ext cx="4286400" cy="18864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1200"/>
              </a:spcBef>
              <a:spcAft>
                <a:spcPts val="0"/>
              </a:spcAft>
              <a:buNone/>
            </a:pPr>
            <a:r>
              <a:rPr b="1" i="1" lang="en" sz="1100">
                <a:solidFill>
                  <a:schemeClr val="lt1"/>
                </a:solidFill>
              </a:rPr>
              <a:t>Credit History:353 eligible applicants have good credit history (Loan_Status = Y &amp; Credit_History =1).</a:t>
            </a:r>
            <a:br>
              <a:rPr b="1" i="1" lang="en" sz="1100">
                <a:solidFill>
                  <a:schemeClr val="lt1"/>
                </a:solidFill>
              </a:rPr>
            </a:br>
            <a:r>
              <a:rPr b="1" lang="en" sz="1100">
                <a:solidFill>
                  <a:schemeClr val="lt1"/>
                </a:solidFill>
              </a:rPr>
              <a:t>Insight: </a:t>
            </a:r>
            <a:r>
              <a:rPr b="1" i="1" lang="en" sz="1100">
                <a:solidFill>
                  <a:schemeClr val="lt1"/>
                </a:solidFill>
              </a:rPr>
              <a:t>Good credit history is the strongest predictor — approvals concentrate in credit-good group.</a:t>
            </a:r>
            <a:br>
              <a:rPr i="1" lang="en" sz="1100">
                <a:solidFill>
                  <a:schemeClr val="lt1"/>
                </a:solidFill>
              </a:rPr>
            </a:br>
            <a:endParaRPr i="1" sz="1100">
              <a:solidFill>
                <a:schemeClr val="lt1"/>
              </a:solidFill>
            </a:endParaRPr>
          </a:p>
          <a:p>
            <a:pPr indent="0" lvl="0" marL="0" rtl="0" algn="l">
              <a:spcBef>
                <a:spcPts val="1200"/>
              </a:spcBef>
              <a:spcAft>
                <a:spcPts val="0"/>
              </a:spcAft>
              <a:buNone/>
            </a:pPr>
            <a:r>
              <a:t/>
            </a:r>
            <a:endParaRPr sz="1200">
              <a:solidFill>
                <a:schemeClr val="lt1"/>
              </a:solidFill>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49" title="property area vs loan staus.png"/>
          <p:cNvPicPr preferRelativeResize="0"/>
          <p:nvPr/>
        </p:nvPicPr>
        <p:blipFill>
          <a:blip r:embed="rId3">
            <a:alphaModFix/>
          </a:blip>
          <a:stretch>
            <a:fillRect/>
          </a:stretch>
        </p:blipFill>
        <p:spPr>
          <a:xfrm>
            <a:off x="228600" y="169900"/>
            <a:ext cx="3778176" cy="2401850"/>
          </a:xfrm>
          <a:prstGeom prst="rect">
            <a:avLst/>
          </a:prstGeom>
          <a:noFill/>
          <a:ln cap="flat" cmpd="sng" w="9525">
            <a:solidFill>
              <a:schemeClr val="lt1"/>
            </a:solidFill>
            <a:prstDash val="solid"/>
            <a:round/>
            <a:headEnd len="sm" w="sm" type="none"/>
            <a:tailEnd len="sm" w="sm" type="none"/>
          </a:ln>
        </p:spPr>
      </p:pic>
      <p:sp>
        <p:nvSpPr>
          <p:cNvPr id="517" name="Google Shape;517;p49"/>
          <p:cNvSpPr txBox="1"/>
          <p:nvPr/>
        </p:nvSpPr>
        <p:spPr>
          <a:xfrm>
            <a:off x="401600" y="2870025"/>
            <a:ext cx="3264600" cy="1800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rPr>
              <a:t>Semi-Urban: Y = 160, N = 45; </a:t>
            </a:r>
            <a:endParaRPr b="1" sz="1100">
              <a:solidFill>
                <a:schemeClr val="lt1"/>
              </a:solidFill>
            </a:endParaRPr>
          </a:p>
          <a:p>
            <a:pPr indent="0" lvl="0" marL="0" rtl="0" algn="l">
              <a:spcBef>
                <a:spcPts val="0"/>
              </a:spcBef>
              <a:spcAft>
                <a:spcPts val="0"/>
              </a:spcAft>
              <a:buNone/>
            </a:pPr>
            <a:r>
              <a:rPr b="1" lang="en" sz="1100">
                <a:solidFill>
                  <a:schemeClr val="lt1"/>
                </a:solidFill>
              </a:rPr>
              <a:t>Rural: Y = 94, N = 59</a:t>
            </a:r>
            <a:endParaRPr b="1" sz="1100">
              <a:solidFill>
                <a:schemeClr val="lt1"/>
              </a:solidFill>
            </a:endParaRPr>
          </a:p>
          <a:p>
            <a:pPr indent="0" lvl="0" marL="0" rtl="0" algn="l">
              <a:lnSpc>
                <a:spcPct val="133333"/>
              </a:lnSpc>
              <a:spcBef>
                <a:spcPts val="0"/>
              </a:spcBef>
              <a:spcAft>
                <a:spcPts val="0"/>
              </a:spcAft>
              <a:buNone/>
            </a:pPr>
            <a:r>
              <a:rPr b="1" lang="en" sz="1200">
                <a:solidFill>
                  <a:srgbClr val="FFFFFF"/>
                </a:solidFill>
                <a:highlight>
                  <a:schemeClr val="dk1"/>
                </a:highlight>
                <a:latin typeface="Comic Sans MS"/>
                <a:ea typeface="Comic Sans MS"/>
                <a:cs typeface="Comic Sans MS"/>
                <a:sym typeface="Comic Sans MS"/>
              </a:rPr>
              <a:t>Urban: n=53    y=106</a:t>
            </a:r>
            <a:endParaRPr b="1" sz="1200">
              <a:solidFill>
                <a:srgbClr val="FFFFFF"/>
              </a:solidFill>
              <a:highlight>
                <a:schemeClr val="dk1"/>
              </a:highlight>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t/>
            </a: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Insight: Semi-urban applicants have higher approvals possibly better income/documentation or bank focus in semiurban zones.</a:t>
            </a:r>
            <a:endParaRPr b="1" sz="1100">
              <a:solidFill>
                <a:schemeClr val="lt1"/>
              </a:solidFill>
            </a:endParaRPr>
          </a:p>
          <a:p>
            <a:pPr indent="0" lvl="0" marL="0" rtl="0" algn="l">
              <a:spcBef>
                <a:spcPts val="0"/>
              </a:spcBef>
              <a:spcAft>
                <a:spcPts val="0"/>
              </a:spcAft>
              <a:buNone/>
            </a:pPr>
            <a:r>
              <a:t/>
            </a:r>
            <a:endParaRPr b="1" sz="1200">
              <a:solidFill>
                <a:schemeClr val="lt1"/>
              </a:solidFill>
              <a:latin typeface="Urbanist"/>
              <a:ea typeface="Urbanist"/>
              <a:cs typeface="Urbanist"/>
              <a:sym typeface="Urbanist"/>
            </a:endParaRPr>
          </a:p>
        </p:txBody>
      </p:sp>
      <p:pic>
        <p:nvPicPr>
          <p:cNvPr id="518" name="Google Shape;518;p49" title="avg overall income vs loan status.png"/>
          <p:cNvPicPr preferRelativeResize="0"/>
          <p:nvPr/>
        </p:nvPicPr>
        <p:blipFill>
          <a:blip r:embed="rId4">
            <a:alphaModFix/>
          </a:blip>
          <a:stretch>
            <a:fillRect/>
          </a:stretch>
        </p:blipFill>
        <p:spPr>
          <a:xfrm>
            <a:off x="4887500" y="152400"/>
            <a:ext cx="3710826" cy="2776349"/>
          </a:xfrm>
          <a:prstGeom prst="rect">
            <a:avLst/>
          </a:prstGeom>
          <a:noFill/>
          <a:ln>
            <a:noFill/>
          </a:ln>
        </p:spPr>
      </p:pic>
      <p:sp>
        <p:nvSpPr>
          <p:cNvPr id="519" name="Google Shape;519;p49"/>
          <p:cNvSpPr txBox="1"/>
          <p:nvPr/>
        </p:nvSpPr>
        <p:spPr>
          <a:xfrm>
            <a:off x="5340250" y="3093150"/>
            <a:ext cx="27597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lt1"/>
                </a:solidFill>
              </a:rPr>
              <a:t>Mean overall income Eligible (Y): 6,985.91 ; Not eligible (N): 7,352.69.</a:t>
            </a:r>
            <a:br>
              <a:rPr b="1" lang="en" sz="1100">
                <a:solidFill>
                  <a:schemeClr val="lt1"/>
                </a:solidFill>
              </a:rPr>
            </a:br>
            <a:endParaRPr b="1"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Insight: Surprisingly, rejected applicants have slightly higher mean income income alone doesn’t guarant</a:t>
            </a:r>
            <a:r>
              <a:rPr b="1" lang="en" sz="1100">
                <a:solidFill>
                  <a:schemeClr val="lt1"/>
                </a:solidFill>
              </a:rPr>
              <a:t>ee</a:t>
            </a:r>
            <a:r>
              <a:rPr b="1" lang="en" sz="1100">
                <a:solidFill>
                  <a:schemeClr val="lt1"/>
                </a:solidFill>
              </a:rPr>
              <a:t> approval; credit history, dependents, loan amount and documentation matter more.</a:t>
            </a:r>
            <a:endParaRPr b="1" sz="11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ark Particles">
  <a:themeElements>
    <a:clrScheme name="Simple Light">
      <a:dk1>
        <a:srgbClr val="000000"/>
      </a:dk1>
      <a:lt1>
        <a:srgbClr val="FFFFFF"/>
      </a:lt1>
      <a:dk2>
        <a:srgbClr val="F5F5F5"/>
      </a:dk2>
      <a:lt2>
        <a:srgbClr val="323232"/>
      </a:lt2>
      <a:accent1>
        <a:srgbClr val="434343"/>
      </a:accent1>
      <a:accent2>
        <a:srgbClr val="252525"/>
      </a:accent2>
      <a:accent3>
        <a:srgbClr val="DEFF9A"/>
      </a:accent3>
      <a:accent4>
        <a:srgbClr val="DAFFDE"/>
      </a:accent4>
      <a:accent5>
        <a:srgbClr val="4CDC8B"/>
      </a:accent5>
      <a:accent6>
        <a:srgbClr val="4C7FDC"/>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