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13716000" cx="24377650"/>
  <p:notesSz cx="6858000" cy="9144000"/>
  <p:embeddedFontLs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112">
          <p15:clr>
            <a:srgbClr val="A4A3A4"/>
          </p15:clr>
        </p15:guide>
        <p15:guide id="2" pos="14830">
          <p15:clr>
            <a:srgbClr val="A4A3A4"/>
          </p15:clr>
        </p15:guide>
        <p15:guide id="3" pos="526">
          <p15:clr>
            <a:srgbClr val="A4A3A4"/>
          </p15:clr>
        </p15:guide>
        <p15:guide id="4" orient="horz" pos="528">
          <p15:clr>
            <a:srgbClr val="A4A3A4"/>
          </p15:clr>
        </p15:guide>
        <p15:guide id="5" pos="7654">
          <p15:clr>
            <a:srgbClr val="A4A3A4"/>
          </p15:clr>
        </p15:guide>
        <p15:guide id="6" orient="horz" pos="43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8112" orient="horz"/>
        <p:guide pos="14830"/>
        <p:guide pos="526"/>
        <p:guide pos="528" orient="horz"/>
        <p:guide pos="7654"/>
        <p:guide pos="4320"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slide" Target="slides/slide9.xml"/><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Lato"/>
                <a:ea typeface="Lato"/>
                <a:cs typeface="Lato"/>
                <a:sym typeface="Lato"/>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Lato"/>
                <a:ea typeface="Lato"/>
                <a:cs typeface="Lato"/>
                <a:sym typeface="Lato"/>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2400" u="none" cap="none" strike="noStrike">
                <a:solidFill>
                  <a:schemeClr val="dk1"/>
                </a:solidFill>
                <a:latin typeface="Lato"/>
                <a:ea typeface="Lato"/>
                <a:cs typeface="Lato"/>
                <a:sym typeface="Lato"/>
              </a:defRPr>
            </a:lvl1pPr>
            <a:lvl2pPr indent="-228600" lvl="1" marL="914400" marR="0" rtl="0" algn="l">
              <a:spcBef>
                <a:spcPts val="0"/>
              </a:spcBef>
              <a:spcAft>
                <a:spcPts val="0"/>
              </a:spcAft>
              <a:buSzPts val="1400"/>
              <a:buNone/>
              <a:defRPr b="0" i="0" sz="2400" u="none" cap="none" strike="noStrike">
                <a:solidFill>
                  <a:schemeClr val="dk1"/>
                </a:solidFill>
                <a:latin typeface="Lato"/>
                <a:ea typeface="Lato"/>
                <a:cs typeface="Lato"/>
                <a:sym typeface="Lato"/>
              </a:defRPr>
            </a:lvl2pPr>
            <a:lvl3pPr indent="-228600" lvl="2" marL="1371600" marR="0" rtl="0" algn="l">
              <a:spcBef>
                <a:spcPts val="0"/>
              </a:spcBef>
              <a:spcAft>
                <a:spcPts val="0"/>
              </a:spcAft>
              <a:buSzPts val="1400"/>
              <a:buNone/>
              <a:defRPr b="0" i="0" sz="2400" u="none" cap="none" strike="noStrike">
                <a:solidFill>
                  <a:schemeClr val="dk1"/>
                </a:solidFill>
                <a:latin typeface="Lato"/>
                <a:ea typeface="Lato"/>
                <a:cs typeface="Lato"/>
                <a:sym typeface="Lato"/>
              </a:defRPr>
            </a:lvl3pPr>
            <a:lvl4pPr indent="-228600" lvl="3" marL="1828800" marR="0" rtl="0" algn="l">
              <a:spcBef>
                <a:spcPts val="0"/>
              </a:spcBef>
              <a:spcAft>
                <a:spcPts val="0"/>
              </a:spcAft>
              <a:buSzPts val="1400"/>
              <a:buNone/>
              <a:defRPr b="0" i="0" sz="2400" u="none" cap="none" strike="noStrike">
                <a:solidFill>
                  <a:schemeClr val="dk1"/>
                </a:solidFill>
                <a:latin typeface="Lato"/>
                <a:ea typeface="Lato"/>
                <a:cs typeface="Lato"/>
                <a:sym typeface="Lato"/>
              </a:defRPr>
            </a:lvl4pPr>
            <a:lvl5pPr indent="-228600" lvl="4" marL="2286000" marR="0" rtl="0" algn="l">
              <a:spcBef>
                <a:spcPts val="0"/>
              </a:spcBef>
              <a:spcAft>
                <a:spcPts val="0"/>
              </a:spcAft>
              <a:buSzPts val="1400"/>
              <a:buNone/>
              <a:defRPr b="0" i="0" sz="2400" u="none" cap="none" strike="noStrike">
                <a:solidFill>
                  <a:schemeClr val="dk1"/>
                </a:solidFill>
                <a:latin typeface="Lato"/>
                <a:ea typeface="Lato"/>
                <a:cs typeface="Lato"/>
                <a:sym typeface="Lato"/>
              </a:defRPr>
            </a:lvl5pPr>
            <a:lvl6pPr indent="-228600" lvl="5" marL="27432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Lato"/>
                <a:ea typeface="Lato"/>
                <a:cs typeface="Lato"/>
                <a:sym typeface="Lato"/>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Lato"/>
                <a:ea typeface="Lato"/>
                <a:cs typeface="Lato"/>
                <a:sym typeface="Lato"/>
              </a:rPr>
              <a:t>‹#›</a:t>
            </a:fld>
            <a:endParaRPr b="0" i="0" sz="1200" u="none" cap="none" strike="noStrike">
              <a:solidFill>
                <a:schemeClr val="dk1"/>
              </a:solidFill>
              <a:latin typeface="Lato"/>
              <a:ea typeface="Lato"/>
              <a:cs typeface="Lato"/>
              <a:sym typeface="Lato"/>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 name="Shape 16"/>
        <p:cNvGrpSpPr/>
        <p:nvPr/>
      </p:nvGrpSpPr>
      <p:grpSpPr>
        <a:xfrm>
          <a:off x="0" y="0"/>
          <a:ext cx="0" cy="0"/>
          <a:chOff x="0" y="0"/>
          <a:chExt cx="0" cy="0"/>
        </a:xfrm>
      </p:grpSpPr>
      <p:sp>
        <p:nvSpPr>
          <p:cNvPr id="17" name="Google Shape;17;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 name="Google Shape;1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Lato"/>
              <a:ea typeface="Lato"/>
              <a:cs typeface="Lato"/>
              <a:sym typeface="Lato"/>
            </a:endParaRPr>
          </a:p>
        </p:txBody>
      </p:sp>
      <p:sp>
        <p:nvSpPr>
          <p:cNvPr id="19" name="Google Shape;19;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a:solidFill>
                  <a:schemeClr val="dk1"/>
                </a:solidFill>
                <a:latin typeface="Lato"/>
                <a:ea typeface="Lato"/>
                <a:cs typeface="Lato"/>
                <a:sym typeface="Lato"/>
              </a:rPr>
              <a:t>‹#›</a:t>
            </a:fld>
            <a:endParaRPr b="0" i="0" sz="1200">
              <a:solidFill>
                <a:schemeClr val="dk1"/>
              </a:solidFill>
              <a:latin typeface="Lato"/>
              <a:ea typeface="Lato"/>
              <a:cs typeface="Lato"/>
              <a:sym typeface="La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 name="Shape 27"/>
        <p:cNvGrpSpPr/>
        <p:nvPr/>
      </p:nvGrpSpPr>
      <p:grpSpPr>
        <a:xfrm>
          <a:off x="0" y="0"/>
          <a:ext cx="0" cy="0"/>
          <a:chOff x="0" y="0"/>
          <a:chExt cx="0" cy="0"/>
        </a:xfrm>
      </p:grpSpPr>
      <p:sp>
        <p:nvSpPr>
          <p:cNvPr id="28" name="Google Shape;28;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 name="Google Shape;29;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Lato"/>
              <a:ea typeface="Lato"/>
              <a:cs typeface="Lato"/>
              <a:sym typeface="Lato"/>
            </a:endParaRPr>
          </a:p>
        </p:txBody>
      </p:sp>
      <p:sp>
        <p:nvSpPr>
          <p:cNvPr id="30" name="Google Shape;30;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a:solidFill>
                  <a:schemeClr val="dk1"/>
                </a:solidFill>
                <a:latin typeface="Lato"/>
                <a:ea typeface="Lato"/>
                <a:cs typeface="Lato"/>
                <a:sym typeface="Lato"/>
              </a:rPr>
              <a:t>‹#›</a:t>
            </a:fld>
            <a:endParaRPr b="0" i="0" sz="1200">
              <a:solidFill>
                <a:schemeClr val="dk1"/>
              </a:solidFill>
              <a:latin typeface="Lato"/>
              <a:ea typeface="Lato"/>
              <a:cs typeface="Lato"/>
              <a:sym typeface="La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 name="Shape 37"/>
        <p:cNvGrpSpPr/>
        <p:nvPr/>
      </p:nvGrpSpPr>
      <p:grpSpPr>
        <a:xfrm>
          <a:off x="0" y="0"/>
          <a:ext cx="0" cy="0"/>
          <a:chOff x="0" y="0"/>
          <a:chExt cx="0" cy="0"/>
        </a:xfrm>
      </p:grpSpPr>
      <p:sp>
        <p:nvSpPr>
          <p:cNvPr id="38" name="Google Shape;38;g480d171d30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 name="Google Shape;39;g480d171d30_0_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 name="Google Shape;40;g480d171d30_0_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 name="Google Shape;4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 name="Google Shape;5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Lato"/>
              <a:ea typeface="Lato"/>
              <a:cs typeface="Lato"/>
              <a:sym typeface="Lato"/>
            </a:endParaRPr>
          </a:p>
        </p:txBody>
      </p:sp>
      <p:sp>
        <p:nvSpPr>
          <p:cNvPr id="57" name="Google Shape;57;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a:solidFill>
                  <a:schemeClr val="dk1"/>
                </a:solidFill>
                <a:latin typeface="Lato"/>
                <a:ea typeface="Lato"/>
                <a:cs typeface="Lato"/>
                <a:sym typeface="Lato"/>
              </a:rPr>
              <a:t>‹#›</a:t>
            </a:fld>
            <a:endParaRPr b="0" i="0" sz="1200">
              <a:solidFill>
                <a:schemeClr val="dk1"/>
              </a:solidFill>
              <a:latin typeface="Lato"/>
              <a:ea typeface="Lato"/>
              <a:cs typeface="Lato"/>
              <a:sym typeface="La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80d171d30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80d171d30_0_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800"/>
              <a:t>measure energy ; compare with threshold to determine pu</a:t>
            </a:r>
            <a:endParaRPr sz="1800"/>
          </a:p>
        </p:txBody>
      </p:sp>
      <p:sp>
        <p:nvSpPr>
          <p:cNvPr id="64" name="Google Shape;64;g480d171d30_0_6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p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 name="Google Shape;80;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Lato"/>
              <a:ea typeface="Lato"/>
              <a:cs typeface="Lato"/>
              <a:sym typeface="Lato"/>
            </a:endParaRPr>
          </a:p>
        </p:txBody>
      </p:sp>
      <p:sp>
        <p:nvSpPr>
          <p:cNvPr id="81" name="Google Shape;81;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a:solidFill>
                  <a:schemeClr val="dk1"/>
                </a:solidFill>
                <a:latin typeface="Lato"/>
                <a:ea typeface="Lato"/>
                <a:cs typeface="Lato"/>
                <a:sym typeface="Lato"/>
              </a:rPr>
              <a:t>‹#›</a:t>
            </a:fld>
            <a:endParaRPr b="0" i="0" sz="1200">
              <a:solidFill>
                <a:schemeClr val="dk1"/>
              </a:solidFill>
              <a:latin typeface="Lato"/>
              <a:ea typeface="Lato"/>
              <a:cs typeface="Lato"/>
              <a:sym typeface="La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 name="Shape 1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675964" y="730251"/>
            <a:ext cx="21025800" cy="26511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6000"/>
              <a:buFont typeface="Lato"/>
              <a:buNone/>
              <a:defRPr b="0" i="0" sz="6000" u="none" cap="none" strike="noStrike">
                <a:solidFill>
                  <a:schemeClr val="dk1"/>
                </a:solidFill>
                <a:latin typeface="Lato"/>
                <a:ea typeface="Lato"/>
                <a:cs typeface="Lato"/>
                <a:sym typeface="La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 name="Google Shape;11;p1"/>
          <p:cNvSpPr txBox="1"/>
          <p:nvPr>
            <p:ph idx="1" type="body"/>
          </p:nvPr>
        </p:nvSpPr>
        <p:spPr>
          <a:xfrm>
            <a:off x="1675964" y="3651250"/>
            <a:ext cx="21025800" cy="8702700"/>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2000"/>
              </a:spcBef>
              <a:spcAft>
                <a:spcPts val="0"/>
              </a:spcAft>
              <a:buClr>
                <a:schemeClr val="dk1"/>
              </a:buClr>
              <a:buSzPts val="4000"/>
              <a:buFont typeface="Arial"/>
              <a:buNone/>
              <a:defRPr b="0" i="0" sz="4000" u="none" cap="none" strike="noStrike">
                <a:solidFill>
                  <a:schemeClr val="dk1"/>
                </a:solidFill>
                <a:latin typeface="Lato"/>
                <a:ea typeface="Lato"/>
                <a:cs typeface="Lato"/>
                <a:sym typeface="Lato"/>
              </a:defRPr>
            </a:lvl1pPr>
            <a:lvl2pPr indent="-228600" lvl="1" marL="91440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Lato"/>
                <a:ea typeface="Lato"/>
                <a:cs typeface="Lato"/>
                <a:sym typeface="Lato"/>
              </a:defRPr>
            </a:lvl2pPr>
            <a:lvl3pPr indent="-228600" lvl="2" marL="1371600" marR="0" rtl="0" algn="l">
              <a:lnSpc>
                <a:spcPct val="90000"/>
              </a:lnSpc>
              <a:spcBef>
                <a:spcPts val="1000"/>
              </a:spcBef>
              <a:spcAft>
                <a:spcPts val="0"/>
              </a:spcAft>
              <a:buClr>
                <a:schemeClr val="dk1"/>
              </a:buClr>
              <a:buSzPts val="2400"/>
              <a:buFont typeface="Arial"/>
              <a:buNone/>
              <a:defRPr b="0" i="0" sz="2400" u="none" cap="none" strike="noStrike">
                <a:solidFill>
                  <a:schemeClr val="dk1"/>
                </a:solidFill>
                <a:latin typeface="Lato"/>
                <a:ea typeface="Lato"/>
                <a:cs typeface="Lato"/>
                <a:sym typeface="Lato"/>
              </a:defRPr>
            </a:lvl3pPr>
            <a:lvl4pPr indent="-228600" lvl="3" marL="1828800" marR="0" rtl="0" algn="l">
              <a:lnSpc>
                <a:spcPct val="90000"/>
              </a:lnSpc>
              <a:spcBef>
                <a:spcPts val="1000"/>
              </a:spcBef>
              <a:spcAft>
                <a:spcPts val="0"/>
              </a:spcAft>
              <a:buClr>
                <a:schemeClr val="dk1"/>
              </a:buClr>
              <a:buSzPts val="2000"/>
              <a:buFont typeface="Arial"/>
              <a:buNone/>
              <a:defRPr b="0" i="0" sz="2000" u="none" cap="none" strike="noStrike">
                <a:solidFill>
                  <a:schemeClr val="dk1"/>
                </a:solidFill>
                <a:latin typeface="Lato"/>
                <a:ea typeface="Lato"/>
                <a:cs typeface="Lato"/>
                <a:sym typeface="Lato"/>
              </a:defRPr>
            </a:lvl4pPr>
            <a:lvl5pPr indent="-228600" lvl="4" marL="2286000" marR="0" rtl="0" algn="l">
              <a:lnSpc>
                <a:spcPct val="90000"/>
              </a:lnSpc>
              <a:spcBef>
                <a:spcPts val="1000"/>
              </a:spcBef>
              <a:spcAft>
                <a:spcPts val="0"/>
              </a:spcAft>
              <a:buClr>
                <a:schemeClr val="dk1"/>
              </a:buClr>
              <a:buSzPts val="2000"/>
              <a:buFont typeface="Arial"/>
              <a:buNone/>
              <a:defRPr b="0" i="0" sz="2000" u="none" cap="none" strike="noStrike">
                <a:solidFill>
                  <a:schemeClr val="dk1"/>
                </a:solidFill>
                <a:latin typeface="Lato"/>
                <a:ea typeface="Lato"/>
                <a:cs typeface="Lato"/>
                <a:sym typeface="Lato"/>
              </a:defRPr>
            </a:lvl5pPr>
            <a:lvl6pPr indent="-457136" lvl="5" marL="27432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Calibri"/>
                <a:ea typeface="Calibri"/>
                <a:cs typeface="Calibri"/>
                <a:sym typeface="Calibri"/>
              </a:defRPr>
            </a:lvl6pPr>
            <a:lvl7pPr indent="-457136" lvl="6" marL="32004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Calibri"/>
                <a:ea typeface="Calibri"/>
                <a:cs typeface="Calibri"/>
                <a:sym typeface="Calibri"/>
              </a:defRPr>
            </a:lvl7pPr>
            <a:lvl8pPr indent="-457136" lvl="7" marL="36576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Calibri"/>
                <a:ea typeface="Calibri"/>
                <a:cs typeface="Calibri"/>
                <a:sym typeface="Calibri"/>
              </a:defRPr>
            </a:lvl8pPr>
            <a:lvl9pPr indent="-457136" lvl="8" marL="4114800" marR="0" rtl="0" algn="l">
              <a:lnSpc>
                <a:spcPct val="90000"/>
              </a:lnSpc>
              <a:spcBef>
                <a:spcPts val="1000"/>
              </a:spcBef>
              <a:spcAft>
                <a:spcPts val="0"/>
              </a:spcAft>
              <a:buClr>
                <a:schemeClr val="dk1"/>
              </a:buClr>
              <a:buSzPts val="3599"/>
              <a:buFont typeface="Arial"/>
              <a:buChar char="•"/>
              <a:defRPr b="0" i="0" sz="3599"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1675964" y="12712701"/>
            <a:ext cx="5484900" cy="7302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2399" u="none" cap="none" strike="noStrike">
                <a:solidFill>
                  <a:srgbClr val="AAAAAA"/>
                </a:solidFill>
                <a:latin typeface="Calibri"/>
                <a:ea typeface="Calibri"/>
                <a:cs typeface="Calibri"/>
                <a:sym typeface="Calibri"/>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8075097" y="12712701"/>
            <a:ext cx="8227500" cy="7302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2399" u="none" cap="none" strike="noStrike">
                <a:solidFill>
                  <a:srgbClr val="AAAAAA"/>
                </a:solidFill>
                <a:latin typeface="Calibri"/>
                <a:ea typeface="Calibri"/>
                <a:cs typeface="Calibri"/>
                <a:sym typeface="Calibri"/>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17216716" y="12712701"/>
            <a:ext cx="5484900" cy="7302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399" u="none" cap="none" strike="noStrike">
                <a:solidFill>
                  <a:srgbClr val="AAAAAA"/>
                </a:solidFill>
                <a:latin typeface="Calibri"/>
                <a:ea typeface="Calibri"/>
                <a:cs typeface="Calibri"/>
                <a:sym typeface="Calibri"/>
              </a:defRPr>
            </a:lvl1pPr>
            <a:lvl2pPr indent="0" lvl="1" marL="0" marR="0" rtl="0" algn="r">
              <a:spcBef>
                <a:spcPts val="0"/>
              </a:spcBef>
              <a:buNone/>
              <a:defRPr b="0" i="0" sz="2399" u="none" cap="none" strike="noStrike">
                <a:solidFill>
                  <a:srgbClr val="AAAAAA"/>
                </a:solidFill>
                <a:latin typeface="Calibri"/>
                <a:ea typeface="Calibri"/>
                <a:cs typeface="Calibri"/>
                <a:sym typeface="Calibri"/>
              </a:defRPr>
            </a:lvl2pPr>
            <a:lvl3pPr indent="0" lvl="2" marL="0" marR="0" rtl="0" algn="r">
              <a:spcBef>
                <a:spcPts val="0"/>
              </a:spcBef>
              <a:buNone/>
              <a:defRPr b="0" i="0" sz="2399" u="none" cap="none" strike="noStrike">
                <a:solidFill>
                  <a:srgbClr val="AAAAAA"/>
                </a:solidFill>
                <a:latin typeface="Calibri"/>
                <a:ea typeface="Calibri"/>
                <a:cs typeface="Calibri"/>
                <a:sym typeface="Calibri"/>
              </a:defRPr>
            </a:lvl3pPr>
            <a:lvl4pPr indent="0" lvl="3" marL="0" marR="0" rtl="0" algn="r">
              <a:spcBef>
                <a:spcPts val="0"/>
              </a:spcBef>
              <a:buNone/>
              <a:defRPr b="0" i="0" sz="2399" u="none" cap="none" strike="noStrike">
                <a:solidFill>
                  <a:srgbClr val="AAAAAA"/>
                </a:solidFill>
                <a:latin typeface="Calibri"/>
                <a:ea typeface="Calibri"/>
                <a:cs typeface="Calibri"/>
                <a:sym typeface="Calibri"/>
              </a:defRPr>
            </a:lvl4pPr>
            <a:lvl5pPr indent="0" lvl="4" marL="0" marR="0" rtl="0" algn="r">
              <a:spcBef>
                <a:spcPts val="0"/>
              </a:spcBef>
              <a:buNone/>
              <a:defRPr b="0" i="0" sz="2399" u="none" cap="none" strike="noStrike">
                <a:solidFill>
                  <a:srgbClr val="AAAAAA"/>
                </a:solidFill>
                <a:latin typeface="Calibri"/>
                <a:ea typeface="Calibri"/>
                <a:cs typeface="Calibri"/>
                <a:sym typeface="Calibri"/>
              </a:defRPr>
            </a:lvl5pPr>
            <a:lvl6pPr indent="0" lvl="5" marL="0" marR="0" rtl="0" algn="r">
              <a:spcBef>
                <a:spcPts val="0"/>
              </a:spcBef>
              <a:buNone/>
              <a:defRPr b="0" i="0" sz="2399" u="none" cap="none" strike="noStrike">
                <a:solidFill>
                  <a:srgbClr val="AAAAAA"/>
                </a:solidFill>
                <a:latin typeface="Calibri"/>
                <a:ea typeface="Calibri"/>
                <a:cs typeface="Calibri"/>
                <a:sym typeface="Calibri"/>
              </a:defRPr>
            </a:lvl6pPr>
            <a:lvl7pPr indent="0" lvl="6" marL="0" marR="0" rtl="0" algn="r">
              <a:spcBef>
                <a:spcPts val="0"/>
              </a:spcBef>
              <a:buNone/>
              <a:defRPr b="0" i="0" sz="2399" u="none" cap="none" strike="noStrike">
                <a:solidFill>
                  <a:srgbClr val="AAAAAA"/>
                </a:solidFill>
                <a:latin typeface="Calibri"/>
                <a:ea typeface="Calibri"/>
                <a:cs typeface="Calibri"/>
                <a:sym typeface="Calibri"/>
              </a:defRPr>
            </a:lvl7pPr>
            <a:lvl8pPr indent="0" lvl="7" marL="0" marR="0" rtl="0" algn="r">
              <a:spcBef>
                <a:spcPts val="0"/>
              </a:spcBef>
              <a:buNone/>
              <a:defRPr b="0" i="0" sz="2399" u="none" cap="none" strike="noStrike">
                <a:solidFill>
                  <a:srgbClr val="AAAAAA"/>
                </a:solidFill>
                <a:latin typeface="Calibri"/>
                <a:ea typeface="Calibri"/>
                <a:cs typeface="Calibri"/>
                <a:sym typeface="Calibri"/>
              </a:defRPr>
            </a:lvl8pPr>
            <a:lvl9pPr indent="0" lvl="8" marL="0" marR="0" rtl="0" algn="r">
              <a:spcBef>
                <a:spcPts val="0"/>
              </a:spcBef>
              <a:buNone/>
              <a:defRPr b="0" i="0" sz="2399" u="none" cap="none" strike="noStrike">
                <a:solidFill>
                  <a:srgbClr val="AAAAAA"/>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 name="Shape 20"/>
        <p:cNvGrpSpPr/>
        <p:nvPr/>
      </p:nvGrpSpPr>
      <p:grpSpPr>
        <a:xfrm>
          <a:off x="0" y="0"/>
          <a:ext cx="0" cy="0"/>
          <a:chOff x="0" y="0"/>
          <a:chExt cx="0" cy="0"/>
        </a:xfrm>
      </p:grpSpPr>
      <p:sp>
        <p:nvSpPr>
          <p:cNvPr id="21" name="Google Shape;21;p3"/>
          <p:cNvSpPr/>
          <p:nvPr/>
        </p:nvSpPr>
        <p:spPr>
          <a:xfrm>
            <a:off x="471950" y="4792200"/>
            <a:ext cx="23611200" cy="8687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Font typeface="Arial"/>
              <a:buNone/>
            </a:pPr>
            <a:r>
              <a:t/>
            </a:r>
            <a:endParaRPr sz="3600">
              <a:solidFill>
                <a:schemeClr val="lt1"/>
              </a:solidFill>
              <a:latin typeface="Calibri"/>
              <a:ea typeface="Calibri"/>
              <a:cs typeface="Calibri"/>
              <a:sym typeface="Calibri"/>
            </a:endParaRPr>
          </a:p>
        </p:txBody>
      </p:sp>
      <p:sp>
        <p:nvSpPr>
          <p:cNvPr id="22" name="Google Shape;22;p3"/>
          <p:cNvSpPr txBox="1"/>
          <p:nvPr/>
        </p:nvSpPr>
        <p:spPr>
          <a:xfrm>
            <a:off x="3527775" y="451550"/>
            <a:ext cx="18175200" cy="2991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6000">
              <a:solidFill>
                <a:schemeClr val="accent1"/>
              </a:solidFill>
              <a:latin typeface="Lato"/>
              <a:ea typeface="Lato"/>
              <a:cs typeface="Lato"/>
              <a:sym typeface="Lato"/>
            </a:endParaRPr>
          </a:p>
          <a:p>
            <a:pPr indent="0" lvl="0" marL="0" marR="0" rtl="0" algn="l">
              <a:spcBef>
                <a:spcPts val="0"/>
              </a:spcBef>
              <a:spcAft>
                <a:spcPts val="0"/>
              </a:spcAft>
              <a:buNone/>
            </a:pPr>
            <a:r>
              <a:rPr lang="en-US" sz="9600">
                <a:latin typeface="Times New Roman"/>
                <a:ea typeface="Times New Roman"/>
                <a:cs typeface="Times New Roman"/>
                <a:sym typeface="Times New Roman"/>
              </a:rPr>
              <a:t>COGNITIVE RADIO </a:t>
            </a:r>
            <a:endParaRPr sz="9600">
              <a:latin typeface="Times New Roman"/>
              <a:ea typeface="Times New Roman"/>
              <a:cs typeface="Times New Roman"/>
              <a:sym typeface="Times New Roman"/>
            </a:endParaRPr>
          </a:p>
        </p:txBody>
      </p:sp>
      <p:sp>
        <p:nvSpPr>
          <p:cNvPr id="23" name="Google Shape;23;p3"/>
          <p:cNvSpPr/>
          <p:nvPr/>
        </p:nvSpPr>
        <p:spPr>
          <a:xfrm>
            <a:off x="2319867" y="0"/>
            <a:ext cx="469372" cy="806026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nvGrpSpPr>
          <p:cNvPr id="24" name="Google Shape;24;p3"/>
          <p:cNvGrpSpPr/>
          <p:nvPr/>
        </p:nvGrpSpPr>
        <p:grpSpPr>
          <a:xfrm flipH="1">
            <a:off x="2935213" y="5051775"/>
            <a:ext cx="20383662" cy="7902327"/>
            <a:chOff x="3067607" y="1727867"/>
            <a:chExt cx="21833400" cy="32533254"/>
          </a:xfrm>
        </p:grpSpPr>
        <p:sp>
          <p:nvSpPr>
            <p:cNvPr id="25" name="Google Shape;25;p3"/>
            <p:cNvSpPr txBox="1"/>
            <p:nvPr/>
          </p:nvSpPr>
          <p:spPr>
            <a:xfrm>
              <a:off x="3067607" y="1727867"/>
              <a:ext cx="21833400" cy="13710600"/>
            </a:xfrm>
            <a:prstGeom prst="rect">
              <a:avLst/>
            </a:prstGeom>
            <a:noFill/>
            <a:ln>
              <a:noFill/>
            </a:ln>
          </p:spPr>
          <p:txBody>
            <a:bodyPr anchorCtr="0" anchor="t" bIns="108700" lIns="217425" spcFirstLastPara="1" rIns="217425" wrap="square" tIns="108700">
              <a:noAutofit/>
            </a:bodyPr>
            <a:lstStyle/>
            <a:p>
              <a:pPr indent="0" lvl="0" marL="0" marR="0" rtl="0" algn="l">
                <a:lnSpc>
                  <a:spcPct val="179125"/>
                </a:lnSpc>
                <a:spcBef>
                  <a:spcPts val="0"/>
                </a:spcBef>
                <a:spcAft>
                  <a:spcPts val="0"/>
                </a:spcAft>
                <a:buClr>
                  <a:schemeClr val="lt1"/>
                </a:buClr>
                <a:buSzPts val="2400"/>
                <a:buFont typeface="Arial"/>
                <a:buNone/>
              </a:pPr>
              <a:r>
                <a:rPr lang="en-US" sz="6000">
                  <a:solidFill>
                    <a:schemeClr val="lt1"/>
                  </a:solidFill>
                  <a:latin typeface="Times New Roman"/>
                  <a:ea typeface="Times New Roman"/>
                  <a:cs typeface="Times New Roman"/>
                  <a:sym typeface="Times New Roman"/>
                </a:rPr>
                <a:t>         Simulation study of double threshold energy detection</a:t>
              </a:r>
              <a:r>
                <a:rPr lang="en-US" sz="6000">
                  <a:solidFill>
                    <a:schemeClr val="lt1"/>
                  </a:solidFill>
                  <a:latin typeface="Times New Roman"/>
                  <a:ea typeface="Times New Roman"/>
                  <a:cs typeface="Times New Roman"/>
                  <a:sym typeface="Times New Roman"/>
                </a:rPr>
                <a:t>  </a:t>
              </a:r>
              <a:endParaRPr sz="6000">
                <a:solidFill>
                  <a:schemeClr val="lt1"/>
                </a:solidFill>
                <a:latin typeface="Times New Roman"/>
                <a:ea typeface="Times New Roman"/>
                <a:cs typeface="Times New Roman"/>
                <a:sym typeface="Times New Roman"/>
              </a:endParaRPr>
            </a:p>
            <a:p>
              <a:pPr indent="0" lvl="0" marL="0" marR="0" rtl="0" algn="l">
                <a:lnSpc>
                  <a:spcPct val="179125"/>
                </a:lnSpc>
                <a:spcBef>
                  <a:spcPts val="0"/>
                </a:spcBef>
                <a:spcAft>
                  <a:spcPts val="0"/>
                </a:spcAft>
                <a:buClr>
                  <a:schemeClr val="lt1"/>
                </a:buClr>
                <a:buSzPts val="2400"/>
                <a:buFont typeface="Arial"/>
                <a:buNone/>
              </a:pPr>
              <a:r>
                <a:rPr lang="en-US" sz="6000">
                  <a:solidFill>
                    <a:schemeClr val="lt1"/>
                  </a:solidFill>
                  <a:latin typeface="Times New Roman"/>
                  <a:ea typeface="Times New Roman"/>
                  <a:cs typeface="Times New Roman"/>
                  <a:sym typeface="Times New Roman"/>
                </a:rPr>
                <a:t>                       method  for cognitive radio                          </a:t>
              </a:r>
              <a:endParaRPr sz="6000">
                <a:solidFill>
                  <a:schemeClr val="lt1"/>
                </a:solidFill>
                <a:latin typeface="Times New Roman"/>
                <a:ea typeface="Times New Roman"/>
                <a:cs typeface="Times New Roman"/>
                <a:sym typeface="Times New Roman"/>
              </a:endParaRPr>
            </a:p>
          </p:txBody>
        </p:sp>
        <p:sp>
          <p:nvSpPr>
            <p:cNvPr id="26" name="Google Shape;26;p3"/>
            <p:cNvSpPr txBox="1"/>
            <p:nvPr/>
          </p:nvSpPr>
          <p:spPr>
            <a:xfrm>
              <a:off x="3067607" y="23455121"/>
              <a:ext cx="6084000" cy="10806000"/>
            </a:xfrm>
            <a:prstGeom prst="rect">
              <a:avLst/>
            </a:prstGeom>
            <a:noFill/>
            <a:ln>
              <a:noFill/>
            </a:ln>
          </p:spPr>
          <p:txBody>
            <a:bodyPr anchorCtr="0" anchor="t" bIns="108700" lIns="217425" spcFirstLastPara="1" rIns="217425" wrap="square" tIns="108700">
              <a:noAutofit/>
            </a:bodyPr>
            <a:lstStyle/>
            <a:p>
              <a:pPr indent="0" lvl="0" marL="0" marR="0" rtl="0" algn="l">
                <a:lnSpc>
                  <a:spcPct val="179125"/>
                </a:lnSpc>
                <a:spcBef>
                  <a:spcPts val="0"/>
                </a:spcBef>
                <a:spcAft>
                  <a:spcPts val="0"/>
                </a:spcAft>
                <a:buClr>
                  <a:schemeClr val="lt1"/>
                </a:buClr>
                <a:buSzPts val="2400"/>
                <a:buFont typeface="Arial"/>
                <a:buNone/>
              </a:pPr>
              <a:r>
                <a:rPr lang="en-US" sz="4800">
                  <a:solidFill>
                    <a:srgbClr val="F3F3F3"/>
                  </a:solidFill>
                </a:rPr>
                <a:t>B.TARUN KUMAR</a:t>
              </a:r>
              <a:endParaRPr sz="4800">
                <a:solidFill>
                  <a:srgbClr val="F3F3F3"/>
                </a:solidFill>
              </a:endParaRPr>
            </a:p>
            <a:p>
              <a:pPr indent="0" lvl="0" marL="0" marR="0" rtl="0" algn="l">
                <a:lnSpc>
                  <a:spcPct val="179125"/>
                </a:lnSpc>
                <a:spcBef>
                  <a:spcPts val="0"/>
                </a:spcBef>
                <a:spcAft>
                  <a:spcPts val="0"/>
                </a:spcAft>
                <a:buClr>
                  <a:schemeClr val="lt1"/>
                </a:buClr>
                <a:buSzPts val="2400"/>
                <a:buFont typeface="Arial"/>
                <a:buNone/>
              </a:pPr>
              <a:r>
                <a:rPr lang="en-US" sz="4800">
                  <a:solidFill>
                    <a:srgbClr val="F3F3F3"/>
                  </a:solidFill>
                </a:rPr>
                <a:t>1501013</a:t>
              </a:r>
              <a:endParaRPr sz="4800">
                <a:solidFill>
                  <a:srgbClr val="F3F3F3"/>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 name="Shape 31"/>
        <p:cNvGrpSpPr/>
        <p:nvPr/>
      </p:nvGrpSpPr>
      <p:grpSpPr>
        <a:xfrm>
          <a:off x="0" y="0"/>
          <a:ext cx="0" cy="0"/>
          <a:chOff x="0" y="0"/>
          <a:chExt cx="0" cy="0"/>
        </a:xfrm>
      </p:grpSpPr>
      <p:sp>
        <p:nvSpPr>
          <p:cNvPr id="32" name="Google Shape;32;p4"/>
          <p:cNvSpPr/>
          <p:nvPr/>
        </p:nvSpPr>
        <p:spPr>
          <a:xfrm>
            <a:off x="0" y="0"/>
            <a:ext cx="24377700" cy="13716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200" u="none" cap="none" strike="noStrike">
              <a:solidFill>
                <a:schemeClr val="lt1"/>
              </a:solidFill>
              <a:latin typeface="Calibri"/>
              <a:ea typeface="Calibri"/>
              <a:cs typeface="Calibri"/>
              <a:sym typeface="Calibri"/>
            </a:endParaRPr>
          </a:p>
        </p:txBody>
      </p:sp>
      <p:sp>
        <p:nvSpPr>
          <p:cNvPr id="33" name="Google Shape;33;p4"/>
          <p:cNvSpPr txBox="1"/>
          <p:nvPr/>
        </p:nvSpPr>
        <p:spPr>
          <a:xfrm>
            <a:off x="4959825" y="1858300"/>
            <a:ext cx="14950500" cy="1356900"/>
          </a:xfrm>
          <a:prstGeom prst="rect">
            <a:avLst/>
          </a:prstGeom>
          <a:noFill/>
          <a:ln>
            <a:noFill/>
          </a:ln>
        </p:spPr>
        <p:txBody>
          <a:bodyPr anchorCtr="0" anchor="t" bIns="45700" lIns="91425" spcFirstLastPara="1" rIns="91425" wrap="square" tIns="45700">
            <a:noAutofit/>
          </a:bodyPr>
          <a:lstStyle/>
          <a:p>
            <a:pPr indent="457200" lvl="0" marL="1371600" marR="0" rtl="0" algn="l">
              <a:spcBef>
                <a:spcPts val="0"/>
              </a:spcBef>
              <a:spcAft>
                <a:spcPts val="0"/>
              </a:spcAft>
              <a:buNone/>
            </a:pPr>
            <a:r>
              <a:rPr lang="en-US" sz="9600">
                <a:solidFill>
                  <a:schemeClr val="lt1"/>
                </a:solidFill>
                <a:latin typeface="Times New Roman"/>
                <a:ea typeface="Times New Roman"/>
                <a:cs typeface="Times New Roman"/>
                <a:sym typeface="Times New Roman"/>
              </a:rPr>
              <a:t>COGNITIVE RADIO</a:t>
            </a:r>
            <a:endParaRPr sz="96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9600">
              <a:solidFill>
                <a:schemeClr val="lt1"/>
              </a:solidFill>
              <a:latin typeface="Times New Roman"/>
              <a:ea typeface="Times New Roman"/>
              <a:cs typeface="Times New Roman"/>
              <a:sym typeface="Times New Roman"/>
            </a:endParaRPr>
          </a:p>
        </p:txBody>
      </p:sp>
      <p:sp>
        <p:nvSpPr>
          <p:cNvPr id="34" name="Google Shape;34;p4"/>
          <p:cNvSpPr/>
          <p:nvPr/>
        </p:nvSpPr>
        <p:spPr>
          <a:xfrm>
            <a:off x="3420533" y="2929466"/>
            <a:ext cx="1287000" cy="7857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5" name="Google Shape;35;p4"/>
          <p:cNvSpPr txBox="1"/>
          <p:nvPr/>
        </p:nvSpPr>
        <p:spPr>
          <a:xfrm>
            <a:off x="6105825" y="5338925"/>
            <a:ext cx="14099400" cy="54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8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US" sz="4800">
                <a:solidFill>
                  <a:srgbClr val="FFFFFF"/>
                </a:solidFill>
                <a:latin typeface="Times New Roman"/>
                <a:ea typeface="Times New Roman"/>
                <a:cs typeface="Times New Roman"/>
                <a:sym typeface="Times New Roman"/>
              </a:rPr>
              <a:t>spectrum allocation policy</a:t>
            </a:r>
            <a:endParaRPr sz="48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US" sz="4800">
                <a:solidFill>
                  <a:srgbClr val="FFFFFF"/>
                </a:solidFill>
                <a:latin typeface="Times New Roman"/>
                <a:ea typeface="Times New Roman"/>
                <a:cs typeface="Times New Roman"/>
                <a:sym typeface="Times New Roman"/>
              </a:rPr>
              <a:t>spectrum scarcity</a:t>
            </a:r>
            <a:endParaRPr sz="48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US" sz="4800">
                <a:solidFill>
                  <a:srgbClr val="FFFFFF"/>
                </a:solidFill>
                <a:latin typeface="Times New Roman"/>
                <a:ea typeface="Times New Roman"/>
                <a:cs typeface="Times New Roman"/>
                <a:sym typeface="Times New Roman"/>
              </a:rPr>
              <a:t>deployed as pu , su </a:t>
            </a:r>
            <a:endParaRPr sz="4800">
              <a:solidFill>
                <a:srgbClr val="FFFFFF"/>
              </a:solidFill>
              <a:latin typeface="Times New Roman"/>
              <a:ea typeface="Times New Roman"/>
              <a:cs typeface="Times New Roman"/>
              <a:sym typeface="Times New Roman"/>
            </a:endParaRPr>
          </a:p>
        </p:txBody>
      </p:sp>
      <p:sp>
        <p:nvSpPr>
          <p:cNvPr id="36" name="Google Shape;36;p4"/>
          <p:cNvSpPr txBox="1"/>
          <p:nvPr/>
        </p:nvSpPr>
        <p:spPr>
          <a:xfrm>
            <a:off x="13716000" y="3628100"/>
            <a:ext cx="6754800" cy="14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highlight>
                  <a:srgbClr val="EFEFEF"/>
                </a:highlight>
              </a:rPr>
              <a:t>to solve spectrum utlilization </a:t>
            </a:r>
            <a:endParaRPr sz="3600">
              <a:highlight>
                <a:srgbClr val="EFEFE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41" name="Shape 41"/>
        <p:cNvGrpSpPr/>
        <p:nvPr/>
      </p:nvGrpSpPr>
      <p:grpSpPr>
        <a:xfrm>
          <a:off x="0" y="0"/>
          <a:ext cx="0" cy="0"/>
          <a:chOff x="0" y="0"/>
          <a:chExt cx="0" cy="0"/>
        </a:xfrm>
      </p:grpSpPr>
      <p:sp>
        <p:nvSpPr>
          <p:cNvPr id="42" name="Google Shape;42;p5"/>
          <p:cNvSpPr txBox="1"/>
          <p:nvPr/>
        </p:nvSpPr>
        <p:spPr>
          <a:xfrm>
            <a:off x="4188550" y="1533825"/>
            <a:ext cx="16990200" cy="14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6000"/>
              <a:t>spectrum sensing</a:t>
            </a:r>
            <a:endParaRPr sz="6000"/>
          </a:p>
        </p:txBody>
      </p:sp>
      <p:sp>
        <p:nvSpPr>
          <p:cNvPr id="43" name="Google Shape;43;p5"/>
          <p:cNvSpPr txBox="1"/>
          <p:nvPr/>
        </p:nvSpPr>
        <p:spPr>
          <a:xfrm>
            <a:off x="3657600" y="3303650"/>
            <a:ext cx="18317400" cy="67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t>channel should be sensed for opportunstic spectrum access </a:t>
            </a:r>
            <a:endParaRPr sz="4800"/>
          </a:p>
        </p:txBody>
      </p:sp>
      <p:sp>
        <p:nvSpPr>
          <p:cNvPr id="44" name="Google Shape;44;p5"/>
          <p:cNvSpPr txBox="1"/>
          <p:nvPr/>
        </p:nvSpPr>
        <p:spPr>
          <a:xfrm>
            <a:off x="2035275" y="4925950"/>
            <a:ext cx="15810300" cy="67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t>spectrum holes </a:t>
            </a:r>
            <a:endParaRPr sz="4800"/>
          </a:p>
          <a:p>
            <a:pPr indent="0" lvl="0" marL="0" rtl="0" algn="l">
              <a:spcBef>
                <a:spcPts val="0"/>
              </a:spcBef>
              <a:spcAft>
                <a:spcPts val="0"/>
              </a:spcAft>
              <a:buNone/>
            </a:pPr>
            <a:r>
              <a:rPr lang="en-US" sz="4800"/>
              <a:t>spectrum techniques -</a:t>
            </a:r>
            <a:endParaRPr sz="4800"/>
          </a:p>
          <a:p>
            <a:pPr indent="0" lvl="0" marL="0" rtl="0" algn="l">
              <a:spcBef>
                <a:spcPts val="0"/>
              </a:spcBef>
              <a:spcAft>
                <a:spcPts val="0"/>
              </a:spcAft>
              <a:buNone/>
            </a:pPr>
            <a:r>
              <a:rPr lang="en-US" sz="4800"/>
              <a:t>  			energy detector</a:t>
            </a:r>
            <a:endParaRPr sz="4800"/>
          </a:p>
          <a:p>
            <a:pPr indent="0" lvl="0" marL="0" rtl="0" algn="l">
              <a:spcBef>
                <a:spcPts val="0"/>
              </a:spcBef>
              <a:spcAft>
                <a:spcPts val="0"/>
              </a:spcAft>
              <a:buNone/>
            </a:pPr>
            <a:r>
              <a:rPr lang="en-US" sz="4800"/>
              <a:t>        matched filter </a:t>
            </a:r>
            <a:endParaRPr sz="4800"/>
          </a:p>
          <a:p>
            <a:pPr indent="0" lvl="0" marL="0" rtl="0" algn="l">
              <a:spcBef>
                <a:spcPts val="0"/>
              </a:spcBef>
              <a:spcAft>
                <a:spcPts val="0"/>
              </a:spcAft>
              <a:buNone/>
            </a:pPr>
            <a:r>
              <a:rPr lang="en-US" sz="4800"/>
              <a:t>			cyclostationary </a:t>
            </a:r>
            <a:endParaRPr sz="4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sp>
        <p:nvSpPr>
          <p:cNvPr id="49" name="Google Shape;49;p6"/>
          <p:cNvSpPr/>
          <p:nvPr/>
        </p:nvSpPr>
        <p:spPr>
          <a:xfrm>
            <a:off x="0" y="0"/>
            <a:ext cx="24377700" cy="7845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50" name="Google Shape;50;p6"/>
          <p:cNvSpPr/>
          <p:nvPr/>
        </p:nvSpPr>
        <p:spPr>
          <a:xfrm>
            <a:off x="2319867" y="5655733"/>
            <a:ext cx="469372" cy="806026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51" name="Google Shape;51;p6"/>
          <p:cNvSpPr/>
          <p:nvPr/>
        </p:nvSpPr>
        <p:spPr>
          <a:xfrm>
            <a:off x="2789250" y="631225"/>
            <a:ext cx="20115600" cy="6572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2"/>
              </a:buClr>
              <a:buFont typeface="Arial"/>
              <a:buNone/>
            </a:pPr>
            <a:r>
              <a:rPr b="1" lang="en-US" sz="4800">
                <a:solidFill>
                  <a:schemeClr val="accent2"/>
                </a:solidFill>
                <a:latin typeface="Lato"/>
                <a:ea typeface="Lato"/>
                <a:cs typeface="Lato"/>
                <a:sym typeface="Lato"/>
              </a:rPr>
              <a:t>In this paper, they have  are discussed  a method of double threshold CSS in which each CR (Cognitive Radio) sends local decision or observed energy to the FC (Fusion Center) depending on the region in which the observed energy lies. FC then makes a final decision by combining local decisions and observed energy values.</a:t>
            </a:r>
            <a:endParaRPr sz="3600"/>
          </a:p>
        </p:txBody>
      </p:sp>
      <p:sp>
        <p:nvSpPr>
          <p:cNvPr id="52" name="Google Shape;52;p6"/>
          <p:cNvSpPr txBox="1"/>
          <p:nvPr/>
        </p:nvSpPr>
        <p:spPr>
          <a:xfrm>
            <a:off x="4101836" y="11141243"/>
            <a:ext cx="7890302" cy="10156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6000">
              <a:solidFill>
                <a:schemeClr val="dk2"/>
              </a:solidFill>
              <a:latin typeface="Lato"/>
              <a:ea typeface="Lato"/>
              <a:cs typeface="Lato"/>
              <a:sym typeface="Lato"/>
            </a:endParaRPr>
          </a:p>
        </p:txBody>
      </p:sp>
      <p:sp>
        <p:nvSpPr>
          <p:cNvPr id="53" name="Google Shape;53;p6"/>
          <p:cNvSpPr txBox="1"/>
          <p:nvPr/>
        </p:nvSpPr>
        <p:spPr>
          <a:xfrm>
            <a:off x="3697225" y="8115900"/>
            <a:ext cx="16592400" cy="47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Font typeface="Arial"/>
              <a:buNone/>
            </a:pPr>
            <a:r>
              <a:rPr b="1" lang="en-US" sz="4800">
                <a:solidFill>
                  <a:schemeClr val="accent2"/>
                </a:solidFill>
                <a:latin typeface="Lato"/>
                <a:ea typeface="Lato"/>
                <a:cs typeface="Lato"/>
                <a:sym typeface="Lato"/>
              </a:rPr>
              <a:t>it has been observed that the proposed method outperforms the conventional CSS in low SNR region. There is almost a 10% improvement in the cooperative probability of detection at -8 dB SNR at 0.1 probability of false alarm.</a:t>
            </a:r>
            <a:endParaRPr sz="3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7"/>
          <p:cNvSpPr/>
          <p:nvPr/>
        </p:nvSpPr>
        <p:spPr>
          <a:xfrm>
            <a:off x="0" y="0"/>
            <a:ext cx="24377700" cy="13716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accent3"/>
              </a:solidFill>
              <a:latin typeface="Calibri"/>
              <a:ea typeface="Calibri"/>
              <a:cs typeface="Calibri"/>
              <a:sym typeface="Calibri"/>
            </a:endParaRPr>
          </a:p>
        </p:txBody>
      </p:sp>
      <p:sp>
        <p:nvSpPr>
          <p:cNvPr id="60" name="Google Shape;60;p7"/>
          <p:cNvSpPr txBox="1"/>
          <p:nvPr/>
        </p:nvSpPr>
        <p:spPr>
          <a:xfrm>
            <a:off x="1322575" y="631225"/>
            <a:ext cx="20770800" cy="11181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a:p>
          <a:p>
            <a:pPr indent="0" lvl="0" marL="0" marR="0" rtl="0" algn="l">
              <a:spcBef>
                <a:spcPts val="0"/>
              </a:spcBef>
              <a:spcAft>
                <a:spcPts val="0"/>
              </a:spcAft>
              <a:buNone/>
            </a:pPr>
            <a:r>
              <a:rPr b="1" lang="en-US" sz="4800">
                <a:solidFill>
                  <a:schemeClr val="accent2"/>
                </a:solidFill>
                <a:latin typeface="Lato"/>
                <a:ea typeface="Lato"/>
                <a:cs typeface="Lato"/>
                <a:sym typeface="Lato"/>
              </a:rPr>
              <a:t>BACKGROUND :-</a:t>
            </a:r>
            <a:endParaRPr b="1" sz="4800">
              <a:solidFill>
                <a:schemeClr val="accent2"/>
              </a:solidFill>
              <a:latin typeface="Lato"/>
              <a:ea typeface="Lato"/>
              <a:cs typeface="Lato"/>
              <a:sym typeface="Lato"/>
            </a:endParaRPr>
          </a:p>
          <a:p>
            <a:pPr indent="0" lvl="0" marL="0" marR="0" rtl="0" algn="l">
              <a:spcBef>
                <a:spcPts val="0"/>
              </a:spcBef>
              <a:spcAft>
                <a:spcPts val="0"/>
              </a:spcAft>
              <a:buNone/>
            </a:pPr>
            <a:r>
              <a:rPr b="1" lang="en-US" sz="4800">
                <a:solidFill>
                  <a:schemeClr val="accent2"/>
                </a:solidFill>
                <a:latin typeface="Lato"/>
                <a:ea typeface="Lato"/>
                <a:cs typeface="Lato"/>
                <a:sym typeface="Lato"/>
              </a:rPr>
              <a:t>  </a:t>
            </a:r>
            <a:endParaRPr b="1" sz="4800">
              <a:solidFill>
                <a:schemeClr val="accent2"/>
              </a:solidFill>
              <a:latin typeface="Lato"/>
              <a:ea typeface="Lato"/>
              <a:cs typeface="Lato"/>
              <a:sym typeface="Lato"/>
            </a:endParaRPr>
          </a:p>
          <a:p>
            <a:pPr indent="0" lvl="0" marL="0" marR="0" rtl="0" algn="l">
              <a:spcBef>
                <a:spcPts val="0"/>
              </a:spcBef>
              <a:spcAft>
                <a:spcPts val="0"/>
              </a:spcAft>
              <a:buNone/>
            </a:pPr>
            <a:r>
              <a:rPr b="1" lang="en-US" sz="4800">
                <a:solidFill>
                  <a:schemeClr val="accent2"/>
                </a:solidFill>
                <a:latin typeface="Lato"/>
                <a:ea typeface="Lato"/>
                <a:cs typeface="Lato"/>
                <a:sym typeface="Lato"/>
              </a:rPr>
              <a:t>CONVENTIONAL ENERGY DETECTOR </a:t>
            </a:r>
            <a:endParaRPr b="1" sz="4800">
              <a:solidFill>
                <a:schemeClr val="accent2"/>
              </a:solidFill>
              <a:latin typeface="Lato"/>
              <a:ea typeface="Lato"/>
              <a:cs typeface="Lato"/>
              <a:sym typeface="Lato"/>
            </a:endParaRPr>
          </a:p>
          <a:p>
            <a:pPr indent="0" lvl="0" marL="0" marR="0" rtl="0" algn="l">
              <a:spcBef>
                <a:spcPts val="0"/>
              </a:spcBef>
              <a:spcAft>
                <a:spcPts val="0"/>
              </a:spcAft>
              <a:buNone/>
            </a:pPr>
            <a:r>
              <a:rPr b="1" lang="en-US" sz="4800">
                <a:solidFill>
                  <a:schemeClr val="accent2"/>
                </a:solidFill>
                <a:latin typeface="Lato"/>
                <a:ea typeface="Lato"/>
                <a:cs typeface="Lato"/>
                <a:sym typeface="Lato"/>
              </a:rPr>
              <a:t>DOUBLE THRESHOLD ENERGY DETECTOR </a:t>
            </a:r>
            <a:endParaRPr b="1" sz="4800">
              <a:solidFill>
                <a:schemeClr val="accent2"/>
              </a:solidFill>
              <a:latin typeface="Lato"/>
              <a:ea typeface="Lato"/>
              <a:cs typeface="Lato"/>
              <a:sym typeface="Lato"/>
            </a:endParaRPr>
          </a:p>
          <a:p>
            <a:pPr indent="0" lvl="0" marL="0" marR="0" rtl="0" algn="l">
              <a:spcBef>
                <a:spcPts val="0"/>
              </a:spcBef>
              <a:spcAft>
                <a:spcPts val="0"/>
              </a:spcAft>
              <a:buNone/>
            </a:pPr>
            <a:r>
              <a:rPr b="1" lang="en-US" sz="4800">
                <a:solidFill>
                  <a:schemeClr val="accent2"/>
                </a:solidFill>
                <a:latin typeface="Lato"/>
                <a:ea typeface="Lato"/>
                <a:cs typeface="Lato"/>
                <a:sym typeface="Lato"/>
              </a:rPr>
              <a:t>COPERATIVE SPECTRUM SENSING</a:t>
            </a:r>
            <a:endParaRPr b="1" sz="4800">
              <a:solidFill>
                <a:schemeClr val="accent2"/>
              </a:solidFill>
              <a:latin typeface="Lato"/>
              <a:ea typeface="Lato"/>
              <a:cs typeface="Lato"/>
              <a:sym typeface="Lato"/>
            </a:endParaRPr>
          </a:p>
          <a:p>
            <a:pPr indent="0" lvl="0" marL="0" marR="0" rtl="0" algn="l">
              <a:spcBef>
                <a:spcPts val="0"/>
              </a:spcBef>
              <a:spcAft>
                <a:spcPts val="0"/>
              </a:spcAft>
              <a:buNone/>
            </a:pPr>
            <a:r>
              <a:t/>
            </a:r>
            <a:endParaRPr b="1" sz="4800">
              <a:solidFill>
                <a:schemeClr val="accent2"/>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1C232"/>
        </a:solidFill>
      </p:bgPr>
    </p:bg>
    <p:spTree>
      <p:nvGrpSpPr>
        <p:cNvPr id="65" name="Shape 65"/>
        <p:cNvGrpSpPr/>
        <p:nvPr/>
      </p:nvGrpSpPr>
      <p:grpSpPr>
        <a:xfrm>
          <a:off x="0" y="0"/>
          <a:ext cx="0" cy="0"/>
          <a:chOff x="0" y="0"/>
          <a:chExt cx="0" cy="0"/>
        </a:xfrm>
      </p:grpSpPr>
      <p:sp>
        <p:nvSpPr>
          <p:cNvPr id="66" name="Google Shape;66;p8"/>
          <p:cNvSpPr txBox="1"/>
          <p:nvPr/>
        </p:nvSpPr>
        <p:spPr>
          <a:xfrm>
            <a:off x="2359750" y="943900"/>
            <a:ext cx="15397200" cy="12684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US" sz="3600"/>
              <a:t>CONVENTIONAL ENERGY DECTOR -              </a:t>
            </a:r>
            <a:endParaRPr sz="3600"/>
          </a:p>
        </p:txBody>
      </p:sp>
      <p:sp>
        <p:nvSpPr>
          <p:cNvPr id="67" name="Google Shape;67;p8"/>
          <p:cNvSpPr txBox="1"/>
          <p:nvPr/>
        </p:nvSpPr>
        <p:spPr>
          <a:xfrm>
            <a:off x="973400" y="2684250"/>
            <a:ext cx="11356200" cy="15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latin typeface="Times New Roman"/>
                <a:ea typeface="Times New Roman"/>
                <a:cs typeface="Times New Roman"/>
                <a:sym typeface="Times New Roman"/>
              </a:rPr>
              <a:t>two hypothesis </a:t>
            </a:r>
            <a:endParaRPr sz="4800">
              <a:latin typeface="Times New Roman"/>
              <a:ea typeface="Times New Roman"/>
              <a:cs typeface="Times New Roman"/>
              <a:sym typeface="Times New Roman"/>
            </a:endParaRPr>
          </a:p>
        </p:txBody>
      </p:sp>
      <p:pic>
        <p:nvPicPr>
          <p:cNvPr id="68" name="Google Shape;68;p8"/>
          <p:cNvPicPr preferRelativeResize="0"/>
          <p:nvPr/>
        </p:nvPicPr>
        <p:blipFill>
          <a:blip r:embed="rId3">
            <a:alphaModFix/>
          </a:blip>
          <a:stretch>
            <a:fillRect/>
          </a:stretch>
        </p:blipFill>
        <p:spPr>
          <a:xfrm>
            <a:off x="6607275" y="2684250"/>
            <a:ext cx="15721775" cy="1769775"/>
          </a:xfrm>
          <a:prstGeom prst="rect">
            <a:avLst/>
          </a:prstGeom>
          <a:noFill/>
          <a:ln>
            <a:noFill/>
          </a:ln>
        </p:spPr>
      </p:pic>
      <p:pic>
        <p:nvPicPr>
          <p:cNvPr id="69" name="Google Shape;69;p8"/>
          <p:cNvPicPr preferRelativeResize="0"/>
          <p:nvPr/>
        </p:nvPicPr>
        <p:blipFill>
          <a:blip r:embed="rId4">
            <a:alphaModFix/>
          </a:blip>
          <a:stretch>
            <a:fillRect/>
          </a:stretch>
        </p:blipFill>
        <p:spPr>
          <a:xfrm>
            <a:off x="1908775" y="4719500"/>
            <a:ext cx="18501175" cy="7905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9"/>
          <p:cNvSpPr/>
          <p:nvPr/>
        </p:nvSpPr>
        <p:spPr>
          <a:xfrm>
            <a:off x="1" y="0"/>
            <a:ext cx="24377649" cy="13716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5" name="Google Shape;75;p9"/>
          <p:cNvSpPr txBox="1"/>
          <p:nvPr/>
        </p:nvSpPr>
        <p:spPr>
          <a:xfrm>
            <a:off x="973375" y="383450"/>
            <a:ext cx="20765700" cy="3362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1100"/>
              <a:buFont typeface="Arial"/>
              <a:buNone/>
            </a:pPr>
            <a:r>
              <a:rPr b="1" lang="en-US" sz="4800">
                <a:solidFill>
                  <a:schemeClr val="accent2"/>
                </a:solidFill>
                <a:latin typeface="Lato"/>
                <a:ea typeface="Lato"/>
                <a:cs typeface="Lato"/>
                <a:sym typeface="Lato"/>
              </a:rPr>
              <a:t>DOUBLE THRESHOLD </a:t>
            </a:r>
            <a:endParaRPr i="1" sz="14400">
              <a:solidFill>
                <a:schemeClr val="lt1"/>
              </a:solidFill>
              <a:latin typeface="Lato"/>
              <a:ea typeface="Lato"/>
              <a:cs typeface="Lato"/>
              <a:sym typeface="Lato"/>
            </a:endParaRPr>
          </a:p>
        </p:txBody>
      </p:sp>
      <p:pic>
        <p:nvPicPr>
          <p:cNvPr id="76" name="Google Shape;76;p9"/>
          <p:cNvPicPr preferRelativeResize="0"/>
          <p:nvPr/>
        </p:nvPicPr>
        <p:blipFill>
          <a:blip r:embed="rId3">
            <a:alphaModFix/>
          </a:blip>
          <a:stretch>
            <a:fillRect/>
          </a:stretch>
        </p:blipFill>
        <p:spPr>
          <a:xfrm>
            <a:off x="3864076" y="1764450"/>
            <a:ext cx="17078625" cy="2765025"/>
          </a:xfrm>
          <a:prstGeom prst="rect">
            <a:avLst/>
          </a:prstGeom>
          <a:noFill/>
          <a:ln>
            <a:noFill/>
          </a:ln>
        </p:spPr>
      </p:pic>
      <p:pic>
        <p:nvPicPr>
          <p:cNvPr id="77" name="Google Shape;77;p9"/>
          <p:cNvPicPr preferRelativeResize="0"/>
          <p:nvPr/>
        </p:nvPicPr>
        <p:blipFill>
          <a:blip r:embed="rId4">
            <a:alphaModFix/>
          </a:blip>
          <a:stretch>
            <a:fillRect/>
          </a:stretch>
        </p:blipFill>
        <p:spPr>
          <a:xfrm>
            <a:off x="4129550" y="5219675"/>
            <a:ext cx="16518200" cy="8053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0"/>
          <p:cNvSpPr/>
          <p:nvPr/>
        </p:nvSpPr>
        <p:spPr>
          <a:xfrm>
            <a:off x="0" y="0"/>
            <a:ext cx="24377700" cy="13716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7200">
              <a:solidFill>
                <a:schemeClr val="lt1"/>
              </a:solidFill>
              <a:latin typeface="Calibri"/>
              <a:ea typeface="Calibri"/>
              <a:cs typeface="Calibri"/>
              <a:sym typeface="Calibri"/>
            </a:endParaRPr>
          </a:p>
        </p:txBody>
      </p:sp>
      <p:sp>
        <p:nvSpPr>
          <p:cNvPr id="84" name="Google Shape;84;p10"/>
          <p:cNvSpPr txBox="1"/>
          <p:nvPr/>
        </p:nvSpPr>
        <p:spPr>
          <a:xfrm>
            <a:off x="707925" y="1032375"/>
            <a:ext cx="21621000" cy="2094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800">
                <a:solidFill>
                  <a:schemeClr val="accent1"/>
                </a:solidFill>
                <a:latin typeface="Lato"/>
                <a:ea typeface="Lato"/>
                <a:cs typeface="Lato"/>
                <a:sym typeface="Lato"/>
              </a:rPr>
              <a:t>COPERATIVE SPECTRUM SENSING    :-</a:t>
            </a:r>
            <a:r>
              <a:rPr lang="en-US" sz="2400">
                <a:solidFill>
                  <a:schemeClr val="accent1"/>
                </a:solidFill>
                <a:latin typeface="Lato"/>
                <a:ea typeface="Lato"/>
                <a:cs typeface="Lato"/>
                <a:sym typeface="Lato"/>
              </a:rPr>
              <a:t>    </a:t>
            </a:r>
            <a:endParaRPr sz="1800">
              <a:solidFill>
                <a:schemeClr val="accent1"/>
              </a:solidFill>
              <a:latin typeface="Lato"/>
              <a:ea typeface="Lato"/>
              <a:cs typeface="Lato"/>
              <a:sym typeface="Lato"/>
            </a:endParaRPr>
          </a:p>
        </p:txBody>
      </p:sp>
      <p:sp>
        <p:nvSpPr>
          <p:cNvPr id="85" name="Google Shape;85;p10"/>
          <p:cNvSpPr txBox="1"/>
          <p:nvPr/>
        </p:nvSpPr>
        <p:spPr>
          <a:xfrm>
            <a:off x="11562725" y="737425"/>
            <a:ext cx="11979900" cy="26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t>All the su identify the avaliability of pu independently each su make a binary decesion based on its local spectrum sensing and forward one bit of decesio to a common recevier.</a:t>
            </a:r>
            <a:endParaRPr sz="3600"/>
          </a:p>
        </p:txBody>
      </p:sp>
      <p:sp>
        <p:nvSpPr>
          <p:cNvPr id="86" name="Google Shape;86;p10"/>
          <p:cNvSpPr txBox="1"/>
          <p:nvPr/>
        </p:nvSpPr>
        <p:spPr>
          <a:xfrm>
            <a:off x="1769800" y="3657600"/>
            <a:ext cx="8111700" cy="28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t>OR   RULE</a:t>
            </a:r>
            <a:endParaRPr sz="4800"/>
          </a:p>
          <a:p>
            <a:pPr indent="0" lvl="0" marL="0" rtl="0" algn="l">
              <a:spcBef>
                <a:spcPts val="0"/>
              </a:spcBef>
              <a:spcAft>
                <a:spcPts val="0"/>
              </a:spcAft>
              <a:buNone/>
            </a:pPr>
            <a:r>
              <a:rPr lang="en-US" sz="4800"/>
              <a:t>AND   RULE</a:t>
            </a:r>
            <a:endParaRPr sz="4800"/>
          </a:p>
          <a:p>
            <a:pPr indent="0" lvl="0" marL="0" rtl="0" algn="l">
              <a:spcBef>
                <a:spcPts val="0"/>
              </a:spcBef>
              <a:spcAft>
                <a:spcPts val="0"/>
              </a:spcAft>
              <a:buNone/>
            </a:pPr>
            <a:r>
              <a:rPr lang="en-US" sz="4800"/>
              <a:t>MAJORITY   RULE </a:t>
            </a:r>
            <a:endParaRPr sz="4800"/>
          </a:p>
        </p:txBody>
      </p:sp>
      <p:pic>
        <p:nvPicPr>
          <p:cNvPr id="87" name="Google Shape;87;p10"/>
          <p:cNvPicPr preferRelativeResize="0"/>
          <p:nvPr/>
        </p:nvPicPr>
        <p:blipFill>
          <a:blip r:embed="rId3">
            <a:alphaModFix/>
          </a:blip>
          <a:stretch>
            <a:fillRect/>
          </a:stretch>
        </p:blipFill>
        <p:spPr>
          <a:xfrm>
            <a:off x="12076632" y="3362725"/>
            <a:ext cx="11019343" cy="10006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1"/>
          <p:cNvSpPr/>
          <p:nvPr/>
        </p:nvSpPr>
        <p:spPr>
          <a:xfrm>
            <a:off x="0" y="0"/>
            <a:ext cx="24377700" cy="13716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3" name="Google Shape;93;p11"/>
          <p:cNvSpPr txBox="1"/>
          <p:nvPr/>
        </p:nvSpPr>
        <p:spPr>
          <a:xfrm>
            <a:off x="2831700" y="1061875"/>
            <a:ext cx="18435300" cy="20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b="1" lang="en-US" sz="4800">
                <a:solidFill>
                  <a:schemeClr val="accent2"/>
                </a:solidFill>
                <a:latin typeface="Lato"/>
                <a:ea typeface="Lato"/>
                <a:cs typeface="Lato"/>
                <a:sym typeface="Lato"/>
              </a:rPr>
              <a:t>PROPOSED    DOUBLE    THRESHOLD   ENERGY   DETECTOR      </a:t>
            </a:r>
            <a:endParaRPr b="1" sz="4800">
              <a:solidFill>
                <a:schemeClr val="accent2"/>
              </a:solidFill>
              <a:latin typeface="Lato"/>
              <a:ea typeface="Lato"/>
              <a:cs typeface="Lato"/>
              <a:sym typeface="Lato"/>
            </a:endParaRPr>
          </a:p>
          <a:p>
            <a:pPr indent="0" lvl="0" marL="0" rtl="0" algn="l">
              <a:spcBef>
                <a:spcPts val="0"/>
              </a:spcBef>
              <a:spcAft>
                <a:spcPts val="0"/>
              </a:spcAft>
              <a:buNone/>
            </a:pPr>
            <a:r>
              <a:rPr b="1" lang="en-US" sz="4800">
                <a:solidFill>
                  <a:schemeClr val="accent2"/>
                </a:solidFill>
                <a:latin typeface="Lato"/>
                <a:ea typeface="Lato"/>
                <a:cs typeface="Lato"/>
                <a:sym typeface="Lato"/>
              </a:rPr>
              <a:t>                IN      COOPERATIVE      SPECTRUM   SENSING  </a:t>
            </a:r>
            <a:endParaRPr b="1" sz="4800">
              <a:solidFill>
                <a:schemeClr val="accent2"/>
              </a:solidFill>
              <a:latin typeface="Lato"/>
              <a:ea typeface="Lato"/>
              <a:cs typeface="Lato"/>
              <a:sym typeface="Lato"/>
            </a:endParaRPr>
          </a:p>
        </p:txBody>
      </p:sp>
      <p:pic>
        <p:nvPicPr>
          <p:cNvPr id="94" name="Google Shape;94;p11"/>
          <p:cNvPicPr preferRelativeResize="0"/>
          <p:nvPr/>
        </p:nvPicPr>
        <p:blipFill>
          <a:blip r:embed="rId3">
            <a:alphaModFix/>
          </a:blip>
          <a:stretch>
            <a:fillRect/>
          </a:stretch>
        </p:blipFill>
        <p:spPr>
          <a:xfrm>
            <a:off x="4874058" y="3156175"/>
            <a:ext cx="13603718" cy="9721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Empires 12 1">
      <a:dk1>
        <a:srgbClr val="7F7F7F"/>
      </a:dk1>
      <a:lt1>
        <a:srgbClr val="FFFFFF"/>
      </a:lt1>
      <a:dk2>
        <a:srgbClr val="000000"/>
      </a:dk2>
      <a:lt2>
        <a:srgbClr val="FFFFFF"/>
      </a:lt2>
      <a:accent1>
        <a:srgbClr val="3B363D"/>
      </a:accent1>
      <a:accent2>
        <a:srgbClr val="E0D825"/>
      </a:accent2>
      <a:accent3>
        <a:srgbClr val="F2F1ED"/>
      </a:accent3>
      <a:accent4>
        <a:srgbClr val="FDFFFD"/>
      </a:accent4>
      <a:accent5>
        <a:srgbClr val="ECEDEC"/>
      </a:accent5>
      <a:accent6>
        <a:srgbClr val="91969B"/>
      </a:accent6>
      <a:hlink>
        <a:srgbClr val="4B5050"/>
      </a:hlink>
      <a:folHlink>
        <a:srgbClr val="19BB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