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af27ce3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af27ce3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af27ce35d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af27ce35d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af27ce3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af27ce3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af27ce35d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af27ce35d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af3558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af3558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af27ce35d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af27ce35d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FUTURE GADGETS LAB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22219"/>
            <a:ext cx="4242600" cy="6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THEME: </a:t>
            </a:r>
            <a:r>
              <a:rPr b="1" lang="en" sz="2200"/>
              <a:t>Electric Vehicle</a:t>
            </a:r>
            <a:endParaRPr b="1" sz="2200"/>
          </a:p>
        </p:txBody>
      </p:sp>
      <p:sp>
        <p:nvSpPr>
          <p:cNvPr id="66" name="Google Shape;66;p13"/>
          <p:cNvSpPr txBox="1"/>
          <p:nvPr/>
        </p:nvSpPr>
        <p:spPr>
          <a:xfrm>
            <a:off x="6096000" y="3382950"/>
            <a:ext cx="25728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SATVIK KAUL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TANISH BHOLA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TARUN LAHROD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The idea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</a:t>
            </a:r>
            <a:r>
              <a:rPr lang="en" sz="1800"/>
              <a:t> </a:t>
            </a:r>
            <a:r>
              <a:rPr b="1" lang="en" sz="1800"/>
              <a:t>P</a:t>
            </a:r>
            <a:r>
              <a:rPr b="1" lang="en" sz="1800"/>
              <a:t>rogressive </a:t>
            </a:r>
            <a:r>
              <a:rPr b="1" lang="en" sz="1800"/>
              <a:t>W</a:t>
            </a:r>
            <a:r>
              <a:rPr b="1" lang="en" sz="1800"/>
              <a:t>eb-App</a:t>
            </a:r>
            <a:r>
              <a:rPr lang="en" sz="1800"/>
              <a:t> for users to facilitate them with E-Vehicle charging services.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Artificial Intelligent app predicting waiting time and dynamic price(optional) on the basis of features such as numberOfCars, Time etc.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Why a Progressive Web-App?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 need to install one more application.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Very easy to access.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be directly invoked from </a:t>
            </a:r>
            <a:r>
              <a:rPr b="1" lang="en" sz="1800"/>
              <a:t>GOOGLE ASSISTANT.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Dynamic Pricing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Waiting time prediction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200"/>
              <a:t>Future Aspects</a:t>
            </a:r>
            <a:endParaRPr b="1" sz="22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Slot booking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E-mail and sms notification alert of charging status.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125" y="67850"/>
            <a:ext cx="4782474" cy="487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Business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>
            <p:ph idx="4294967295" type="body"/>
          </p:nvPr>
        </p:nvSpPr>
        <p:spPr>
          <a:xfrm>
            <a:off x="337975" y="1526050"/>
            <a:ext cx="8468100" cy="33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Advertisements</a:t>
            </a:r>
            <a:r>
              <a:rPr lang="en" sz="1800"/>
              <a:t> 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We can advertise the EV related products on our progressive Web-App and can generate revenues from these ads.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u="sng"/>
              <a:t>Providing our platform to other Ev-Stations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If our app gets famous enough then we can let other providers use our platform to list their EV stations and in return we can ask for a fair percentage of that revenue.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22599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