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0" d="100"/>
          <a:sy n="70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2134-976F-45A7-9DB8-86A0BF3DAC9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EC2D4E2-FA84-407F-96B2-E37A88BC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6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2134-976F-45A7-9DB8-86A0BF3DAC9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C2D4E2-FA84-407F-96B2-E37A88BC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2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2134-976F-45A7-9DB8-86A0BF3DAC9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C2D4E2-FA84-407F-96B2-E37A88BC3C7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7901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2134-976F-45A7-9DB8-86A0BF3DAC9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C2D4E2-FA84-407F-96B2-E37A88BC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41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2134-976F-45A7-9DB8-86A0BF3DAC9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C2D4E2-FA84-407F-96B2-E37A88BC3C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2759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2134-976F-45A7-9DB8-86A0BF3DAC9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C2D4E2-FA84-407F-96B2-E37A88BC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36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2134-976F-45A7-9DB8-86A0BF3DAC9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D4E2-FA84-407F-96B2-E37A88BC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5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2134-976F-45A7-9DB8-86A0BF3DAC9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D4E2-FA84-407F-96B2-E37A88BC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5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2134-976F-45A7-9DB8-86A0BF3DAC9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D4E2-FA84-407F-96B2-E37A88BC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5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2134-976F-45A7-9DB8-86A0BF3DAC9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C2D4E2-FA84-407F-96B2-E37A88BC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6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2134-976F-45A7-9DB8-86A0BF3DAC9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EC2D4E2-FA84-407F-96B2-E37A88BC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7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2134-976F-45A7-9DB8-86A0BF3DAC9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EC2D4E2-FA84-407F-96B2-E37A88BC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2134-976F-45A7-9DB8-86A0BF3DAC9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D4E2-FA84-407F-96B2-E37A88BC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0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2134-976F-45A7-9DB8-86A0BF3DAC9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D4E2-FA84-407F-96B2-E37A88BC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8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2134-976F-45A7-9DB8-86A0BF3DAC9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D4E2-FA84-407F-96B2-E37A88BC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8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2134-976F-45A7-9DB8-86A0BF3DAC9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C2D4E2-FA84-407F-96B2-E37A88BC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6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02134-976F-45A7-9DB8-86A0BF3DAC9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EC2D4E2-FA84-407F-96B2-E37A88BC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4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ibafatima/shibarepo.git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2" y="1672229"/>
            <a:ext cx="8915399" cy="3699871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Baskerville Old Face" panose="02020602080505020303" pitchFamily="18" charset="0"/>
              </a:rPr>
              <a:t>Contents: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1"/>
                </a:solidFill>
                <a:latin typeface="Baskerville Old Face" panose="02020602080505020303" pitchFamily="18" charset="0"/>
              </a:rPr>
              <a:t>What is </a:t>
            </a:r>
            <a:r>
              <a:rPr lang="en-US" sz="3600" dirty="0" err="1" smtClean="0">
                <a:solidFill>
                  <a:schemeClr val="accent1"/>
                </a:solidFill>
                <a:latin typeface="Baskerville Old Face" panose="02020602080505020303" pitchFamily="18" charset="0"/>
              </a:rPr>
              <a:t>Git</a:t>
            </a:r>
            <a:r>
              <a:rPr lang="en-US" sz="3600" dirty="0" smtClean="0">
                <a:solidFill>
                  <a:schemeClr val="accent1"/>
                </a:solidFill>
                <a:latin typeface="Baskerville Old Face" panose="02020602080505020303" pitchFamily="18" charset="0"/>
              </a:rPr>
              <a:t> and GitHub 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1"/>
                </a:solidFill>
                <a:latin typeface="Baskerville Old Face" panose="02020602080505020303" pitchFamily="18" charset="0"/>
              </a:rPr>
              <a:t>Why </a:t>
            </a:r>
            <a:r>
              <a:rPr lang="en-US" sz="3600" dirty="0" err="1" smtClean="0">
                <a:solidFill>
                  <a:schemeClr val="accent1"/>
                </a:solidFill>
                <a:latin typeface="Baskerville Old Face" panose="02020602080505020303" pitchFamily="18" charset="0"/>
              </a:rPr>
              <a:t>Git</a:t>
            </a:r>
            <a:r>
              <a:rPr lang="en-US" sz="3600" dirty="0">
                <a:solidFill>
                  <a:schemeClr val="accent1"/>
                </a:solidFill>
                <a:latin typeface="Baskerville Old Face" panose="02020602080505020303" pitchFamily="18" charset="0"/>
              </a:rPr>
              <a:t> </a:t>
            </a:r>
            <a:r>
              <a:rPr lang="en-US" sz="3600" dirty="0" smtClean="0">
                <a:solidFill>
                  <a:schemeClr val="accent1"/>
                </a:solidFill>
                <a:latin typeface="Baskerville Old Face" panose="02020602080505020303" pitchFamily="18" charset="0"/>
              </a:rPr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1"/>
                </a:solidFill>
                <a:latin typeface="Baskerville Old Face" panose="02020602080505020303" pitchFamily="18" charset="0"/>
              </a:rPr>
              <a:t>Useful Commands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Baskerville Old Face" panose="020206020805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24100" y="438150"/>
            <a:ext cx="7600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Git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and 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GitHub</a:t>
            </a:r>
            <a:endParaRPr lang="en-US" sz="5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80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4874" y="656174"/>
            <a:ext cx="53359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1"/>
                </a:solidFill>
              </a:rPr>
              <a:t>git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branch </a:t>
            </a:r>
            <a:r>
              <a:rPr lang="en-US" dirty="0" err="1" smtClean="0"/>
              <a:t>clean_up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to create a new branch.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886" y="514127"/>
            <a:ext cx="3593683" cy="93042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34873" y="1822466"/>
            <a:ext cx="53359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1"/>
                </a:solidFill>
              </a:rPr>
              <a:t>git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checkout </a:t>
            </a:r>
            <a:r>
              <a:rPr lang="en-US" dirty="0" err="1" smtClean="0"/>
              <a:t>clean_up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to switch to the </a:t>
            </a:r>
            <a:r>
              <a:rPr lang="en-US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clean_up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branch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886" y="1755107"/>
            <a:ext cx="3593683" cy="7810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34873" y="3559796"/>
            <a:ext cx="53359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1"/>
                </a:solidFill>
              </a:rPr>
              <a:t>git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merge </a:t>
            </a:r>
            <a:r>
              <a:rPr lang="en-US" dirty="0" err="1" smtClean="0"/>
              <a:t>clean_up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to merge the </a:t>
            </a:r>
            <a:r>
              <a:rPr lang="en-US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clean_up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branch into the master.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885" y="2783316"/>
            <a:ext cx="3593683" cy="19716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34872" y="5103077"/>
            <a:ext cx="53359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1"/>
                </a:solidFill>
              </a:rPr>
              <a:t>git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branch -d </a:t>
            </a:r>
            <a:r>
              <a:rPr lang="en-US" dirty="0" err="1" smtClean="0"/>
              <a:t>clean_up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to delete the </a:t>
            </a:r>
            <a:r>
              <a:rPr lang="en-US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clean_up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branch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2884" y="4920388"/>
            <a:ext cx="3593683" cy="82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5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2100" y="1"/>
            <a:ext cx="10629900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Steps for creating a </a:t>
            </a:r>
            <a:r>
              <a:rPr lang="en-US" sz="3200" u="sng" dirty="0" err="1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git</a:t>
            </a:r>
            <a:r>
              <a:rPr lang="en-US" sz="3200" u="sng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repository on </a:t>
            </a:r>
            <a:r>
              <a:rPr lang="en-US" sz="3200" u="sng" dirty="0" err="1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linux</a:t>
            </a:r>
            <a:endParaRPr lang="en-US" sz="3200" u="sng" smtClean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endParaRPr lang="en-US" sz="3200" u="sng" dirty="0" smtClean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sudo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yum install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git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…. To install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git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Create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dir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using "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mkdir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trial01“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Initialize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git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using "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git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init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“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Clone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the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git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repo to the local machine using "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git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clone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git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url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" {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url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=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hlinkClick r:id="rId2"/>
              </a:rPr>
              <a:t>https://github.com/shibafatima/shibarepo.git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Created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file using "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echo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"text in the file" &gt;&gt;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files01.txt“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Add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file using "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git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add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file01.txt“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Commit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the change using "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git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commit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“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Push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the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fiel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using "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git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push origin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master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“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Create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a file in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github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for the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pull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Pull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the new file created in step 9 using "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git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pull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“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Create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a branch using "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git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branch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branch01"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C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heckout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the new branch using "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git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checkout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branch01"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C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reate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file in branch created in step 11 . (refer step 5 to 8)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Push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the branch into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git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using "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git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push origin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&lt;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branchname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.. here branch01&gt;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49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8543" y="95533"/>
            <a:ext cx="4380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Baskerville Old Face" panose="02020602080505020303" pitchFamily="18" charset="0"/>
              </a:rPr>
              <a:t>GitHub Overview</a:t>
            </a:r>
            <a:endParaRPr lang="en-US" sz="3200" dirty="0">
              <a:solidFill>
                <a:schemeClr val="accent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60435" y="653012"/>
            <a:ext cx="6159851" cy="31785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8077" y="1926609"/>
            <a:ext cx="3377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Baskerville Old Face" panose="02020602080505020303" pitchFamily="18" charset="0"/>
              </a:rPr>
              <a:t>Home page layout</a:t>
            </a:r>
            <a:endParaRPr lang="en-US" sz="3200" dirty="0">
              <a:solidFill>
                <a:schemeClr val="accent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8618" y="3886361"/>
            <a:ext cx="6082434" cy="274103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8242464" y="4927093"/>
            <a:ext cx="3377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Baskerville Old Face" panose="02020602080505020303" pitchFamily="18" charset="0"/>
              </a:rPr>
              <a:t>Repo page layout</a:t>
            </a:r>
            <a:endParaRPr lang="en-US" sz="3200" dirty="0">
              <a:solidFill>
                <a:schemeClr val="accent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48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06779" y="2630905"/>
            <a:ext cx="4668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/>
                </a:solidFill>
                <a:latin typeface="Baskerville Old Face" panose="02020602080505020303" pitchFamily="18" charset="0"/>
              </a:rPr>
              <a:t>THANK YOU…….!!</a:t>
            </a:r>
            <a:endParaRPr lang="en-US" sz="4000" dirty="0">
              <a:solidFill>
                <a:schemeClr val="accent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98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57950" y="457200"/>
            <a:ext cx="5562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 err="1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Git</a:t>
            </a:r>
            <a:endParaRPr lang="en-US" sz="5400" u="sng" dirty="0" smtClean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pPr algn="ctr"/>
            <a:endParaRPr lang="en-US" sz="5400" u="sng" dirty="0" smtClean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Git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is a command line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tool.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600" y="457200"/>
            <a:ext cx="43243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GitHub</a:t>
            </a:r>
          </a:p>
          <a:p>
            <a:pPr algn="ctr"/>
            <a:endParaRPr lang="en-US" sz="5400" u="sng" dirty="0" smtClean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GitHub is a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Git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repository hosting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service.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Provides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a Web-based graphical interface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92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5100" y="476250"/>
            <a:ext cx="581025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 err="1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Git</a:t>
            </a:r>
            <a:endParaRPr lang="en-US" sz="5400" u="sng" dirty="0" smtClean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endParaRPr lang="en-US" sz="5400" u="sng" dirty="0" smtClean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D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istributed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revision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control.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Source code management system.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Designed and developed by Linus Torvalds.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6600" dirty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71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38350" y="571499"/>
            <a:ext cx="916305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u="sng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Distributed revision </a:t>
            </a:r>
            <a:r>
              <a:rPr lang="en-US" sz="4000" u="sng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control</a:t>
            </a:r>
          </a:p>
          <a:p>
            <a:endParaRPr lang="en-US" sz="3600" u="sng" dirty="0" smtClean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Complete codebase is mirrored on every developer’s computer.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Allows branching and merging to be managed automatically.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Improves workflow.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Does not rely on a single location for backups.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Allows users to work productively when not connected to a network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29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8350" y="556736"/>
            <a:ext cx="946785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u="sng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Source code management(VCS)</a:t>
            </a:r>
          </a:p>
          <a:p>
            <a:endParaRPr lang="en-US" sz="2800" u="sng" dirty="0" smtClean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T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rack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revisions in software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Each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revision is given a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timestamp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and includes the name of the person who is responsible for the change. </a:t>
            </a:r>
            <a:endParaRPr lang="en-US" sz="3600" dirty="0" smtClean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Various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revisions may be compared, stored, and merged with other revisions.</a:t>
            </a:r>
          </a:p>
        </p:txBody>
      </p:sp>
    </p:spTree>
    <p:extLst>
      <p:ext uri="{BB962C8B-B14F-4D97-AF65-F5344CB8AC3E}">
        <p14:creationId xmlns:p14="http://schemas.microsoft.com/office/powerpoint/2010/main" val="114930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0850" y="971550"/>
            <a:ext cx="78486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Benefits</a:t>
            </a:r>
          </a:p>
          <a:p>
            <a:endParaRPr lang="en-US" sz="3600" dirty="0" smtClean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A complete long-term change history of every file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Branching and merging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Traceability.</a:t>
            </a:r>
            <a:endParaRPr lang="en-US" sz="6600" dirty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44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6717" y="438150"/>
            <a:ext cx="4907156" cy="6267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003770" y="438149"/>
            <a:ext cx="5002351" cy="6267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89725" y="21430"/>
            <a:ext cx="30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Baskerville Old Face" panose="02020602080505020303" pitchFamily="18" charset="0"/>
              </a:rPr>
              <a:t>Instance (Local)</a:t>
            </a:r>
            <a:endParaRPr lang="en-US" sz="2400" b="1" dirty="0">
              <a:solidFill>
                <a:schemeClr val="accent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77171" y="-54526"/>
            <a:ext cx="302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Baskerville Old Face" panose="02020602080505020303" pitchFamily="18" charset="0"/>
              </a:rPr>
              <a:t>GitHub</a:t>
            </a:r>
            <a:r>
              <a:rPr lang="en-US" sz="2800" b="1" dirty="0" smtClean="0">
                <a:solidFill>
                  <a:schemeClr val="accent1"/>
                </a:solidFill>
                <a:latin typeface="Baskerville Old Face" panose="02020602080505020303" pitchFamily="18" charset="0"/>
              </a:rPr>
              <a:t> </a:t>
            </a:r>
            <a:endParaRPr lang="en-US" sz="2800" b="1" dirty="0">
              <a:solidFill>
                <a:schemeClr val="accent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72707" y="539075"/>
            <a:ext cx="1905000" cy="7570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25107" y="715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Repository_1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666546" y="550444"/>
            <a:ext cx="1905000" cy="7218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796486" y="74703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Repository_2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8325182" y="1359716"/>
            <a:ext cx="400050" cy="430547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72706" y="1787474"/>
            <a:ext cx="3998839" cy="46614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696200" y="1906256"/>
            <a:ext cx="1562396" cy="1083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9942683" y="2058571"/>
            <a:ext cx="1307805" cy="584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Branch_1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10491646" y="2771528"/>
            <a:ext cx="153065" cy="2551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732493" y="3178440"/>
            <a:ext cx="1739558" cy="23185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742494" y="3324627"/>
            <a:ext cx="17785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Master_code</a:t>
            </a:r>
            <a:endParaRPr lang="en-US" dirty="0" smtClean="0"/>
          </a:p>
          <a:p>
            <a:pPr algn="ctr"/>
            <a:r>
              <a:rPr lang="en-US" sz="2400" b="1" dirty="0" smtClean="0"/>
              <a:t>+</a:t>
            </a:r>
          </a:p>
          <a:p>
            <a:pPr algn="ctr"/>
            <a:r>
              <a:rPr lang="en-US" dirty="0"/>
              <a:t>Extra features added to this </a:t>
            </a:r>
            <a:r>
              <a:rPr lang="en-US" dirty="0" smtClean="0"/>
              <a:t>branch.</a:t>
            </a:r>
            <a:endParaRPr lang="en-US" dirty="0"/>
          </a:p>
          <a:p>
            <a:endParaRPr lang="en-US" sz="2400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9453859" y="2380689"/>
            <a:ext cx="360713" cy="5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462612" y="3073168"/>
            <a:ext cx="7620" cy="33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798764" y="3458962"/>
            <a:ext cx="1307805" cy="584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Branch_2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668295" y="4158807"/>
            <a:ext cx="1878936" cy="21276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976497" y="1978112"/>
            <a:ext cx="1012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Master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Initial code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File_1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File_2</a:t>
            </a:r>
          </a:p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750638" y="4206714"/>
            <a:ext cx="15746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Master_code</a:t>
            </a:r>
            <a:endParaRPr lang="en-US" sz="1400" dirty="0"/>
          </a:p>
          <a:p>
            <a:pPr algn="ctr"/>
            <a:r>
              <a:rPr lang="en-US" sz="1400" b="1" dirty="0" smtClean="0"/>
              <a:t>+</a:t>
            </a:r>
          </a:p>
          <a:p>
            <a:pPr algn="ctr"/>
            <a:r>
              <a:rPr lang="en-US" sz="1400" dirty="0" smtClean="0"/>
              <a:t>Features of branch_1</a:t>
            </a:r>
          </a:p>
          <a:p>
            <a:pPr algn="ctr"/>
            <a:r>
              <a:rPr lang="en-US" sz="1400" b="1" dirty="0" smtClean="0"/>
              <a:t>+</a:t>
            </a:r>
          </a:p>
          <a:p>
            <a:pPr algn="ctr"/>
            <a:r>
              <a:rPr lang="en-US" sz="1400" dirty="0"/>
              <a:t>Extra features added to this </a:t>
            </a:r>
            <a:r>
              <a:rPr lang="en-US" sz="1400" dirty="0" smtClean="0"/>
              <a:t>branch.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2394453" y="698061"/>
            <a:ext cx="40115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Install </a:t>
            </a:r>
            <a:r>
              <a:rPr lang="en-US" sz="20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git</a:t>
            </a: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on local machine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Make a directory (trial_01)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Initialize  trial_01 as local </a:t>
            </a:r>
            <a:r>
              <a:rPr lang="en-US" sz="20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Clone repository_1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Make files and add the file.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Save the last changes.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Push the changes to the master.(changes visible in </a:t>
            </a: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G</a:t>
            </a:r>
            <a:r>
              <a:rPr 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itHub)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Pull any change done in </a:t>
            </a:r>
            <a:r>
              <a:rPr lang="en-US" sz="20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Github</a:t>
            </a:r>
            <a:r>
              <a:rPr 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to local machine/</a:t>
            </a:r>
            <a:r>
              <a:rPr lang="en-US" sz="20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(when required)</a:t>
            </a:r>
            <a:endParaRPr lang="en-US" sz="2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69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3403" y="-872"/>
            <a:ext cx="6866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/>
                </a:solidFill>
                <a:latin typeface="Baskerville Old Face" panose="02020602080505020303" pitchFamily="18" charset="0"/>
              </a:rPr>
              <a:t>Commands</a:t>
            </a:r>
            <a:endParaRPr lang="en-US" sz="3200" b="1" dirty="0">
              <a:solidFill>
                <a:schemeClr val="accent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4876" y="2759241"/>
            <a:ext cx="551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created a file called  octacat.txt in repository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266" y="285215"/>
            <a:ext cx="4293018" cy="17753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267" y="2247877"/>
            <a:ext cx="4293018" cy="1638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6266" y="4147766"/>
            <a:ext cx="4293018" cy="8096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834876" y="752218"/>
            <a:ext cx="53359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1"/>
                </a:solidFill>
              </a:rPr>
              <a:t>git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init</a:t>
            </a:r>
            <a:r>
              <a:rPr lang="en-US" b="1" dirty="0">
                <a:solidFill>
                  <a:schemeClr val="accent1"/>
                </a:solidFill>
              </a:rPr>
              <a:t>    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accent1"/>
                </a:solidFill>
              </a:rPr>
              <a:t>to initial </a:t>
            </a:r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dirty="0">
                <a:solidFill>
                  <a:schemeClr val="accent1"/>
                </a:solidFill>
              </a:rPr>
              <a:t> repository.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chemeClr val="accent1"/>
                </a:solidFill>
              </a:rPr>
              <a:t>git</a:t>
            </a:r>
            <a:r>
              <a:rPr lang="en-US" b="1" dirty="0" smtClean="0">
                <a:solidFill>
                  <a:schemeClr val="accent1"/>
                </a:solidFill>
              </a:rPr>
              <a:t> status</a:t>
            </a:r>
            <a:r>
              <a:rPr lang="en-US" dirty="0" smtClean="0">
                <a:solidFill>
                  <a:schemeClr val="accent1"/>
                </a:solidFill>
              </a:rPr>
              <a:t>  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to see how </a:t>
            </a:r>
            <a:r>
              <a:rPr lang="en-US" dirty="0" smtClean="0">
                <a:solidFill>
                  <a:schemeClr val="accent1"/>
                </a:solidFill>
              </a:rPr>
              <a:t>the repository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   status has changed.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34877" y="4147766"/>
            <a:ext cx="55124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1"/>
                </a:solidFill>
              </a:rPr>
              <a:t>git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add</a:t>
            </a:r>
            <a:r>
              <a:rPr lang="en-US" dirty="0" smtClean="0">
                <a:solidFill>
                  <a:schemeClr val="accent1"/>
                </a:solidFill>
              </a:rPr>
              <a:t> octocat.txt     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to start </a:t>
            </a:r>
            <a:r>
              <a:rPr lang="en-US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trackingchanges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made to octocat.txt, first add it to staging area.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834876" y="5938349"/>
            <a:ext cx="53359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1"/>
                </a:solidFill>
              </a:rPr>
              <a:t>git</a:t>
            </a:r>
            <a:r>
              <a:rPr lang="en-US" b="1" dirty="0">
                <a:solidFill>
                  <a:schemeClr val="accent1"/>
                </a:solidFill>
              </a:rPr>
              <a:t> status</a:t>
            </a:r>
            <a:r>
              <a:rPr lang="en-US" dirty="0">
                <a:solidFill>
                  <a:schemeClr val="accent1"/>
                </a:solidFill>
              </a:rPr>
              <a:t> 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 to see how </a:t>
            </a:r>
            <a:r>
              <a:rPr lang="en-US" dirty="0">
                <a:solidFill>
                  <a:schemeClr val="accent1"/>
                </a:solidFill>
              </a:rPr>
              <a:t>the repository </a:t>
            </a:r>
          </a:p>
          <a:p>
            <a:r>
              <a:rPr lang="en-US" dirty="0">
                <a:solidFill>
                  <a:schemeClr val="accent1"/>
                </a:solidFill>
              </a:rPr>
              <a:t>    status has changed. 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6266" y="5152536"/>
            <a:ext cx="4293018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8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0918" y="484033"/>
            <a:ext cx="53359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1"/>
                </a:solidFill>
              </a:rPr>
              <a:t>git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commit 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to 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store the files from staging area to the repository commit is used with a message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463" y="440872"/>
            <a:ext cx="4010526" cy="10863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50918" y="2194839"/>
            <a:ext cx="53359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1"/>
                </a:solidFill>
              </a:rPr>
              <a:t>git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log 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to view all the changes we have committed.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463" y="1777443"/>
            <a:ext cx="4010526" cy="14811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50918" y="3411681"/>
            <a:ext cx="5448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1"/>
                </a:solidFill>
              </a:rPr>
              <a:t>git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remote add origin </a:t>
            </a:r>
            <a:r>
              <a:rPr lang="en-US" sz="1600" dirty="0" smtClean="0"/>
              <a:t>https</a:t>
            </a:r>
            <a:r>
              <a:rPr lang="en-US" sz="1600" dirty="0"/>
              <a:t>://github.com/try-git/try_git.git</a:t>
            </a:r>
            <a:r>
              <a:rPr lang="en-US" sz="1600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to push local repo to GitHub server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463" y="3409660"/>
            <a:ext cx="4010526" cy="8191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50917" y="4522322"/>
            <a:ext cx="53359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1"/>
                </a:solidFill>
              </a:rPr>
              <a:t>git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push 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to push local changes to origin repo (on GitHub).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6463" y="4424518"/>
            <a:ext cx="4010526" cy="8001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850916" y="5640341"/>
            <a:ext cx="53359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1"/>
                </a:solidFill>
              </a:rPr>
              <a:t>git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pull 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to check for changes on GitHub repo and pull down any new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6463" y="5384916"/>
            <a:ext cx="4010526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281</TotalTime>
  <Words>610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Baskerville Old Face</vt:lpstr>
      <vt:lpstr>Century Gothic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Shiba .</dc:creator>
  <cp:lastModifiedBy>Shiba .</cp:lastModifiedBy>
  <cp:revision>27</cp:revision>
  <dcterms:created xsi:type="dcterms:W3CDTF">2018-04-11T05:43:43Z</dcterms:created>
  <dcterms:modified xsi:type="dcterms:W3CDTF">2018-04-11T11:38:22Z</dcterms:modified>
</cp:coreProperties>
</file>