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2" r:id="rId2"/>
    <p:sldId id="263" r:id="rId3"/>
    <p:sldId id="258" r:id="rId4"/>
    <p:sldId id="259" r:id="rId5"/>
    <p:sldId id="261" r:id="rId6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19" autoAdjust="0"/>
    <p:restoredTop sz="94343" autoAdjust="0"/>
  </p:normalViewPr>
  <p:slideViewPr>
    <p:cSldViewPr snapToGrid="0">
      <p:cViewPr varScale="1">
        <p:scale>
          <a:sx n="65" d="100"/>
          <a:sy n="65" d="100"/>
        </p:scale>
        <p:origin x="102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1920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9C4A1-1C48-4F46-9970-6C95E709E67C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758D5-1D00-4C9D-8B68-6E22235E4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12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E9B8A-2972-4FCD-A43A-E81460B7D92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6D0F4-FB98-452A-90FB-F3C9668BC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6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970BCA-A290-423D-B4F1-0CA7DDB4717A}" type="slidenum">
              <a:rPr lang="ja-JP" altLang="en-US" smtClean="0"/>
              <a:pPr/>
              <a:t>1</a:t>
            </a:fld>
            <a:endParaRPr lang="en-US" altLang="ja-JP" dirty="0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52638" y="558800"/>
            <a:ext cx="4972050" cy="2797175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934" y="3540919"/>
            <a:ext cx="7262284" cy="3353991"/>
          </a:xfrm>
          <a:noFill/>
          <a:ln/>
        </p:spPr>
        <p:txBody>
          <a:bodyPr/>
          <a:lstStyle/>
          <a:p>
            <a:pPr eaLnBrk="1" hangingPunct="1"/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13840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970BCA-A290-423D-B4F1-0CA7DDB4717A}" type="slidenum">
              <a:rPr lang="ja-JP" altLang="en-US" smtClean="0"/>
              <a:pPr/>
              <a:t>2</a:t>
            </a:fld>
            <a:endParaRPr lang="en-US" altLang="ja-JP" dirty="0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52638" y="558800"/>
            <a:ext cx="4972050" cy="2797175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934" y="3540919"/>
            <a:ext cx="7262284" cy="3353991"/>
          </a:xfrm>
          <a:noFill/>
          <a:ln/>
        </p:spPr>
        <p:txBody>
          <a:bodyPr/>
          <a:lstStyle/>
          <a:p>
            <a:pPr eaLnBrk="1" hangingPunct="1"/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2854081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970BCA-A290-423D-B4F1-0CA7DDB4717A}" type="slidenum">
              <a:rPr lang="ja-JP" altLang="en-US" smtClean="0"/>
              <a:pPr/>
              <a:t>3</a:t>
            </a:fld>
            <a:endParaRPr lang="en-US" altLang="ja-JP" dirty="0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52638" y="558800"/>
            <a:ext cx="4972050" cy="2797175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934" y="3540919"/>
            <a:ext cx="7262284" cy="3353991"/>
          </a:xfrm>
          <a:noFill/>
          <a:ln/>
        </p:spPr>
        <p:txBody>
          <a:bodyPr/>
          <a:lstStyle/>
          <a:p>
            <a:pPr eaLnBrk="1" hangingPunct="1"/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800026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970BCA-A290-423D-B4F1-0CA7DDB4717A}" type="slidenum">
              <a:rPr lang="ja-JP" altLang="en-US" smtClean="0"/>
              <a:pPr/>
              <a:t>4</a:t>
            </a:fld>
            <a:endParaRPr lang="en-US" altLang="ja-JP" dirty="0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52638" y="558800"/>
            <a:ext cx="4972050" cy="2797175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934" y="3540919"/>
            <a:ext cx="7262284" cy="3353991"/>
          </a:xfrm>
          <a:noFill/>
          <a:ln/>
        </p:spPr>
        <p:txBody>
          <a:bodyPr/>
          <a:lstStyle/>
          <a:p>
            <a:pPr eaLnBrk="1" hangingPunct="1"/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802337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970BCA-A290-423D-B4F1-0CA7DDB4717A}" type="slidenum">
              <a:rPr lang="ja-JP" altLang="en-US" smtClean="0"/>
              <a:pPr/>
              <a:t>5</a:t>
            </a:fld>
            <a:endParaRPr lang="en-US" altLang="ja-JP" dirty="0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52638" y="558800"/>
            <a:ext cx="4972050" cy="2797175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934" y="3540919"/>
            <a:ext cx="7262284" cy="3353991"/>
          </a:xfrm>
          <a:noFill/>
          <a:ln/>
        </p:spPr>
        <p:txBody>
          <a:bodyPr/>
          <a:lstStyle/>
          <a:p>
            <a:pPr eaLnBrk="1" hangingPunct="1"/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53451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6D9B-5C56-433D-942A-0C5A9BC1F3F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1D4F0-3E94-49AD-8542-FD8AA6804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0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6D9B-5C56-433D-942A-0C5A9BC1F3F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1D4F0-3E94-49AD-8542-FD8AA6804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9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6D9B-5C56-433D-942A-0C5A9BC1F3F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1D4F0-3E94-49AD-8542-FD8AA6804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3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6D9B-5C56-433D-942A-0C5A9BC1F3F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1D4F0-3E94-49AD-8542-FD8AA6804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8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6D9B-5C56-433D-942A-0C5A9BC1F3F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1D4F0-3E94-49AD-8542-FD8AA6804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4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6D9B-5C56-433D-942A-0C5A9BC1F3F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1D4F0-3E94-49AD-8542-FD8AA6804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6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6D9B-5C56-433D-942A-0C5A9BC1F3F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1D4F0-3E94-49AD-8542-FD8AA6804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4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6D9B-5C56-433D-942A-0C5A9BC1F3F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1D4F0-3E94-49AD-8542-FD8AA6804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5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6D9B-5C56-433D-942A-0C5A9BC1F3F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1D4F0-3E94-49AD-8542-FD8AA6804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0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6D9B-5C56-433D-942A-0C5A9BC1F3F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1D4F0-3E94-49AD-8542-FD8AA6804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3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6D9B-5C56-433D-942A-0C5A9BC1F3F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1D4F0-3E94-49AD-8542-FD8AA6804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0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C6D9B-5C56-433D-942A-0C5A9BC1F3F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1D4F0-3E94-49AD-8542-FD8AA6804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0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732671" y="745673"/>
            <a:ext cx="4267199" cy="555552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5000"/>
              </a:spcBef>
              <a:spcAft>
                <a:spcPct val="5000"/>
              </a:spcAft>
              <a:defRPr/>
            </a:pPr>
            <a:endParaRPr lang="en-US" altLang="ja-JP" sz="9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9066"/>
            <a:ext cx="10515600" cy="54437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pPr algn="ctr"/>
            <a:r>
              <a:rPr lang="en-US" sz="36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endParaRPr lang="en-US" sz="36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290052"/>
            <a:ext cx="10515600" cy="34778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is a method of developing software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a suite of independently deployable, small, modular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service runs a unique process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Communicates through a well-defined, lightweight mechanism to serve a business goal.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the services communicate with each other depends on your application’s requirements, but many developers use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HTTP/REST.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Started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May 2011, become popular 2014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3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868680" y="318871"/>
            <a:ext cx="10515600" cy="5443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i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 Architecture v/s Conventional Architecture</a:t>
            </a:r>
            <a:endParaRPr lang="en-US" sz="24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1692" y="1655134"/>
            <a:ext cx="11718388" cy="378565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9403" y="1075355"/>
            <a:ext cx="571148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</a:t>
            </a:r>
            <a:r>
              <a:rPr lang="en-US" sz="20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sz="20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application is always built as a single, autonomous unit. It , executes logic, and retrieves/updates the data in the underlying database.</a:t>
            </a:r>
          </a:p>
          <a:p>
            <a:pPr lvl="0" algn="just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with a Conventional architecture, though, is that all change cycles usually end up being tied to one another. Modification made to a small section of an application requires building and deploying an entirely new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version.</a:t>
            </a:r>
          </a:p>
          <a:p>
            <a:pPr lvl="0" algn="just"/>
            <a:endParaRPr lang="en-US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US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6541477" y="1053568"/>
            <a:ext cx="552860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 Architecture</a:t>
            </a:r>
          </a:p>
          <a:p>
            <a:pPr algn="just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built as micro services can, by definition, be broken down into multiple component services.</a:t>
            </a:r>
          </a:p>
          <a:p>
            <a:pPr algn="just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service can be deployed, tweaked, and then redeployed independently without compromising the integrity of an application</a:t>
            </a:r>
          </a:p>
          <a:p>
            <a:pPr algn="just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only need to change one or more distinct services instead of having to redeploy entire applications</a:t>
            </a:r>
          </a:p>
          <a:p>
            <a:pPr algn="just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 style is usually organized around business capabilities, hence microservices architecture utilizes cross-functional teams</a:t>
            </a:r>
          </a:p>
          <a:p>
            <a:pPr algn="just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more complex to implement 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84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732671" y="745673"/>
            <a:ext cx="4267199" cy="555552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5000"/>
              </a:spcBef>
              <a:spcAft>
                <a:spcPct val="5000"/>
              </a:spcAft>
              <a:defRPr/>
            </a:pPr>
            <a:endParaRPr lang="en-US" altLang="ja-JP" sz="9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318871"/>
            <a:ext cx="10515600" cy="54437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pPr algn="ctr"/>
            <a:r>
              <a:rPr lang="en-US" sz="2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 as Architectural Pattern not as Design Pattern</a:t>
            </a:r>
            <a:endParaRPr lang="en-US" sz="24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23311" y="1655134"/>
            <a:ext cx="9602037" cy="34163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Architectural Pattern vs Design Pattern</a:t>
            </a:r>
          </a:p>
          <a:p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42031" y="2087690"/>
            <a:ext cx="299641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Pattern</a:t>
            </a:r>
          </a:p>
          <a:p>
            <a:pPr lvl="0"/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changing as per the requirement</a:t>
            </a:r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/>
              <a:t> 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patterns are similar to software design pattern but have a broader </a:t>
            </a:r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cover the fundamental organization of the </a:t>
            </a:r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lang="en-US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 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Client Server, N-Tier, Component </a:t>
            </a:r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MVC, Distributed, Hub spoke etc</a:t>
            </a:r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396087" y="2182210"/>
            <a:ext cx="299641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sz="20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</a:p>
          <a:p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of a particular type of problem. Do not change. It remains same over time. </a:t>
            </a:r>
            <a:endParaRPr lang="en-US" sz="16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Singleton, Factory, Prototype etc.</a:t>
            </a:r>
          </a:p>
          <a:p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424329" y="2196455"/>
            <a:ext cx="37431" cy="242126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11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732671" y="745673"/>
            <a:ext cx="4267199" cy="555552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5000"/>
              </a:spcBef>
              <a:spcAft>
                <a:spcPct val="5000"/>
              </a:spcAft>
              <a:defRPr/>
            </a:pPr>
            <a:endParaRPr lang="en-US" altLang="ja-JP" sz="9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683" y="1064459"/>
            <a:ext cx="10515600" cy="54437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pPr algn="ctr"/>
            <a:r>
              <a:rPr lang="en-US" sz="2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 Characteristics</a:t>
            </a:r>
            <a:endParaRPr lang="en-US" sz="24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8537" y="2175271"/>
            <a:ext cx="9602037" cy="33855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Atomic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independent</a:t>
            </a:r>
          </a:p>
          <a:p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Self-contained and collaborative (No central command and control)</a:t>
            </a:r>
          </a:p>
          <a:p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as a product not as a project.</a:t>
            </a:r>
          </a:p>
          <a:p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Organized around business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capabilities</a:t>
            </a:r>
          </a:p>
          <a:p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 means encapsulating the data with the business logic that operates on the data, with the only access through a published service interface. No direct database access is allowed from outside the service, and there’s no data sharing among the services.</a:t>
            </a:r>
          </a:p>
          <a:p>
            <a:endParaRPr lang="en-US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56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732671" y="745673"/>
            <a:ext cx="4267199" cy="555552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5000"/>
              </a:spcBef>
              <a:spcAft>
                <a:spcPct val="5000"/>
              </a:spcAft>
              <a:defRPr/>
            </a:pPr>
            <a:endParaRPr lang="en-US" altLang="ja-JP" sz="9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9553" y="2301880"/>
            <a:ext cx="9602037" cy="5847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rgbClr val="0070C0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THANK YOU</a:t>
            </a:r>
            <a:endParaRPr lang="en-US" sz="3200" b="1" i="1" dirty="0">
              <a:solidFill>
                <a:srgbClr val="0070C0"/>
              </a:solidFill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9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364</Words>
  <Application>Microsoft Office PowerPoint</Application>
  <PresentationFormat>Widescreen</PresentationFormat>
  <Paragraphs>59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MS PGothic</vt:lpstr>
      <vt:lpstr>游ゴシック</vt:lpstr>
      <vt:lpstr>Arial</vt:lpstr>
      <vt:lpstr>Calibri</vt:lpstr>
      <vt:lpstr>Calibri Light</vt:lpstr>
      <vt:lpstr>Monotype Corsiva</vt:lpstr>
      <vt:lpstr>Times New Roman</vt:lpstr>
      <vt:lpstr>Office Theme</vt:lpstr>
      <vt:lpstr>MicroServices</vt:lpstr>
      <vt:lpstr>PowerPoint Presentation</vt:lpstr>
      <vt:lpstr>MicroServices as Architectural Pattern not as Design Pattern</vt:lpstr>
      <vt:lpstr>MicroServices Characteristics</vt:lpstr>
      <vt:lpstr>PowerPoint Presentation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Tarun Mahendru</dc:creator>
  <cp:lastModifiedBy>Tarun Mahendru</cp:lastModifiedBy>
  <cp:revision>22</cp:revision>
  <dcterms:created xsi:type="dcterms:W3CDTF">2018-04-05T06:21:43Z</dcterms:created>
  <dcterms:modified xsi:type="dcterms:W3CDTF">2018-04-06T05:13:03Z</dcterms:modified>
</cp:coreProperties>
</file>