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117D4-9F31-F733-3D8B-302D607E91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228647-C35D-9E20-FB83-46FB7CF8F4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76E2C-8E8E-A592-8F52-800312F5F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E627-48E6-48C2-BEC5-029EF636D8B1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4732E-8894-FB04-09FD-39523563A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0AD19-CBBD-1296-0A48-5E3663E3B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C71D6-9AEE-4EE4-83FD-FD6455F3D2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123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F0290-9CA8-6927-1BBD-BAC4D8579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4D1D98-0238-F284-78A3-01B454356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A08F9-1A96-A432-8B0A-19F2A50D1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E627-48E6-48C2-BEC5-029EF636D8B1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21007-4B01-86DA-3665-8B98C0C55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80D9C-1ABA-5C2E-1D9D-1452C1833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C71D6-9AEE-4EE4-83FD-FD6455F3D2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275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1EAD92-ADC0-FE87-E3C0-07DA42961C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104F7B-EF0C-743D-8C20-5BA1707BA4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A931F-C2F0-6A18-FAC4-37E26B1F8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E627-48E6-48C2-BEC5-029EF636D8B1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A305A-4DAB-5C9E-0268-DA789F3FE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9FB8F-4C5C-741E-096E-632BEFB48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C71D6-9AEE-4EE4-83FD-FD6455F3D2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296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41C26-C8E0-6F47-803B-E29C7A9AA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7DD15-067C-1D5E-C5D7-A2872A2ED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F64DF-7D1B-60EB-5AF2-F31C2BB6C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E627-48E6-48C2-BEC5-029EF636D8B1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E1A94-7B0D-A66E-A73C-73A0CA5C1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67D0E-0907-CDD8-21E3-F3A5AFC8C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C71D6-9AEE-4EE4-83FD-FD6455F3D2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417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49494-AB53-2366-3D43-F6D3128D7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85CCA-173B-9B01-6CD4-CD0CB1DE9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9ECAC-E088-478E-D3E7-7ADD8F3B2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E627-48E6-48C2-BEC5-029EF636D8B1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AB502-1BA2-0A25-0384-3ADF516A2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366C2-AD11-A15F-4F00-94755B511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C71D6-9AEE-4EE4-83FD-FD6455F3D2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799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7DA05-4568-7ED3-E287-A485612F3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CD7A9-CCCB-CFF5-DAA0-8987CAA63B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B505AE-96B6-C785-AD37-CEC0D0A54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0E7A43-A859-A9AA-9ACC-40C059A4A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E627-48E6-48C2-BEC5-029EF636D8B1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1A34C1-14CC-FCD8-581A-4131F3468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E982E8-4CE1-84DA-6112-2AD9270FC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C71D6-9AEE-4EE4-83FD-FD6455F3D2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9385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2F5E7-A414-5512-0B32-689F38587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2978A-592F-BA06-E2D1-4F7A02A46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CBB3C5-1F34-25A0-E2BE-B5A281A02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7ABD8F-F2D8-6EC4-E142-389A4F179A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6BE072-3BB9-D40D-E16F-671EA57A6C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A47906-A560-5ACB-8662-F2C5A7EB3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E627-48E6-48C2-BEC5-029EF636D8B1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72A50F-ECEF-88A0-41E7-9D8828FFA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D83867-6719-429A-7285-4207C3B1C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C71D6-9AEE-4EE4-83FD-FD6455F3D2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5798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35D1D-D469-71EB-8A5A-F13E979C8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93FEC7-CDB1-E148-495F-F3AF997DC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E627-48E6-48C2-BEC5-029EF636D8B1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6B7704-696B-4C50-30F5-4BC0F33BE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63CE3F-CF95-A57D-F492-985DA4B4E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C71D6-9AEE-4EE4-83FD-FD6455F3D2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363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056A23-04A6-F702-4E07-395BB4F47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E627-48E6-48C2-BEC5-029EF636D8B1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2B6E40-8A44-DD63-FFB1-AFC7194BA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952DD6-AB41-70E8-272D-5B139BB15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C71D6-9AEE-4EE4-83FD-FD6455F3D2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256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F96E0-D972-AE3D-903B-E07F84237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AD3BF-A794-FAFB-BF07-CC8D3EC05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E18C1D-6426-6F14-C407-99E95D4F3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907A06-5552-422E-68BE-FEE91C8A5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E627-48E6-48C2-BEC5-029EF636D8B1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F9C672-183B-1019-BA12-3BD4D1ECB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1482D-2518-8EAF-69EC-D5E7FE84D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C71D6-9AEE-4EE4-83FD-FD6455F3D2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143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850E5-46EA-74D9-F592-BC66B992B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811D6E-9FA1-5F4B-9705-F727354E69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21A06-4B5E-3004-760E-3C725F6BA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753F09-8FEA-7D00-3C6D-FF070FC5F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E627-48E6-48C2-BEC5-029EF636D8B1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ACCEF-9EA6-6BDF-C146-0C0A991D5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8E9E2-F91E-A884-B884-881D62A32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C71D6-9AEE-4EE4-83FD-FD6455F3D2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956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00826C-E80B-A8DE-12F9-CC451753C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9F50C-8234-8DE5-4E99-8882B346D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192B0-3F9C-D07E-21A4-96D7A9003C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0E627-48E6-48C2-BEC5-029EF636D8B1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BFFCE-35F5-B3C2-DDCC-2A99464EA5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006E9-EDB0-5784-BCAD-EEF3613084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C71D6-9AEE-4EE4-83FD-FD6455F3D2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6298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2D5AC29-F4DB-644D-6F40-37F0EE8ED242}"/>
              </a:ext>
            </a:extLst>
          </p:cNvPr>
          <p:cNvSpPr/>
          <p:nvPr/>
        </p:nvSpPr>
        <p:spPr>
          <a:xfrm>
            <a:off x="963039" y="690664"/>
            <a:ext cx="2743200" cy="27383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 </a:t>
            </a: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F3063E4D-D183-AFCA-06BA-22FF40D50F14}"/>
              </a:ext>
            </a:extLst>
          </p:cNvPr>
          <p:cNvSpPr/>
          <p:nvPr/>
        </p:nvSpPr>
        <p:spPr>
          <a:xfrm>
            <a:off x="1541832" y="2059832"/>
            <a:ext cx="1391055" cy="12256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Users DB(CRUD)</a:t>
            </a:r>
          </a:p>
        </p:txBody>
      </p:sp>
      <p:sp>
        <p:nvSpPr>
          <p:cNvPr id="7" name="Flowchart: Multidocument 6">
            <a:extLst>
              <a:ext uri="{FF2B5EF4-FFF2-40B4-BE49-F238E27FC236}">
                <a16:creationId xmlns:a16="http://schemas.microsoft.com/office/drawing/2014/main" id="{15F303F5-C44E-85F0-A251-CE212BA21886}"/>
              </a:ext>
            </a:extLst>
          </p:cNvPr>
          <p:cNvSpPr/>
          <p:nvPr/>
        </p:nvSpPr>
        <p:spPr>
          <a:xfrm>
            <a:off x="1344847" y="928992"/>
            <a:ext cx="1785027" cy="89494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 services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C1DA37B-942D-E524-B243-812268E195D9}"/>
              </a:ext>
            </a:extLst>
          </p:cNvPr>
          <p:cNvSpPr/>
          <p:nvPr/>
        </p:nvSpPr>
        <p:spPr>
          <a:xfrm>
            <a:off x="8382001" y="690664"/>
            <a:ext cx="2743200" cy="27383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 </a:t>
            </a: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D7EC3AE2-A10F-D7A3-3909-ACC239DE2C25}"/>
              </a:ext>
            </a:extLst>
          </p:cNvPr>
          <p:cNvSpPr/>
          <p:nvPr/>
        </p:nvSpPr>
        <p:spPr>
          <a:xfrm>
            <a:off x="8960794" y="2059832"/>
            <a:ext cx="1391055" cy="12256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Favourites DB(CRUD)</a:t>
            </a:r>
          </a:p>
        </p:txBody>
      </p:sp>
      <p:sp>
        <p:nvSpPr>
          <p:cNvPr id="10" name="Flowchart: Multidocument 9">
            <a:extLst>
              <a:ext uri="{FF2B5EF4-FFF2-40B4-BE49-F238E27FC236}">
                <a16:creationId xmlns:a16="http://schemas.microsoft.com/office/drawing/2014/main" id="{6FFF9465-608D-D9BE-378D-3FE2A7445351}"/>
              </a:ext>
            </a:extLst>
          </p:cNvPr>
          <p:cNvSpPr/>
          <p:nvPr/>
        </p:nvSpPr>
        <p:spPr>
          <a:xfrm>
            <a:off x="8763809" y="928992"/>
            <a:ext cx="1785027" cy="89494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Favourites services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CB211A1-3112-AEC3-BE7B-731CD8BB8C80}"/>
              </a:ext>
            </a:extLst>
          </p:cNvPr>
          <p:cNvSpPr/>
          <p:nvPr/>
        </p:nvSpPr>
        <p:spPr>
          <a:xfrm rot="10800000" flipH="1" flipV="1">
            <a:off x="4712239" y="1147864"/>
            <a:ext cx="2508116" cy="18239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Cloud communication</a:t>
            </a:r>
          </a:p>
          <a:p>
            <a:pPr algn="ctr"/>
            <a:r>
              <a:rPr lang="en-IN" dirty="0"/>
              <a:t>Eureka server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19B7DEA1-0168-EC78-81E3-7C0D6A3BC330}"/>
              </a:ext>
            </a:extLst>
          </p:cNvPr>
          <p:cNvCxnSpPr>
            <a:stCxn id="4" idx="0"/>
            <a:endCxn id="11" idx="1"/>
          </p:cNvCxnSpPr>
          <p:nvPr/>
        </p:nvCxnSpPr>
        <p:spPr>
          <a:xfrm rot="16200000" flipH="1">
            <a:off x="2838855" y="186448"/>
            <a:ext cx="1369168" cy="2377600"/>
          </a:xfrm>
          <a:prstGeom prst="curvedConnector4">
            <a:avLst>
              <a:gd name="adj1" fmla="val -16696"/>
              <a:gd name="adj2" fmla="val 788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77A67052-2F44-3423-BC3F-ED49EF0CE275}"/>
              </a:ext>
            </a:extLst>
          </p:cNvPr>
          <p:cNvCxnSpPr>
            <a:stCxn id="8" idx="0"/>
            <a:endCxn id="11" idx="3"/>
          </p:cNvCxnSpPr>
          <p:nvPr/>
        </p:nvCxnSpPr>
        <p:spPr>
          <a:xfrm rot="16200000" flipH="1" flipV="1">
            <a:off x="7802394" y="108625"/>
            <a:ext cx="1369168" cy="2533246"/>
          </a:xfrm>
          <a:prstGeom prst="curvedConnector4">
            <a:avLst>
              <a:gd name="adj1" fmla="val -16696"/>
              <a:gd name="adj2" fmla="val 770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CD342B2-8F92-3C3E-D97A-EA4105B96A25}"/>
              </a:ext>
            </a:extLst>
          </p:cNvPr>
          <p:cNvSpPr/>
          <p:nvPr/>
        </p:nvSpPr>
        <p:spPr>
          <a:xfrm rot="10800000" flipH="1" flipV="1">
            <a:off x="4712239" y="4170736"/>
            <a:ext cx="2508116" cy="18239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Spring Cloud Gateway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01AE8BF-606D-2B8E-53A9-6FD8DEF9E02B}"/>
              </a:ext>
            </a:extLst>
          </p:cNvPr>
          <p:cNvCxnSpPr>
            <a:stCxn id="11" idx="2"/>
            <a:endCxn id="18" idx="0"/>
          </p:cNvCxnSpPr>
          <p:nvPr/>
        </p:nvCxnSpPr>
        <p:spPr>
          <a:xfrm>
            <a:off x="5966297" y="2971800"/>
            <a:ext cx="0" cy="1198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DA0E491-DE69-67CB-6A3F-835A7813DC14}"/>
              </a:ext>
            </a:extLst>
          </p:cNvPr>
          <p:cNvSpPr/>
          <p:nvPr/>
        </p:nvSpPr>
        <p:spPr>
          <a:xfrm>
            <a:off x="9503923" y="4980562"/>
            <a:ext cx="1702341" cy="11867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React Client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7665411-F786-5BEB-4AA8-9F887CEAF781}"/>
              </a:ext>
            </a:extLst>
          </p:cNvPr>
          <p:cNvSpPr txBox="1"/>
          <p:nvPr/>
        </p:nvSpPr>
        <p:spPr>
          <a:xfrm>
            <a:off x="5077839" y="741576"/>
            <a:ext cx="1984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Localhost:8691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81A1219-3D40-951D-B56E-5DD845A01912}"/>
              </a:ext>
            </a:extLst>
          </p:cNvPr>
          <p:cNvSpPr txBox="1"/>
          <p:nvPr/>
        </p:nvSpPr>
        <p:spPr>
          <a:xfrm>
            <a:off x="7846980" y="4632627"/>
            <a:ext cx="1984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Localhost:8005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E9E371-3CC2-3569-8AD2-287FAC3D8192}"/>
              </a:ext>
            </a:extLst>
          </p:cNvPr>
          <p:cNvSpPr txBox="1"/>
          <p:nvPr/>
        </p:nvSpPr>
        <p:spPr>
          <a:xfrm>
            <a:off x="6010071" y="3671934"/>
            <a:ext cx="1400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Discoverable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E7A656-9EBA-340E-C3E2-17022DBC5ED5}"/>
              </a:ext>
            </a:extLst>
          </p:cNvPr>
          <p:cNvSpPr txBox="1"/>
          <p:nvPr/>
        </p:nvSpPr>
        <p:spPr>
          <a:xfrm>
            <a:off x="7511373" y="126300"/>
            <a:ext cx="1400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Discoverable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D62E8A3-38EE-847C-78F5-C906F2D02F47}"/>
              </a:ext>
            </a:extLst>
          </p:cNvPr>
          <p:cNvSpPr txBox="1"/>
          <p:nvPr/>
        </p:nvSpPr>
        <p:spPr>
          <a:xfrm>
            <a:off x="2992877" y="317770"/>
            <a:ext cx="1400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Discoverable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E958BB-FCAB-7BFE-C5D9-0D7BB00D4D4C}"/>
              </a:ext>
            </a:extLst>
          </p:cNvPr>
          <p:cNvSpPr txBox="1"/>
          <p:nvPr/>
        </p:nvSpPr>
        <p:spPr>
          <a:xfrm>
            <a:off x="1430372" y="3386601"/>
            <a:ext cx="1699501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Microservices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907B5F4-0347-91E9-1041-9054C339CB55}"/>
              </a:ext>
            </a:extLst>
          </p:cNvPr>
          <p:cNvSpPr txBox="1"/>
          <p:nvPr/>
        </p:nvSpPr>
        <p:spPr>
          <a:xfrm>
            <a:off x="9062127" y="3394303"/>
            <a:ext cx="1699501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Microservices</a:t>
            </a:r>
          </a:p>
        </p:txBody>
      </p: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8F26150F-9CE5-0DCD-7E00-DDE70F01066C}"/>
              </a:ext>
            </a:extLst>
          </p:cNvPr>
          <p:cNvCxnSpPr>
            <a:cxnSpLocks/>
            <a:stCxn id="24" idx="1"/>
            <a:endCxn id="18" idx="2"/>
          </p:cNvCxnSpPr>
          <p:nvPr/>
        </p:nvCxnSpPr>
        <p:spPr>
          <a:xfrm rot="10800000" flipV="1">
            <a:off x="5966297" y="5573948"/>
            <a:ext cx="3537626" cy="420723"/>
          </a:xfrm>
          <a:prstGeom prst="curvedConnector4">
            <a:avLst>
              <a:gd name="adj1" fmla="val 32275"/>
              <a:gd name="adj2" fmla="val 1953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9EC316D-60C3-2CBE-2937-917E3CD2D26B}"/>
              </a:ext>
            </a:extLst>
          </p:cNvPr>
          <p:cNvSpPr txBox="1"/>
          <p:nvPr/>
        </p:nvSpPr>
        <p:spPr>
          <a:xfrm>
            <a:off x="6519152" y="6301250"/>
            <a:ext cx="1984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Localhost:8090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F63BBA5-1E51-9DAC-F585-5EF331D12476}"/>
              </a:ext>
            </a:extLst>
          </p:cNvPr>
          <p:cNvCxnSpPr>
            <a:stCxn id="31" idx="2"/>
            <a:endCxn id="18" idx="1"/>
          </p:cNvCxnSpPr>
          <p:nvPr/>
        </p:nvCxnSpPr>
        <p:spPr>
          <a:xfrm>
            <a:off x="2280123" y="3755934"/>
            <a:ext cx="2432116" cy="1326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84529DF-4D71-008F-0420-E6A40F06D00D}"/>
              </a:ext>
            </a:extLst>
          </p:cNvPr>
          <p:cNvCxnSpPr>
            <a:stCxn id="32" idx="2"/>
            <a:endCxn id="18" idx="3"/>
          </p:cNvCxnSpPr>
          <p:nvPr/>
        </p:nvCxnSpPr>
        <p:spPr>
          <a:xfrm flipH="1">
            <a:off x="7220355" y="3763636"/>
            <a:ext cx="2691523" cy="1319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AECED7D-1BA5-1039-6DBF-43C12AB647C6}"/>
              </a:ext>
            </a:extLst>
          </p:cNvPr>
          <p:cNvSpPr txBox="1"/>
          <p:nvPr/>
        </p:nvSpPr>
        <p:spPr>
          <a:xfrm>
            <a:off x="2000656" y="4581237"/>
            <a:ext cx="1984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Localhost:8001</a:t>
            </a:r>
          </a:p>
        </p:txBody>
      </p:sp>
    </p:spTree>
    <p:extLst>
      <p:ext uri="{BB962C8B-B14F-4D97-AF65-F5344CB8AC3E}">
        <p14:creationId xmlns:p14="http://schemas.microsoft.com/office/powerpoint/2010/main" val="3895361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42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Tarun Mukku</dc:creator>
  <cp:lastModifiedBy>Tarun Mukku</cp:lastModifiedBy>
  <cp:revision>1</cp:revision>
  <dcterms:created xsi:type="dcterms:W3CDTF">2022-11-19T23:41:52Z</dcterms:created>
  <dcterms:modified xsi:type="dcterms:W3CDTF">2023-01-15T07:13:03Z</dcterms:modified>
</cp:coreProperties>
</file>