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2E041C28-3EA6-45C1-9AD6-1503AC341BFA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4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ECE37-DAD7-4129-A310-08188BF8A5B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51E2B-2BE1-4C33-A59B-CDFF9ABEEB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90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49301" y="1926760"/>
            <a:ext cx="3135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Name of Project :</a:t>
            </a:r>
            <a:endParaRPr lang="en-IN" sz="3600" dirty="0">
              <a:solidFill>
                <a:schemeClr val="bg1"/>
              </a:solidFill>
            </a:endParaRPr>
          </a:p>
          <a:p>
            <a:pPr algn="r"/>
            <a:b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5C6638-B6DB-681F-45A7-6F89117A9D4D}"/>
              </a:ext>
            </a:extLst>
          </p:cNvPr>
          <p:cNvSpPr txBox="1"/>
          <p:nvPr/>
        </p:nvSpPr>
        <p:spPr>
          <a:xfrm>
            <a:off x="4863830" y="2469985"/>
            <a:ext cx="695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Smart Automation Irrigation Using Soil Moisture and Weather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67A4A-6DDC-A177-B198-9860287F6CD7}"/>
              </a:ext>
            </a:extLst>
          </p:cNvPr>
          <p:cNvSpPr txBox="1"/>
          <p:nvPr/>
        </p:nvSpPr>
        <p:spPr>
          <a:xfrm>
            <a:off x="4979723" y="2951363"/>
            <a:ext cx="2792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+mj-lt"/>
              </a:rPr>
              <a:t>Name of Student:</a:t>
            </a:r>
            <a:endParaRPr lang="en-IN" sz="2400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6C900-DD3E-F5FC-8DD8-24A343C976BC}"/>
              </a:ext>
            </a:extLst>
          </p:cNvPr>
          <p:cNvSpPr txBox="1"/>
          <p:nvPr/>
        </p:nvSpPr>
        <p:spPr>
          <a:xfrm>
            <a:off x="1051034" y="1461785"/>
            <a:ext cx="2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solidFill>
                  <a:schemeClr val="bg1"/>
                </a:solidFill>
                <a:highlight>
                  <a:srgbClr val="FFFF00"/>
                </a:highlight>
              </a:rPr>
              <a:t>Kethavath</a:t>
            </a:r>
            <a:r>
              <a:rPr lang="en-IN" sz="1600" dirty="0">
                <a:solidFill>
                  <a:schemeClr val="bg1"/>
                </a:solidFill>
                <a:highlight>
                  <a:srgbClr val="FFFF00"/>
                </a:highlight>
              </a:rPr>
              <a:t> Tarun Naik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EEE4B-D21C-504C-BA57-E65B22D01398}"/>
              </a:ext>
            </a:extLst>
          </p:cNvPr>
          <p:cNvSpPr txBox="1"/>
          <p:nvPr/>
        </p:nvSpPr>
        <p:spPr>
          <a:xfrm>
            <a:off x="5012989" y="3694870"/>
            <a:ext cx="316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AICTE Student ID: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EB168-C31A-0B08-6048-57D4B22755A8}"/>
              </a:ext>
            </a:extLst>
          </p:cNvPr>
          <p:cNvSpPr txBox="1"/>
          <p:nvPr/>
        </p:nvSpPr>
        <p:spPr>
          <a:xfrm>
            <a:off x="4979723" y="4576515"/>
            <a:ext cx="316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AICTE Internship ID: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20AD1-8125-9930-527A-B37FA517DF80}"/>
              </a:ext>
            </a:extLst>
          </p:cNvPr>
          <p:cNvSpPr txBox="1"/>
          <p:nvPr/>
        </p:nvSpPr>
        <p:spPr>
          <a:xfrm>
            <a:off x="7179012" y="3358660"/>
            <a:ext cx="3145413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70" dirty="0">
                <a:solidFill>
                  <a:schemeClr val="bg1"/>
                </a:solidFill>
              </a:rPr>
              <a:t>KETHAVATH TARUN NAIK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03BC7-C708-07A0-B692-F9F5C91734FF}"/>
              </a:ext>
            </a:extLst>
          </p:cNvPr>
          <p:cNvSpPr txBox="1"/>
          <p:nvPr/>
        </p:nvSpPr>
        <p:spPr>
          <a:xfrm>
            <a:off x="7179012" y="4165157"/>
            <a:ext cx="6177064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70" dirty="0">
                <a:solidFill>
                  <a:schemeClr val="bg1"/>
                </a:solidFill>
              </a:rPr>
              <a:t>STU67998b62a94131738115938</a:t>
            </a:r>
            <a:endParaRPr lang="en-IN" sz="187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35C081-33D4-FD22-8277-2E2B125CDCCA}"/>
              </a:ext>
            </a:extLst>
          </p:cNvPr>
          <p:cNvSpPr txBox="1"/>
          <p:nvPr/>
        </p:nvSpPr>
        <p:spPr>
          <a:xfrm>
            <a:off x="6117075" y="5149996"/>
            <a:ext cx="639107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INTERNSHIP_1748923002683e727a876ea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F08CD-C991-362E-0C00-54EF23C0C21D}"/>
              </a:ext>
            </a:extLst>
          </p:cNvPr>
          <p:cNvSpPr txBox="1"/>
          <p:nvPr/>
        </p:nvSpPr>
        <p:spPr>
          <a:xfrm>
            <a:off x="225100" y="2089883"/>
            <a:ext cx="11020073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/>
              <a:t>We developed a Smart Irrigation System using Python and machine learning, where data from 19 sensors is used to predict the best crop and automatically control 3 pumps using ON/OFF switching logic.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/>
              <a:t>The model was deployed through a </a:t>
            </a:r>
            <a:r>
              <a:rPr lang="en-US" dirty="0" err="1"/>
              <a:t>Streamlit</a:t>
            </a:r>
            <a:r>
              <a:rPr lang="en-US" dirty="0"/>
              <a:t> app, and the entire project, including code and</a:t>
            </a:r>
          </a:p>
          <a:p>
            <a:pPr algn="just"/>
            <a:r>
              <a:rPr lang="en-US" dirty="0"/>
              <a:t>      documentation, was managed on GitHub.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/>
              <a:t>In the future, this system can be improved by connecting real-time IoT sensors, adding automatic alert messages for farmers, and deploying the app on the cloud for remote access and control.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9BB0A-26A9-3F66-DB7A-89A0A7CBD4BF}"/>
              </a:ext>
            </a:extLst>
          </p:cNvPr>
          <p:cNvSpPr txBox="1"/>
          <p:nvPr/>
        </p:nvSpPr>
        <p:spPr>
          <a:xfrm>
            <a:off x="345440" y="1800627"/>
            <a:ext cx="6862756" cy="425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To develop a machine learning model for smart crop recommendation.</a:t>
            </a:r>
          </a:p>
          <a:p>
            <a:endParaRPr lang="en-US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To analyze environmental parameters like temperature, humidity, pH, soil moisture, and rainfall.</a:t>
            </a:r>
          </a:p>
          <a:p>
            <a:endParaRPr lang="en-US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To create a </a:t>
            </a:r>
            <a:r>
              <a:rPr lang="en-US" sz="1800" dirty="0" err="1"/>
              <a:t>Streamlit</a:t>
            </a:r>
            <a:r>
              <a:rPr lang="en-US" sz="1800" dirty="0"/>
              <a:t>-based app for easy local deployment and user interaction.</a:t>
            </a:r>
          </a:p>
          <a:p>
            <a:endParaRPr lang="en-US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To apply data science techniques to improve water efficiency in agriculture.</a:t>
            </a:r>
          </a:p>
          <a:p>
            <a:endParaRPr lang="en-US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To document and manage the project using GitHub for version control and collaboration.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E984A-CBA0-5212-3CC3-D0A063479ADB}"/>
              </a:ext>
            </a:extLst>
          </p:cNvPr>
          <p:cNvSpPr txBox="1"/>
          <p:nvPr/>
        </p:nvSpPr>
        <p:spPr>
          <a:xfrm>
            <a:off x="633322" y="1831701"/>
            <a:ext cx="6740244" cy="426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1800" b="1" dirty="0"/>
              <a:t>Programming Language</a:t>
            </a:r>
            <a:r>
              <a:rPr lang="en-IN" sz="1800" dirty="0"/>
              <a:t>: Python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18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1800" b="1" dirty="0"/>
              <a:t>Libraries:</a:t>
            </a:r>
          </a:p>
          <a:p>
            <a:endParaRPr lang="en-IN" sz="1800" b="1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1800" dirty="0"/>
              <a:t>  Pandas – for data handling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1800" dirty="0"/>
              <a:t>  </a:t>
            </a:r>
            <a:r>
              <a:rPr lang="en-IN" sz="1800" dirty="0" err="1"/>
              <a:t>Numpy</a:t>
            </a:r>
            <a:r>
              <a:rPr lang="en-IN" sz="1800" dirty="0"/>
              <a:t> – for numerical operations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1800" dirty="0"/>
              <a:t>  Scikit-Learn – for building the ML model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1800" dirty="0"/>
              <a:t>   Pickle – for saving the trained model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1800" dirty="0"/>
              <a:t>   </a:t>
            </a:r>
            <a:r>
              <a:rPr lang="en-IN" sz="1800" dirty="0" err="1"/>
              <a:t>Streamlit</a:t>
            </a:r>
            <a:r>
              <a:rPr lang="en-IN" sz="1800" dirty="0"/>
              <a:t> </a:t>
            </a:r>
            <a:r>
              <a:rPr lang="en-IN" sz="1800" b="1" dirty="0"/>
              <a:t>– </a:t>
            </a:r>
            <a:r>
              <a:rPr lang="en-IN" sz="1800" dirty="0"/>
              <a:t>for creating the web app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18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1800" b="1" dirty="0"/>
              <a:t>IDE : </a:t>
            </a:r>
            <a:r>
              <a:rPr lang="en-IN" sz="1800" dirty="0" err="1"/>
              <a:t>Jupyter</a:t>
            </a:r>
            <a:r>
              <a:rPr lang="en-IN" sz="1800" dirty="0"/>
              <a:t> Notebook , VS Code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18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1800" b="1" dirty="0"/>
              <a:t>Version Control : </a:t>
            </a:r>
            <a:r>
              <a:rPr lang="en-IN" sz="1800" dirty="0"/>
              <a:t>GitHub</a:t>
            </a:r>
          </a:p>
          <a:p>
            <a:endParaRPr lang="en-IN" b="1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FCFAC-FB40-96CC-4AEF-588868FB73B1}"/>
              </a:ext>
            </a:extLst>
          </p:cNvPr>
          <p:cNvSpPr txBox="1"/>
          <p:nvPr/>
        </p:nvSpPr>
        <p:spPr>
          <a:xfrm>
            <a:off x="511548" y="1629857"/>
            <a:ext cx="11317287" cy="5088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800" b="1" dirty="0"/>
              <a:t>Data Collection : </a:t>
            </a:r>
          </a:p>
          <a:p>
            <a:r>
              <a:rPr lang="en-US" sz="1800" dirty="0"/>
              <a:t>     Collected environmental data such as temperature, humidity, moisture, pH, and rainfall from a .CSV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1800" b="1" dirty="0"/>
              <a:t>Data Preprocessing :</a:t>
            </a:r>
          </a:p>
          <a:p>
            <a:r>
              <a:rPr lang="en-US" sz="1800" dirty="0"/>
              <a:t>     Cleaned the data and selected important features for model training.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1800" b="1" dirty="0"/>
              <a:t>Model Building:</a:t>
            </a:r>
          </a:p>
          <a:p>
            <a:r>
              <a:rPr lang="en-US" sz="1800" dirty="0"/>
              <a:t>     Used the </a:t>
            </a:r>
            <a:r>
              <a:rPr lang="en-US" sz="1800" b="1" dirty="0"/>
              <a:t>Random Forest Classifier</a:t>
            </a:r>
            <a:r>
              <a:rPr lang="en-US" sz="1800" dirty="0"/>
              <a:t> from Scikit-learn to train the model for crop prediction.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1800" dirty="0"/>
          </a:p>
          <a:p>
            <a:pPr marL="457200" indent="-457200">
              <a:buFont typeface="+mj-lt"/>
              <a:buAutoNum type="arabicPeriod" startAt="4"/>
            </a:pPr>
            <a:r>
              <a:rPr lang="en-US" sz="1800" b="1" dirty="0"/>
              <a:t>Model Saving:</a:t>
            </a:r>
          </a:p>
          <a:p>
            <a:r>
              <a:rPr lang="en-US" sz="1800" dirty="0"/>
              <a:t>     Saved the trained model using </a:t>
            </a:r>
            <a:r>
              <a:rPr lang="en-US" sz="1800" b="1" dirty="0"/>
              <a:t>Pickle</a:t>
            </a:r>
            <a:r>
              <a:rPr lang="en-US" sz="1800" dirty="0"/>
              <a:t> for future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800" b="1" dirty="0"/>
              <a:t>App Development:</a:t>
            </a:r>
          </a:p>
          <a:p>
            <a:r>
              <a:rPr lang="en-US" sz="1800" dirty="0"/>
              <a:t>     Created a user interface using </a:t>
            </a:r>
            <a:r>
              <a:rPr lang="en-US" sz="1800" b="1" dirty="0" err="1"/>
              <a:t>Streamlit</a:t>
            </a:r>
            <a:r>
              <a:rPr lang="en-US" sz="1800" dirty="0"/>
              <a:t> where users can input values and get predictions.</a:t>
            </a:r>
          </a:p>
          <a:p>
            <a:endParaRPr lang="en-IN" sz="18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Version Control:</a:t>
            </a:r>
          </a:p>
          <a:p>
            <a:r>
              <a:rPr lang="en-US" sz="1800" dirty="0"/>
              <a:t>      Managed the project using </a:t>
            </a:r>
            <a:r>
              <a:rPr lang="en-US" sz="1800" b="1" dirty="0"/>
              <a:t>GitHub</a:t>
            </a:r>
            <a:r>
              <a:rPr lang="en-US" sz="1800" dirty="0"/>
              <a:t> to track code and 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45C14-0B96-FCC1-14E2-88C7B7C3CF15}"/>
              </a:ext>
            </a:extLst>
          </p:cNvPr>
          <p:cNvSpPr txBox="1"/>
          <p:nvPr/>
        </p:nvSpPr>
        <p:spPr>
          <a:xfrm>
            <a:off x="255104" y="2130565"/>
            <a:ext cx="11242990" cy="325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870" dirty="0"/>
              <a:t>Farmers often face difficulty in selecting the right crop due to changing weather conditions and lack of proper data.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87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870" dirty="0"/>
              <a:t>Traditional irrigation methods can lead to overuse or underuse of water, affecting crop yield and soil health.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87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870" dirty="0"/>
              <a:t>There is a need for a smart system that can help in making data-based decisions using environmental factors like temperature, humidity, pH, soil moisture, and </a:t>
            </a:r>
            <a:r>
              <a:rPr lang="en-US" sz="1870" b="1" dirty="0"/>
              <a:t>rainfall</a:t>
            </a:r>
            <a:r>
              <a:rPr lang="en-US" sz="187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187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870" dirty="0"/>
              <a:t>A solution is needed that is easy to use, efficient, and can be accessed locally without complex setup.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3B675-30B0-05AF-A7B8-2DDBD9749E28}"/>
              </a:ext>
            </a:extLst>
          </p:cNvPr>
          <p:cNvSpPr txBox="1"/>
          <p:nvPr/>
        </p:nvSpPr>
        <p:spPr>
          <a:xfrm>
            <a:off x="348831" y="1976065"/>
            <a:ext cx="10468327" cy="411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dirty="0"/>
              <a:t>We </a:t>
            </a:r>
            <a:r>
              <a:rPr lang="en-US" dirty="0"/>
              <a:t>developed a Smart Irrigation System using 19 sensors to collect environmental data like temperature, humidity, moisture, rainfall, and </a:t>
            </a:r>
            <a:r>
              <a:rPr lang="en-US" dirty="0" err="1"/>
              <a:t>pH.</a:t>
            </a:r>
            <a:endParaRPr lang="en-US" dirty="0"/>
          </a:p>
          <a:p>
            <a:pPr algn="just"/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/>
              <a:t>A machine learning model processes this data to predict the best crop for the conditions.</a:t>
            </a:r>
          </a:p>
          <a:p>
            <a:pPr algn="just"/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dirty="0"/>
              <a:t>T</a:t>
            </a:r>
            <a:r>
              <a:rPr lang="en-US" dirty="0"/>
              <a:t>he system also controls 3 water pumps, which automatically switch ON or OFF based on the sensor values and prediction results.</a:t>
            </a:r>
          </a:p>
          <a:p>
            <a:pPr algn="just"/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/>
              <a:t>A </a:t>
            </a:r>
            <a:r>
              <a:rPr lang="en-US" dirty="0" err="1"/>
              <a:t>Streamlit</a:t>
            </a:r>
            <a:r>
              <a:rPr lang="en-US" dirty="0"/>
              <a:t> app allows users to input values and see real-time predictions and decisions.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/>
              <a:t>All code and documentation are maintained on GitHub for easy access and version control.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/>
            <a:r>
              <a:rPr lang="en-US" b="1" dirty="0"/>
              <a:t>GitHub : https://github.com/tarunnaik9/Smart_Irrigation_AICET_Shell.git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6E455-7ABA-4CCC-9CBB-FEB5AB8C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243" y="2136537"/>
            <a:ext cx="8438610" cy="4467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3E255F-8928-EE43-BC97-7E61BA1A623E}"/>
              </a:ext>
            </a:extLst>
          </p:cNvPr>
          <p:cNvSpPr txBox="1"/>
          <p:nvPr/>
        </p:nvSpPr>
        <p:spPr>
          <a:xfrm>
            <a:off x="348556" y="1605701"/>
            <a:ext cx="295786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VS Code running app.py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D5C4E-D88B-DD1C-7972-020F796FB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AB2917-C3AF-24EC-C31D-82CEF05EC252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30F47-AD02-C651-C9E9-4B5DC493B73D}"/>
              </a:ext>
            </a:extLst>
          </p:cNvPr>
          <p:cNvSpPr txBox="1"/>
          <p:nvPr/>
        </p:nvSpPr>
        <p:spPr>
          <a:xfrm>
            <a:off x="348556" y="1605701"/>
            <a:ext cx="280237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Streamlit</a:t>
            </a:r>
            <a:r>
              <a:rPr lang="en-IN" b="1" dirty="0"/>
              <a:t> App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D4FB9-4612-AF53-52CA-6A185571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32" y="2136536"/>
            <a:ext cx="8268510" cy="43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EF355-808F-6587-8BF0-073242F17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71BAEA-CEE6-6129-4EC0-12468FDE5759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1239B-5669-D6CD-E859-FBD911925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41" y="2136536"/>
            <a:ext cx="8626385" cy="452671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B9506C7-6476-4FEC-4F3C-42924BA0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1498456"/>
            <a:ext cx="45448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Sprinkler : ON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 or OFF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720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155</TotalTime>
  <Words>618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Calibri</vt:lpstr>
      <vt:lpstr>Courier New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Tarun k</cp:lastModifiedBy>
  <cp:revision>5</cp:revision>
  <dcterms:created xsi:type="dcterms:W3CDTF">2024-12-31T09:40:01Z</dcterms:created>
  <dcterms:modified xsi:type="dcterms:W3CDTF">2025-07-30T15:06:43Z</dcterms:modified>
</cp:coreProperties>
</file>