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1331" r:id="rId5"/>
    <p:sldId id="1354" r:id="rId6"/>
    <p:sldId id="1355" r:id="rId7"/>
    <p:sldId id="1371" r:id="rId8"/>
    <p:sldId id="1357" r:id="rId9"/>
    <p:sldId id="1369" r:id="rId10"/>
    <p:sldId id="1358" r:id="rId11"/>
    <p:sldId id="1368" r:id="rId12"/>
    <p:sldId id="1362" r:id="rId13"/>
    <p:sldId id="1363" r:id="rId14"/>
    <p:sldId id="1365" r:id="rId15"/>
    <p:sldId id="1364" r:id="rId16"/>
    <p:sldId id="1366" r:id="rId17"/>
    <p:sldId id="1367" r:id="rId18"/>
    <p:sldId id="1332" r:id="rId19"/>
  </p:sldIdLst>
  <p:sldSz cx="27635200" cy="15544800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1pPr>
    <a:lvl2pPr marL="6748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2pPr>
    <a:lvl3pPr marL="13496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3pPr>
    <a:lvl4pPr marL="20244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4pPr>
    <a:lvl5pPr marL="26992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5pPr>
    <a:lvl6pPr marL="3374102" algn="l" defTabSz="67482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6pPr>
    <a:lvl7pPr marL="4048922" algn="l" defTabSz="67482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7pPr>
    <a:lvl8pPr marL="4723743" algn="l" defTabSz="67482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8pPr>
    <a:lvl9pPr marL="5398564" algn="l" defTabSz="67482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87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nz, Meghan" initials="MM" lastIdx="8" clrIdx="0"/>
  <p:cmAuthor id="1" name="Caroline Ramseyer" initials="" lastIdx="3" clrIdx="1"/>
  <p:cmAuthor id="2" name="Kumar, Abhay" initials="KA" lastIdx="10" clrIdx="2">
    <p:extLst>
      <p:ext uri="{19B8F6BF-5375-455C-9EA6-DF929625EA0E}">
        <p15:presenceInfo xmlns:p15="http://schemas.microsoft.com/office/powerpoint/2012/main" userId="S-1-5-21-725345543-1972579041-2146588821-284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909"/>
    <a:srgbClr val="900BC5"/>
    <a:srgbClr val="2DDA24"/>
    <a:srgbClr val="70AC2E"/>
    <a:srgbClr val="00C21F"/>
    <a:srgbClr val="FF2000"/>
    <a:srgbClr val="CC0099"/>
    <a:srgbClr val="FFB500"/>
    <a:srgbClr val="FFB400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334" autoAdjust="0"/>
  </p:normalViewPr>
  <p:slideViewPr>
    <p:cSldViewPr snapToGrid="0">
      <p:cViewPr varScale="1">
        <p:scale>
          <a:sx n="27" d="100"/>
          <a:sy n="27" d="100"/>
        </p:scale>
        <p:origin x="1896" y="67"/>
      </p:cViewPr>
      <p:guideLst>
        <p:guide orient="horz" pos="4896"/>
        <p:guide pos="87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1B6BD-8A98-479F-93C6-52ADFD811F81}" type="doc">
      <dgm:prSet loTypeId="urn:microsoft.com/office/officeart/2005/8/layout/process4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3C0FAC0-CB3A-4F53-B541-73695CA38451}">
      <dgm:prSet/>
      <dgm:spPr/>
      <dgm:t>
        <a:bodyPr/>
        <a:lstStyle/>
        <a:p>
          <a:r>
            <a:rPr lang="en-US" dirty="0"/>
            <a:t>Scalability, resilience, and agility. </a:t>
          </a:r>
        </a:p>
      </dgm:t>
    </dgm:pt>
    <dgm:pt modelId="{46321AAC-B374-4FDA-BEB7-7D33EE277EB1}" type="parTrans" cxnId="{90001FB3-04EC-4FF2-85A7-23C6D6AE7B70}">
      <dgm:prSet/>
      <dgm:spPr/>
      <dgm:t>
        <a:bodyPr/>
        <a:lstStyle/>
        <a:p>
          <a:endParaRPr lang="en-US"/>
        </a:p>
      </dgm:t>
    </dgm:pt>
    <dgm:pt modelId="{D2B70490-E311-47A5-A23D-ADFB275BC42F}" type="sibTrans" cxnId="{90001FB3-04EC-4FF2-85A7-23C6D6AE7B70}">
      <dgm:prSet/>
      <dgm:spPr/>
      <dgm:t>
        <a:bodyPr/>
        <a:lstStyle/>
        <a:p>
          <a:endParaRPr lang="en-US"/>
        </a:p>
      </dgm:t>
    </dgm:pt>
    <dgm:pt modelId="{E9549984-1732-4A80-BCBF-1CA3794C8C06}">
      <dgm:prSet/>
      <dgm:spPr/>
      <dgm:t>
        <a:bodyPr/>
        <a:lstStyle/>
        <a:p>
          <a:r>
            <a:rPr lang="en-US" dirty="0"/>
            <a:t>Seamless communication between microservices requires robust messaging systems.</a:t>
          </a:r>
        </a:p>
      </dgm:t>
    </dgm:pt>
    <dgm:pt modelId="{EBF4D114-4938-4C2E-9F1F-2A495BFA10B5}" type="parTrans" cxnId="{FB210D61-B717-4AA0-BC93-823160E395BD}">
      <dgm:prSet/>
      <dgm:spPr/>
      <dgm:t>
        <a:bodyPr/>
        <a:lstStyle/>
        <a:p>
          <a:endParaRPr lang="en-US"/>
        </a:p>
      </dgm:t>
    </dgm:pt>
    <dgm:pt modelId="{50021333-A726-4D99-8963-6891D9197F66}" type="sibTrans" cxnId="{FB210D61-B717-4AA0-BC93-823160E395BD}">
      <dgm:prSet/>
      <dgm:spPr/>
      <dgm:t>
        <a:bodyPr/>
        <a:lstStyle/>
        <a:p>
          <a:endParaRPr lang="en-US"/>
        </a:p>
      </dgm:t>
    </dgm:pt>
    <dgm:pt modelId="{40E5E0CB-EC14-4F0F-BDCE-20AE12BAB993}">
      <dgm:prSet/>
      <dgm:spPr/>
      <dgm:t>
        <a:bodyPr/>
        <a:lstStyle/>
        <a:p>
          <a:r>
            <a:rPr lang="en-US" b="1"/>
            <a:t>Kafka</a:t>
          </a:r>
          <a:r>
            <a:rPr lang="en-US"/>
            <a:t> solves the purpose.</a:t>
          </a:r>
        </a:p>
      </dgm:t>
    </dgm:pt>
    <dgm:pt modelId="{848122A7-4C8C-41AA-BF10-69FCF61B1AC7}" type="parTrans" cxnId="{15E4C15A-0D11-457C-AE80-8F2EEB20E0ED}">
      <dgm:prSet/>
      <dgm:spPr/>
      <dgm:t>
        <a:bodyPr/>
        <a:lstStyle/>
        <a:p>
          <a:endParaRPr lang="en-US"/>
        </a:p>
      </dgm:t>
    </dgm:pt>
    <dgm:pt modelId="{5F2DDF55-33FE-4496-BCDA-BDC084C44B7F}" type="sibTrans" cxnId="{15E4C15A-0D11-457C-AE80-8F2EEB20E0ED}">
      <dgm:prSet/>
      <dgm:spPr/>
      <dgm:t>
        <a:bodyPr/>
        <a:lstStyle/>
        <a:p>
          <a:endParaRPr lang="en-US"/>
        </a:p>
      </dgm:t>
    </dgm:pt>
    <dgm:pt modelId="{68C3B0F1-C55C-48FE-9E8E-619AE9B433F7}" type="pres">
      <dgm:prSet presAssocID="{5CD1B6BD-8A98-479F-93C6-52ADFD811F81}" presName="Name0" presStyleCnt="0">
        <dgm:presLayoutVars>
          <dgm:dir/>
          <dgm:animLvl val="lvl"/>
          <dgm:resizeHandles val="exact"/>
        </dgm:presLayoutVars>
      </dgm:prSet>
      <dgm:spPr/>
    </dgm:pt>
    <dgm:pt modelId="{A6B0F65B-227F-457F-95CE-9AEBA7154741}" type="pres">
      <dgm:prSet presAssocID="{40E5E0CB-EC14-4F0F-BDCE-20AE12BAB993}" presName="boxAndChildren" presStyleCnt="0"/>
      <dgm:spPr/>
    </dgm:pt>
    <dgm:pt modelId="{B9A2CD00-4679-4305-89EC-87DCBB5263E7}" type="pres">
      <dgm:prSet presAssocID="{40E5E0CB-EC14-4F0F-BDCE-20AE12BAB993}" presName="parentTextBox" presStyleLbl="node1" presStyleIdx="0" presStyleCnt="3"/>
      <dgm:spPr/>
    </dgm:pt>
    <dgm:pt modelId="{61C37A42-2877-408F-ACE6-F6B2D668D3C2}" type="pres">
      <dgm:prSet presAssocID="{50021333-A726-4D99-8963-6891D9197F66}" presName="sp" presStyleCnt="0"/>
      <dgm:spPr/>
    </dgm:pt>
    <dgm:pt modelId="{55EA1BE5-369A-4DD9-BDF4-34CDB38B2238}" type="pres">
      <dgm:prSet presAssocID="{E9549984-1732-4A80-BCBF-1CA3794C8C06}" presName="arrowAndChildren" presStyleCnt="0"/>
      <dgm:spPr/>
    </dgm:pt>
    <dgm:pt modelId="{A3D1E3A0-A728-4199-A795-C885E905FEE0}" type="pres">
      <dgm:prSet presAssocID="{E9549984-1732-4A80-BCBF-1CA3794C8C06}" presName="parentTextArrow" presStyleLbl="node1" presStyleIdx="1" presStyleCnt="3" custLinFactNeighborX="-6155" custLinFactNeighborY="-240"/>
      <dgm:spPr/>
    </dgm:pt>
    <dgm:pt modelId="{F550C9ED-6183-4351-9572-7DE5FC03F7DF}" type="pres">
      <dgm:prSet presAssocID="{D2B70490-E311-47A5-A23D-ADFB275BC42F}" presName="sp" presStyleCnt="0"/>
      <dgm:spPr/>
    </dgm:pt>
    <dgm:pt modelId="{254D4481-C877-4EFA-960C-45BC86820436}" type="pres">
      <dgm:prSet presAssocID="{83C0FAC0-CB3A-4F53-B541-73695CA38451}" presName="arrowAndChildren" presStyleCnt="0"/>
      <dgm:spPr/>
    </dgm:pt>
    <dgm:pt modelId="{553DA52E-3D40-4B24-92CE-9E8261AB2BE0}" type="pres">
      <dgm:prSet presAssocID="{83C0FAC0-CB3A-4F53-B541-73695CA38451}" presName="parentTextArrow" presStyleLbl="node1" presStyleIdx="2" presStyleCnt="3" custLinFactNeighborX="-8908" custLinFactNeighborY="-84"/>
      <dgm:spPr/>
    </dgm:pt>
  </dgm:ptLst>
  <dgm:cxnLst>
    <dgm:cxn modelId="{FB210D61-B717-4AA0-BC93-823160E395BD}" srcId="{5CD1B6BD-8A98-479F-93C6-52ADFD811F81}" destId="{E9549984-1732-4A80-BCBF-1CA3794C8C06}" srcOrd="1" destOrd="0" parTransId="{EBF4D114-4938-4C2E-9F1F-2A495BFA10B5}" sibTransId="{50021333-A726-4D99-8963-6891D9197F66}"/>
    <dgm:cxn modelId="{15E4C15A-0D11-457C-AE80-8F2EEB20E0ED}" srcId="{5CD1B6BD-8A98-479F-93C6-52ADFD811F81}" destId="{40E5E0CB-EC14-4F0F-BDCE-20AE12BAB993}" srcOrd="2" destOrd="0" parTransId="{848122A7-4C8C-41AA-BF10-69FCF61B1AC7}" sibTransId="{5F2DDF55-33FE-4496-BCDA-BDC084C44B7F}"/>
    <dgm:cxn modelId="{0D166A7B-8AD1-4AA1-9070-C18249138937}" type="presOf" srcId="{40E5E0CB-EC14-4F0F-BDCE-20AE12BAB993}" destId="{B9A2CD00-4679-4305-89EC-87DCBB5263E7}" srcOrd="0" destOrd="0" presId="urn:microsoft.com/office/officeart/2005/8/layout/process4"/>
    <dgm:cxn modelId="{B2D79794-23D2-4E53-B1EB-2F922AC1B920}" type="presOf" srcId="{5CD1B6BD-8A98-479F-93C6-52ADFD811F81}" destId="{68C3B0F1-C55C-48FE-9E8E-619AE9B433F7}" srcOrd="0" destOrd="0" presId="urn:microsoft.com/office/officeart/2005/8/layout/process4"/>
    <dgm:cxn modelId="{90001FB3-04EC-4FF2-85A7-23C6D6AE7B70}" srcId="{5CD1B6BD-8A98-479F-93C6-52ADFD811F81}" destId="{83C0FAC0-CB3A-4F53-B541-73695CA38451}" srcOrd="0" destOrd="0" parTransId="{46321AAC-B374-4FDA-BEB7-7D33EE277EB1}" sibTransId="{D2B70490-E311-47A5-A23D-ADFB275BC42F}"/>
    <dgm:cxn modelId="{90AD1BB7-B43C-4A28-B169-B8A6DA33AD45}" type="presOf" srcId="{E9549984-1732-4A80-BCBF-1CA3794C8C06}" destId="{A3D1E3A0-A728-4199-A795-C885E905FEE0}" srcOrd="0" destOrd="0" presId="urn:microsoft.com/office/officeart/2005/8/layout/process4"/>
    <dgm:cxn modelId="{2EFAD1DF-7536-40C8-A1C0-C8F4335491B7}" type="presOf" srcId="{83C0FAC0-CB3A-4F53-B541-73695CA38451}" destId="{553DA52E-3D40-4B24-92CE-9E8261AB2BE0}" srcOrd="0" destOrd="0" presId="urn:microsoft.com/office/officeart/2005/8/layout/process4"/>
    <dgm:cxn modelId="{32CD94D0-A97C-43FE-B83F-3F952E4937D5}" type="presParOf" srcId="{68C3B0F1-C55C-48FE-9E8E-619AE9B433F7}" destId="{A6B0F65B-227F-457F-95CE-9AEBA7154741}" srcOrd="0" destOrd="0" presId="urn:microsoft.com/office/officeart/2005/8/layout/process4"/>
    <dgm:cxn modelId="{732C7BA4-753C-4ACE-B022-B92EE7789819}" type="presParOf" srcId="{A6B0F65B-227F-457F-95CE-9AEBA7154741}" destId="{B9A2CD00-4679-4305-89EC-87DCBB5263E7}" srcOrd="0" destOrd="0" presId="urn:microsoft.com/office/officeart/2005/8/layout/process4"/>
    <dgm:cxn modelId="{E90A7017-8A87-49CE-9277-76092815D1C8}" type="presParOf" srcId="{68C3B0F1-C55C-48FE-9E8E-619AE9B433F7}" destId="{61C37A42-2877-408F-ACE6-F6B2D668D3C2}" srcOrd="1" destOrd="0" presId="urn:microsoft.com/office/officeart/2005/8/layout/process4"/>
    <dgm:cxn modelId="{A832E1CB-BBCE-4337-9EBA-B8D7D3AEC2D4}" type="presParOf" srcId="{68C3B0F1-C55C-48FE-9E8E-619AE9B433F7}" destId="{55EA1BE5-369A-4DD9-BDF4-34CDB38B2238}" srcOrd="2" destOrd="0" presId="urn:microsoft.com/office/officeart/2005/8/layout/process4"/>
    <dgm:cxn modelId="{0E437B80-4A90-4325-BBF3-7D209580301E}" type="presParOf" srcId="{55EA1BE5-369A-4DD9-BDF4-34CDB38B2238}" destId="{A3D1E3A0-A728-4199-A795-C885E905FEE0}" srcOrd="0" destOrd="0" presId="urn:microsoft.com/office/officeart/2005/8/layout/process4"/>
    <dgm:cxn modelId="{FF99ED4E-C833-4BDB-9A5F-02E9F8B26A67}" type="presParOf" srcId="{68C3B0F1-C55C-48FE-9E8E-619AE9B433F7}" destId="{F550C9ED-6183-4351-9572-7DE5FC03F7DF}" srcOrd="3" destOrd="0" presId="urn:microsoft.com/office/officeart/2005/8/layout/process4"/>
    <dgm:cxn modelId="{17EA50CC-B9BD-4F15-967C-9191CF12F32E}" type="presParOf" srcId="{68C3B0F1-C55C-48FE-9E8E-619AE9B433F7}" destId="{254D4481-C877-4EFA-960C-45BC86820436}" srcOrd="4" destOrd="0" presId="urn:microsoft.com/office/officeart/2005/8/layout/process4"/>
    <dgm:cxn modelId="{A886C73B-A37B-40C2-90DC-E3ED945A6F31}" type="presParOf" srcId="{254D4481-C877-4EFA-960C-45BC86820436}" destId="{553DA52E-3D40-4B24-92CE-9E8261AB2B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A0AD28-34E3-4985-900C-9F6D247BFAEF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6882A3D-65EF-4671-B9BA-646EEF913C9C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LinkedIn</a:t>
          </a:r>
        </a:p>
      </dgm:t>
    </dgm:pt>
    <dgm:pt modelId="{389241EE-3DCA-4DAF-B523-22E22759D690}" type="parTrans" cxnId="{8C807FF9-DDD4-4F8C-A0D7-07CDA50B20C1}">
      <dgm:prSet/>
      <dgm:spPr/>
      <dgm:t>
        <a:bodyPr/>
        <a:lstStyle/>
        <a:p>
          <a:endParaRPr lang="en-US"/>
        </a:p>
      </dgm:t>
    </dgm:pt>
    <dgm:pt modelId="{56260F0D-A20C-4BB9-9E90-E68A11E449BA}" type="sibTrans" cxnId="{8C807FF9-DDD4-4F8C-A0D7-07CDA50B20C1}">
      <dgm:prSet/>
      <dgm:spPr/>
      <dgm:t>
        <a:bodyPr/>
        <a:lstStyle/>
        <a:p>
          <a:endParaRPr lang="en-US"/>
        </a:p>
      </dgm:t>
    </dgm:pt>
    <dgm:pt modelId="{D354F3E5-A23E-4AEC-B044-D02AA9908776}">
      <dgm:prSet/>
      <dgm:spPr>
        <a:solidFill>
          <a:srgbClr val="002060"/>
        </a:solidFill>
      </dgm:spPr>
      <dgm:t>
        <a:bodyPr/>
        <a:lstStyle/>
        <a:p>
          <a:r>
            <a:rPr lang="en-US"/>
            <a:t>Netflix</a:t>
          </a:r>
        </a:p>
      </dgm:t>
    </dgm:pt>
    <dgm:pt modelId="{37EF685D-B324-4433-87D2-A641EB99EDF5}" type="parTrans" cxnId="{65675449-F969-4F0B-82F8-65847C3AE15B}">
      <dgm:prSet/>
      <dgm:spPr/>
      <dgm:t>
        <a:bodyPr/>
        <a:lstStyle/>
        <a:p>
          <a:endParaRPr lang="en-US"/>
        </a:p>
      </dgm:t>
    </dgm:pt>
    <dgm:pt modelId="{D8023045-1EAD-42E1-8668-FA56C7EF6408}" type="sibTrans" cxnId="{65675449-F969-4F0B-82F8-65847C3AE15B}">
      <dgm:prSet/>
      <dgm:spPr/>
      <dgm:t>
        <a:bodyPr/>
        <a:lstStyle/>
        <a:p>
          <a:endParaRPr lang="en-US"/>
        </a:p>
      </dgm:t>
    </dgm:pt>
    <dgm:pt modelId="{183D508B-13B1-4703-BB9D-8D2386A970B3}">
      <dgm:prSet/>
      <dgm:spPr>
        <a:solidFill>
          <a:srgbClr val="002060"/>
        </a:solidFill>
      </dgm:spPr>
      <dgm:t>
        <a:bodyPr/>
        <a:lstStyle/>
        <a:p>
          <a:r>
            <a:rPr lang="en-US"/>
            <a:t>Uber</a:t>
          </a:r>
        </a:p>
      </dgm:t>
    </dgm:pt>
    <dgm:pt modelId="{7A29C11B-B056-4FDE-BEB3-DFB4E9C75429}" type="parTrans" cxnId="{1DC9399F-69EC-4218-A40F-D1CE10781C2E}">
      <dgm:prSet/>
      <dgm:spPr/>
      <dgm:t>
        <a:bodyPr/>
        <a:lstStyle/>
        <a:p>
          <a:endParaRPr lang="en-US"/>
        </a:p>
      </dgm:t>
    </dgm:pt>
    <dgm:pt modelId="{78988E13-4794-434F-9220-65B10E263526}" type="sibTrans" cxnId="{1DC9399F-69EC-4218-A40F-D1CE10781C2E}">
      <dgm:prSet/>
      <dgm:spPr/>
      <dgm:t>
        <a:bodyPr/>
        <a:lstStyle/>
        <a:p>
          <a:endParaRPr lang="en-US"/>
        </a:p>
      </dgm:t>
    </dgm:pt>
    <dgm:pt modelId="{B1E869D3-A06D-4B95-926C-E2877B96FA65}">
      <dgm:prSet/>
      <dgm:spPr>
        <a:solidFill>
          <a:srgbClr val="002060"/>
        </a:solidFill>
      </dgm:spPr>
      <dgm:t>
        <a:bodyPr/>
        <a:lstStyle/>
        <a:p>
          <a:r>
            <a:rPr lang="en-US"/>
            <a:t>Spotify</a:t>
          </a:r>
        </a:p>
      </dgm:t>
    </dgm:pt>
    <dgm:pt modelId="{26A857B8-E387-43B5-91D8-0CAE5A94E375}" type="parTrans" cxnId="{F72A6912-9CC8-4E17-ABDC-6B6CF89CBF71}">
      <dgm:prSet/>
      <dgm:spPr/>
      <dgm:t>
        <a:bodyPr/>
        <a:lstStyle/>
        <a:p>
          <a:endParaRPr lang="en-US"/>
        </a:p>
      </dgm:t>
    </dgm:pt>
    <dgm:pt modelId="{DB0BA3BC-4706-45BC-AB18-7026617FE3A6}" type="sibTrans" cxnId="{F72A6912-9CC8-4E17-ABDC-6B6CF89CBF71}">
      <dgm:prSet/>
      <dgm:spPr/>
      <dgm:t>
        <a:bodyPr/>
        <a:lstStyle/>
        <a:p>
          <a:endParaRPr lang="en-US"/>
        </a:p>
      </dgm:t>
    </dgm:pt>
    <dgm:pt modelId="{7CA72369-6E38-49EE-BC80-85417C706D44}">
      <dgm:prSet/>
      <dgm:spPr>
        <a:solidFill>
          <a:srgbClr val="002060"/>
        </a:solidFill>
      </dgm:spPr>
      <dgm:t>
        <a:bodyPr/>
        <a:lstStyle/>
        <a:p>
          <a:r>
            <a:rPr lang="en-US"/>
            <a:t>Twitter</a:t>
          </a:r>
        </a:p>
      </dgm:t>
    </dgm:pt>
    <dgm:pt modelId="{A30BFB16-3531-4008-A95E-03A0AD06607D}" type="parTrans" cxnId="{779965A7-7067-4505-92D3-7659920DEB7A}">
      <dgm:prSet/>
      <dgm:spPr/>
      <dgm:t>
        <a:bodyPr/>
        <a:lstStyle/>
        <a:p>
          <a:endParaRPr lang="en-US"/>
        </a:p>
      </dgm:t>
    </dgm:pt>
    <dgm:pt modelId="{E499243C-A8FF-4AF1-97BB-20DCE29EFFB5}" type="sibTrans" cxnId="{779965A7-7067-4505-92D3-7659920DEB7A}">
      <dgm:prSet/>
      <dgm:spPr/>
      <dgm:t>
        <a:bodyPr/>
        <a:lstStyle/>
        <a:p>
          <a:endParaRPr lang="en-US"/>
        </a:p>
      </dgm:t>
    </dgm:pt>
    <dgm:pt modelId="{21DB1C2E-9A90-42AB-ADE7-D05798134FDD}">
      <dgm:prSet/>
      <dgm:spPr>
        <a:solidFill>
          <a:srgbClr val="002060"/>
        </a:solidFill>
      </dgm:spPr>
      <dgm:t>
        <a:bodyPr/>
        <a:lstStyle/>
        <a:p>
          <a:r>
            <a:rPr lang="en-US"/>
            <a:t>Pinterest</a:t>
          </a:r>
        </a:p>
      </dgm:t>
    </dgm:pt>
    <dgm:pt modelId="{EC5B0F91-B86B-41FF-9897-37834C67B946}" type="parTrans" cxnId="{78EA55B0-C435-41D0-8CBE-142054D68DEC}">
      <dgm:prSet/>
      <dgm:spPr/>
      <dgm:t>
        <a:bodyPr/>
        <a:lstStyle/>
        <a:p>
          <a:endParaRPr lang="en-US"/>
        </a:p>
      </dgm:t>
    </dgm:pt>
    <dgm:pt modelId="{53E6C79E-EECE-4429-9BF7-7B783ADD27E3}" type="sibTrans" cxnId="{78EA55B0-C435-41D0-8CBE-142054D68DEC}">
      <dgm:prSet/>
      <dgm:spPr/>
      <dgm:t>
        <a:bodyPr/>
        <a:lstStyle/>
        <a:p>
          <a:endParaRPr lang="en-US"/>
        </a:p>
      </dgm:t>
    </dgm:pt>
    <dgm:pt modelId="{D3BFA067-6F7D-447E-B45B-B0011BA6C279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Alibaba</a:t>
          </a:r>
        </a:p>
      </dgm:t>
    </dgm:pt>
    <dgm:pt modelId="{CF84073C-96B9-4F78-BCE5-6C5EC6213FEA}" type="parTrans" cxnId="{6F3B19F3-2AFD-45AC-B9AC-427B98DC7FCE}">
      <dgm:prSet/>
      <dgm:spPr/>
      <dgm:t>
        <a:bodyPr/>
        <a:lstStyle/>
        <a:p>
          <a:endParaRPr lang="en-US"/>
        </a:p>
      </dgm:t>
    </dgm:pt>
    <dgm:pt modelId="{7D39343C-5C26-4509-94D9-B6DC47FDB3F9}" type="sibTrans" cxnId="{6F3B19F3-2AFD-45AC-B9AC-427B98DC7FCE}">
      <dgm:prSet/>
      <dgm:spPr/>
      <dgm:t>
        <a:bodyPr/>
        <a:lstStyle/>
        <a:p>
          <a:endParaRPr lang="en-US"/>
        </a:p>
      </dgm:t>
    </dgm:pt>
    <dgm:pt modelId="{156244C5-3364-447B-BBC7-4877C361CA84}">
      <dgm:prSet/>
      <dgm:spPr>
        <a:solidFill>
          <a:srgbClr val="00B0F0"/>
        </a:solidFill>
      </dgm:spPr>
      <dgm:t>
        <a:bodyPr/>
        <a:lstStyle/>
        <a:p>
          <a:r>
            <a:rPr lang="en-US"/>
            <a:t>Walmart</a:t>
          </a:r>
        </a:p>
      </dgm:t>
    </dgm:pt>
    <dgm:pt modelId="{8B875F55-CD2A-4981-9994-36696AD888F9}" type="parTrans" cxnId="{8C7ED709-62D9-4511-9A3E-2D3123ADE0C6}">
      <dgm:prSet/>
      <dgm:spPr/>
      <dgm:t>
        <a:bodyPr/>
        <a:lstStyle/>
        <a:p>
          <a:endParaRPr lang="en-US"/>
        </a:p>
      </dgm:t>
    </dgm:pt>
    <dgm:pt modelId="{D0D85CA2-5222-47B5-B9AD-9644E28C8120}" type="sibTrans" cxnId="{8C7ED709-62D9-4511-9A3E-2D3123ADE0C6}">
      <dgm:prSet/>
      <dgm:spPr/>
      <dgm:t>
        <a:bodyPr/>
        <a:lstStyle/>
        <a:p>
          <a:endParaRPr lang="en-US"/>
        </a:p>
      </dgm:t>
    </dgm:pt>
    <dgm:pt modelId="{49E18F51-364F-4BAB-B561-C2A236F18726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Etsy</a:t>
          </a:r>
        </a:p>
      </dgm:t>
    </dgm:pt>
    <dgm:pt modelId="{5CF6F915-8301-452F-869A-7D9E705FBC9B}" type="parTrans" cxnId="{F82D687F-7A4C-49A2-95CB-F9C23A9A14D7}">
      <dgm:prSet/>
      <dgm:spPr/>
      <dgm:t>
        <a:bodyPr/>
        <a:lstStyle/>
        <a:p>
          <a:endParaRPr lang="en-US"/>
        </a:p>
      </dgm:t>
    </dgm:pt>
    <dgm:pt modelId="{2BB5896D-53D8-4275-87AF-51EA61B60AEF}" type="sibTrans" cxnId="{F82D687F-7A4C-49A2-95CB-F9C23A9A14D7}">
      <dgm:prSet/>
      <dgm:spPr/>
      <dgm:t>
        <a:bodyPr/>
        <a:lstStyle/>
        <a:p>
          <a:endParaRPr lang="en-US"/>
        </a:p>
      </dgm:t>
    </dgm:pt>
    <dgm:pt modelId="{7ED2DDA8-414E-4ED8-B83D-30FF6DAD73DA}">
      <dgm:prSet/>
      <dgm:spPr>
        <a:solidFill>
          <a:srgbClr val="2DDA24"/>
        </a:solidFill>
      </dgm:spPr>
      <dgm:t>
        <a:bodyPr/>
        <a:lstStyle/>
        <a:p>
          <a:r>
            <a:rPr lang="en-US" dirty="0"/>
            <a:t>Goldman Sachs</a:t>
          </a:r>
        </a:p>
      </dgm:t>
    </dgm:pt>
    <dgm:pt modelId="{D856B5D2-7184-4BC1-9271-5C8BDE5A58F4}" type="parTrans" cxnId="{6316E80F-4496-468A-B4C4-D044F7BAB1FD}">
      <dgm:prSet/>
      <dgm:spPr/>
      <dgm:t>
        <a:bodyPr/>
        <a:lstStyle/>
        <a:p>
          <a:endParaRPr lang="en-US"/>
        </a:p>
      </dgm:t>
    </dgm:pt>
    <dgm:pt modelId="{EFFAF848-A9B6-47F9-B89C-53C8A796E2B1}" type="sibTrans" cxnId="{6316E80F-4496-468A-B4C4-D044F7BAB1FD}">
      <dgm:prSet/>
      <dgm:spPr/>
      <dgm:t>
        <a:bodyPr/>
        <a:lstStyle/>
        <a:p>
          <a:endParaRPr lang="en-US"/>
        </a:p>
      </dgm:t>
    </dgm:pt>
    <dgm:pt modelId="{FFA57A48-43E2-4EF6-917A-477691CC0BB2}">
      <dgm:prSet/>
      <dgm:spPr>
        <a:solidFill>
          <a:srgbClr val="2DDA24"/>
        </a:solidFill>
      </dgm:spPr>
      <dgm:t>
        <a:bodyPr/>
        <a:lstStyle/>
        <a:p>
          <a:r>
            <a:rPr lang="en-US" dirty="0"/>
            <a:t>PayPal</a:t>
          </a:r>
        </a:p>
      </dgm:t>
    </dgm:pt>
    <dgm:pt modelId="{7BD33BC0-4622-48E1-9E4E-24C422391DFF}" type="parTrans" cxnId="{1DAB8116-0ECB-4BAF-8B45-256D33C81FA7}">
      <dgm:prSet/>
      <dgm:spPr/>
      <dgm:t>
        <a:bodyPr/>
        <a:lstStyle/>
        <a:p>
          <a:endParaRPr lang="en-US"/>
        </a:p>
      </dgm:t>
    </dgm:pt>
    <dgm:pt modelId="{94D11BF6-B32F-42AC-83AC-C74177F39DE6}" type="sibTrans" cxnId="{1DAB8116-0ECB-4BAF-8B45-256D33C81FA7}">
      <dgm:prSet/>
      <dgm:spPr/>
      <dgm:t>
        <a:bodyPr/>
        <a:lstStyle/>
        <a:p>
          <a:endParaRPr lang="en-US"/>
        </a:p>
      </dgm:t>
    </dgm:pt>
    <dgm:pt modelId="{11B005B5-A327-48DC-957A-6B000AD3E6EA}">
      <dgm:prSet/>
      <dgm:spPr>
        <a:solidFill>
          <a:srgbClr val="2DDA24"/>
        </a:solidFill>
      </dgm:spPr>
      <dgm:t>
        <a:bodyPr/>
        <a:lstStyle/>
        <a:p>
          <a:r>
            <a:rPr lang="en-US" dirty="0"/>
            <a:t>JPMorgan Chase</a:t>
          </a:r>
        </a:p>
      </dgm:t>
    </dgm:pt>
    <dgm:pt modelId="{9CBE7288-D71A-4B73-88BC-8208E37BC69A}" type="parTrans" cxnId="{079770F4-BCAA-4A69-BC8C-AF8C05F7ED30}">
      <dgm:prSet/>
      <dgm:spPr/>
      <dgm:t>
        <a:bodyPr/>
        <a:lstStyle/>
        <a:p>
          <a:endParaRPr lang="en-US"/>
        </a:p>
      </dgm:t>
    </dgm:pt>
    <dgm:pt modelId="{7B68DF04-1EEA-414C-AD57-373E4EC85A45}" type="sibTrans" cxnId="{079770F4-BCAA-4A69-BC8C-AF8C05F7ED30}">
      <dgm:prSet/>
      <dgm:spPr/>
      <dgm:t>
        <a:bodyPr/>
        <a:lstStyle/>
        <a:p>
          <a:endParaRPr lang="en-US"/>
        </a:p>
      </dgm:t>
    </dgm:pt>
    <dgm:pt modelId="{26775FF4-6E41-4165-88D8-52A8860664C7}">
      <dgm:prSet/>
      <dgm:spPr/>
      <dgm:t>
        <a:bodyPr/>
        <a:lstStyle/>
        <a:p>
          <a:r>
            <a:rPr lang="en-US"/>
            <a:t>Verizon</a:t>
          </a:r>
        </a:p>
      </dgm:t>
    </dgm:pt>
    <dgm:pt modelId="{8882DBEA-A4C8-4E6E-B390-D5CDA20A8926}" type="parTrans" cxnId="{280A7650-0504-4533-A50D-9AA03955DBC7}">
      <dgm:prSet/>
      <dgm:spPr/>
      <dgm:t>
        <a:bodyPr/>
        <a:lstStyle/>
        <a:p>
          <a:endParaRPr lang="en-US"/>
        </a:p>
      </dgm:t>
    </dgm:pt>
    <dgm:pt modelId="{4C303C4E-5DF9-45DC-B863-18682335E221}" type="sibTrans" cxnId="{280A7650-0504-4533-A50D-9AA03955DBC7}">
      <dgm:prSet/>
      <dgm:spPr/>
      <dgm:t>
        <a:bodyPr/>
        <a:lstStyle/>
        <a:p>
          <a:endParaRPr lang="en-US"/>
        </a:p>
      </dgm:t>
    </dgm:pt>
    <dgm:pt modelId="{09D05958-7DD7-4200-8B67-FA6C645973EB}">
      <dgm:prSet/>
      <dgm:spPr/>
      <dgm:t>
        <a:bodyPr/>
        <a:lstStyle/>
        <a:p>
          <a:r>
            <a:rPr lang="en-US"/>
            <a:t>British Telecom</a:t>
          </a:r>
        </a:p>
      </dgm:t>
    </dgm:pt>
    <dgm:pt modelId="{252E6447-4B4D-4CE2-B852-C4E24346C711}" type="parTrans" cxnId="{3E287E12-7AED-4939-8154-1F52DA2C381F}">
      <dgm:prSet/>
      <dgm:spPr/>
      <dgm:t>
        <a:bodyPr/>
        <a:lstStyle/>
        <a:p>
          <a:endParaRPr lang="en-US"/>
        </a:p>
      </dgm:t>
    </dgm:pt>
    <dgm:pt modelId="{2E208BCA-D84A-43BC-8FE4-54B2F533114A}" type="sibTrans" cxnId="{3E287E12-7AED-4939-8154-1F52DA2C381F}">
      <dgm:prSet/>
      <dgm:spPr/>
      <dgm:t>
        <a:bodyPr/>
        <a:lstStyle/>
        <a:p>
          <a:endParaRPr lang="en-US"/>
        </a:p>
      </dgm:t>
    </dgm:pt>
    <dgm:pt modelId="{C2DF116B-FC21-452A-8E99-14247305C1BA}">
      <dgm:prSet/>
      <dgm:spPr>
        <a:solidFill>
          <a:schemeClr val="bg2"/>
        </a:solidFill>
      </dgm:spPr>
      <dgm:t>
        <a:bodyPr/>
        <a:lstStyle/>
        <a:p>
          <a:r>
            <a:rPr lang="en-US"/>
            <a:t>Cerner</a:t>
          </a:r>
        </a:p>
      </dgm:t>
    </dgm:pt>
    <dgm:pt modelId="{99681AE2-0FB2-45DA-BF1F-1ACACB98E986}" type="parTrans" cxnId="{5FB621AD-5820-42CE-AC30-B83623B9475A}">
      <dgm:prSet/>
      <dgm:spPr/>
      <dgm:t>
        <a:bodyPr/>
        <a:lstStyle/>
        <a:p>
          <a:endParaRPr lang="en-US"/>
        </a:p>
      </dgm:t>
    </dgm:pt>
    <dgm:pt modelId="{902918F2-6012-41A7-964F-BF96A6A889E4}" type="sibTrans" cxnId="{5FB621AD-5820-42CE-AC30-B83623B9475A}">
      <dgm:prSet/>
      <dgm:spPr/>
      <dgm:t>
        <a:bodyPr/>
        <a:lstStyle/>
        <a:p>
          <a:endParaRPr lang="en-US"/>
        </a:p>
      </dgm:t>
    </dgm:pt>
    <dgm:pt modelId="{C76BA07D-B4B3-4C50-9E71-4B35BDA1404D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Health Catalyst</a:t>
          </a:r>
        </a:p>
      </dgm:t>
    </dgm:pt>
    <dgm:pt modelId="{0DCD6A40-EB68-4FE3-9D8C-FB0263A59520}" type="parTrans" cxnId="{B8D0C1E3-6639-4EB0-88EC-DE40538E913D}">
      <dgm:prSet/>
      <dgm:spPr/>
      <dgm:t>
        <a:bodyPr/>
        <a:lstStyle/>
        <a:p>
          <a:endParaRPr lang="en-US"/>
        </a:p>
      </dgm:t>
    </dgm:pt>
    <dgm:pt modelId="{4A82C7F0-CB8F-4B0A-B3FB-5320A71E97A0}" type="sibTrans" cxnId="{B8D0C1E3-6639-4EB0-88EC-DE40538E913D}">
      <dgm:prSet/>
      <dgm:spPr/>
      <dgm:t>
        <a:bodyPr/>
        <a:lstStyle/>
        <a:p>
          <a:endParaRPr lang="en-US"/>
        </a:p>
      </dgm:t>
    </dgm:pt>
    <dgm:pt modelId="{2BD1FB6A-AC36-4393-9856-9504D59B3F2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New York Times</a:t>
          </a:r>
        </a:p>
      </dgm:t>
    </dgm:pt>
    <dgm:pt modelId="{BBB52D81-2E1E-45D9-8E61-B2AE31673FDB}" type="parTrans" cxnId="{0963E4A9-3D4B-4583-B48B-D41B9F5F196F}">
      <dgm:prSet/>
      <dgm:spPr/>
      <dgm:t>
        <a:bodyPr/>
        <a:lstStyle/>
        <a:p>
          <a:endParaRPr lang="en-US"/>
        </a:p>
      </dgm:t>
    </dgm:pt>
    <dgm:pt modelId="{D394E0FA-03A6-4586-BD08-7A9B7CDFCD31}" type="sibTrans" cxnId="{0963E4A9-3D4B-4583-B48B-D41B9F5F196F}">
      <dgm:prSet/>
      <dgm:spPr/>
      <dgm:t>
        <a:bodyPr/>
        <a:lstStyle/>
        <a:p>
          <a:endParaRPr lang="en-US"/>
        </a:p>
      </dgm:t>
    </dgm:pt>
    <dgm:pt modelId="{6069E669-02A6-457D-B669-D5A6A12A9F5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BBC</a:t>
          </a:r>
        </a:p>
      </dgm:t>
    </dgm:pt>
    <dgm:pt modelId="{0FCD24F9-AF98-45F2-BA23-5382DB88DFBB}" type="parTrans" cxnId="{D454A6D5-F48F-40E7-A025-FCA801318D4A}">
      <dgm:prSet/>
      <dgm:spPr/>
      <dgm:t>
        <a:bodyPr/>
        <a:lstStyle/>
        <a:p>
          <a:endParaRPr lang="en-US"/>
        </a:p>
      </dgm:t>
    </dgm:pt>
    <dgm:pt modelId="{9ACA8D83-FE9C-4D68-AC56-82DF6DD6CBEB}" type="sibTrans" cxnId="{D454A6D5-F48F-40E7-A025-FCA801318D4A}">
      <dgm:prSet/>
      <dgm:spPr/>
      <dgm:t>
        <a:bodyPr/>
        <a:lstStyle/>
        <a:p>
          <a:endParaRPr lang="en-US"/>
        </a:p>
      </dgm:t>
    </dgm:pt>
    <dgm:pt modelId="{FB754068-34F1-43EF-82D7-FE5636F30100}">
      <dgm:prSet/>
      <dgm:spPr>
        <a:solidFill>
          <a:srgbClr val="900BC5"/>
        </a:solidFill>
      </dgm:spPr>
      <dgm:t>
        <a:bodyPr/>
        <a:lstStyle/>
        <a:p>
          <a:r>
            <a:rPr lang="en-US"/>
            <a:t>Tesla</a:t>
          </a:r>
        </a:p>
      </dgm:t>
    </dgm:pt>
    <dgm:pt modelId="{EEAB55A9-A398-4835-904D-870043CA9429}" type="parTrans" cxnId="{7532BFED-E8CB-4CFF-9803-427964488DB2}">
      <dgm:prSet/>
      <dgm:spPr/>
      <dgm:t>
        <a:bodyPr/>
        <a:lstStyle/>
        <a:p>
          <a:endParaRPr lang="en-US"/>
        </a:p>
      </dgm:t>
    </dgm:pt>
    <dgm:pt modelId="{4920D4FD-2308-4CB5-A3AC-A5551E9E3259}" type="sibTrans" cxnId="{7532BFED-E8CB-4CFF-9803-427964488DB2}">
      <dgm:prSet/>
      <dgm:spPr/>
      <dgm:t>
        <a:bodyPr/>
        <a:lstStyle/>
        <a:p>
          <a:endParaRPr lang="en-US"/>
        </a:p>
      </dgm:t>
    </dgm:pt>
    <dgm:pt modelId="{1FECEBDE-13AE-4EFB-9B5C-436BE8E70305}">
      <dgm:prSet/>
      <dgm:spPr>
        <a:solidFill>
          <a:srgbClr val="900BC5"/>
        </a:solidFill>
      </dgm:spPr>
      <dgm:t>
        <a:bodyPr/>
        <a:lstStyle/>
        <a:p>
          <a:r>
            <a:rPr lang="en-US"/>
            <a:t>BMW</a:t>
          </a:r>
        </a:p>
      </dgm:t>
    </dgm:pt>
    <dgm:pt modelId="{EC2B6A73-B4CC-4471-B78D-2B58BCC3F900}" type="parTrans" cxnId="{4CE54DB1-990D-4E65-A74E-64C8A7C4AEF1}">
      <dgm:prSet/>
      <dgm:spPr/>
      <dgm:t>
        <a:bodyPr/>
        <a:lstStyle/>
        <a:p>
          <a:endParaRPr lang="en-US"/>
        </a:p>
      </dgm:t>
    </dgm:pt>
    <dgm:pt modelId="{34C0B90F-BA2A-4FF3-9B60-0962DF41D718}" type="sibTrans" cxnId="{4CE54DB1-990D-4E65-A74E-64C8A7C4AEF1}">
      <dgm:prSet/>
      <dgm:spPr/>
      <dgm:t>
        <a:bodyPr/>
        <a:lstStyle/>
        <a:p>
          <a:endParaRPr lang="en-US"/>
        </a:p>
      </dgm:t>
    </dgm:pt>
    <dgm:pt modelId="{F2D285D2-671F-4694-99DA-934410ABABDA}">
      <dgm:prSet/>
      <dgm:spPr>
        <a:solidFill>
          <a:srgbClr val="E72909"/>
        </a:solidFill>
      </dgm:spPr>
      <dgm:t>
        <a:bodyPr/>
        <a:lstStyle/>
        <a:p>
          <a:r>
            <a:rPr lang="en-US"/>
            <a:t>UPS</a:t>
          </a:r>
        </a:p>
      </dgm:t>
    </dgm:pt>
    <dgm:pt modelId="{0109BE8F-47EE-492C-B302-64EB38BF4CF3}" type="parTrans" cxnId="{6AB0AEC6-D052-42CC-B196-0024682F79A4}">
      <dgm:prSet/>
      <dgm:spPr/>
      <dgm:t>
        <a:bodyPr/>
        <a:lstStyle/>
        <a:p>
          <a:endParaRPr lang="en-US"/>
        </a:p>
      </dgm:t>
    </dgm:pt>
    <dgm:pt modelId="{3FE332FD-D4CE-43A9-8066-D73688A19762}" type="sibTrans" cxnId="{6AB0AEC6-D052-42CC-B196-0024682F79A4}">
      <dgm:prSet/>
      <dgm:spPr/>
      <dgm:t>
        <a:bodyPr/>
        <a:lstStyle/>
        <a:p>
          <a:endParaRPr lang="en-US"/>
        </a:p>
      </dgm:t>
    </dgm:pt>
    <dgm:pt modelId="{04E6F51A-5237-4A60-BBB6-B8CF6BB10314}">
      <dgm:prSet/>
      <dgm:spPr>
        <a:solidFill>
          <a:srgbClr val="E72909"/>
        </a:solidFill>
      </dgm:spPr>
      <dgm:t>
        <a:bodyPr/>
        <a:lstStyle/>
        <a:p>
          <a:r>
            <a:rPr lang="en-US"/>
            <a:t>FedEx</a:t>
          </a:r>
        </a:p>
      </dgm:t>
    </dgm:pt>
    <dgm:pt modelId="{A6CCE14A-D851-4682-87CE-CC0969A80822}" type="parTrans" cxnId="{F274D83D-C39D-4242-A297-6EDF7691400F}">
      <dgm:prSet/>
      <dgm:spPr/>
      <dgm:t>
        <a:bodyPr/>
        <a:lstStyle/>
        <a:p>
          <a:endParaRPr lang="en-US"/>
        </a:p>
      </dgm:t>
    </dgm:pt>
    <dgm:pt modelId="{08B84ABE-B671-46B4-9945-904E17FC9A98}" type="sibTrans" cxnId="{F274D83D-C39D-4242-A297-6EDF7691400F}">
      <dgm:prSet/>
      <dgm:spPr/>
      <dgm:t>
        <a:bodyPr/>
        <a:lstStyle/>
        <a:p>
          <a:endParaRPr lang="en-US"/>
        </a:p>
      </dgm:t>
    </dgm:pt>
    <dgm:pt modelId="{0E4D2472-ABF6-4B64-8358-10B6CBA28665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British Petroleum (BP)</a:t>
          </a:r>
        </a:p>
      </dgm:t>
    </dgm:pt>
    <dgm:pt modelId="{50850312-38F1-4550-8A37-09499E17C0F8}" type="parTrans" cxnId="{FE81FBF7-6600-40E8-AA20-ECF1E10B7EE4}">
      <dgm:prSet/>
      <dgm:spPr/>
      <dgm:t>
        <a:bodyPr/>
        <a:lstStyle/>
        <a:p>
          <a:endParaRPr lang="en-US"/>
        </a:p>
      </dgm:t>
    </dgm:pt>
    <dgm:pt modelId="{A41614A5-9A00-472E-A238-F78FCE966468}" type="sibTrans" cxnId="{FE81FBF7-6600-40E8-AA20-ECF1E10B7EE4}">
      <dgm:prSet/>
      <dgm:spPr/>
      <dgm:t>
        <a:bodyPr/>
        <a:lstStyle/>
        <a:p>
          <a:endParaRPr lang="en-US"/>
        </a:p>
      </dgm:t>
    </dgm:pt>
    <dgm:pt modelId="{75F0079D-49DA-4485-83BE-8DB9BADE9FE3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Exelon</a:t>
          </a:r>
        </a:p>
      </dgm:t>
    </dgm:pt>
    <dgm:pt modelId="{D1FED86A-D130-4360-BDC3-0DEA4BA51F99}" type="parTrans" cxnId="{33C586A6-7C2A-45C7-8C2A-9FF6EFFDEAEF}">
      <dgm:prSet/>
      <dgm:spPr/>
      <dgm:t>
        <a:bodyPr/>
        <a:lstStyle/>
        <a:p>
          <a:endParaRPr lang="en-US"/>
        </a:p>
      </dgm:t>
    </dgm:pt>
    <dgm:pt modelId="{C16B54AA-EE8D-4A30-9ADE-601C62996FFE}" type="sibTrans" cxnId="{33C586A6-7C2A-45C7-8C2A-9FF6EFFDEAEF}">
      <dgm:prSet/>
      <dgm:spPr/>
      <dgm:t>
        <a:bodyPr/>
        <a:lstStyle/>
        <a:p>
          <a:endParaRPr lang="en-US"/>
        </a:p>
      </dgm:t>
    </dgm:pt>
    <dgm:pt modelId="{E4ADDE79-93AA-4AF1-93BA-8316A04054B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US Department of Homeland Security</a:t>
          </a:r>
        </a:p>
      </dgm:t>
    </dgm:pt>
    <dgm:pt modelId="{4421C873-2778-4B6C-B1EC-27C2D7FD7973}" type="parTrans" cxnId="{AEFE2BDF-BF5C-4C7D-B640-774CCDE2257F}">
      <dgm:prSet/>
      <dgm:spPr/>
      <dgm:t>
        <a:bodyPr/>
        <a:lstStyle/>
        <a:p>
          <a:endParaRPr lang="en-US"/>
        </a:p>
      </dgm:t>
    </dgm:pt>
    <dgm:pt modelId="{6238716D-DD50-4E32-BF29-A232CF1CFFF4}" type="sibTrans" cxnId="{AEFE2BDF-BF5C-4C7D-B640-774CCDE2257F}">
      <dgm:prSet/>
      <dgm:spPr/>
      <dgm:t>
        <a:bodyPr/>
        <a:lstStyle/>
        <a:p>
          <a:endParaRPr lang="en-US"/>
        </a:p>
      </dgm:t>
    </dgm:pt>
    <dgm:pt modelId="{4420FDAA-C1A6-4DA5-A3B1-560493E8321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UK Government Digital Service (GDS)</a:t>
          </a:r>
        </a:p>
      </dgm:t>
    </dgm:pt>
    <dgm:pt modelId="{E863C5C0-0BAA-4A74-8D2E-FA5C30CA06C4}" type="parTrans" cxnId="{3C94E3D4-EB4E-40EA-9345-847E1D93A814}">
      <dgm:prSet/>
      <dgm:spPr/>
      <dgm:t>
        <a:bodyPr/>
        <a:lstStyle/>
        <a:p>
          <a:endParaRPr lang="en-US"/>
        </a:p>
      </dgm:t>
    </dgm:pt>
    <dgm:pt modelId="{52964240-E8B0-4F9D-931A-717D172B33DE}" type="sibTrans" cxnId="{3C94E3D4-EB4E-40EA-9345-847E1D93A814}">
      <dgm:prSet/>
      <dgm:spPr/>
      <dgm:t>
        <a:bodyPr/>
        <a:lstStyle/>
        <a:p>
          <a:endParaRPr lang="en-US"/>
        </a:p>
      </dgm:t>
    </dgm:pt>
    <dgm:pt modelId="{4AD4BD62-D9A5-46A4-8EF3-EBFD2C5573C5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EA (Electronic Arts)</a:t>
          </a:r>
        </a:p>
      </dgm:t>
    </dgm:pt>
    <dgm:pt modelId="{FDFE727B-CB92-43F9-80AE-D19876B1F44C}" type="parTrans" cxnId="{57CD2FCA-7086-4AE0-8B62-458B3F0FC019}">
      <dgm:prSet/>
      <dgm:spPr/>
      <dgm:t>
        <a:bodyPr/>
        <a:lstStyle/>
        <a:p>
          <a:endParaRPr lang="en-US"/>
        </a:p>
      </dgm:t>
    </dgm:pt>
    <dgm:pt modelId="{D92C3FAB-CC77-4422-8034-19E5ADC7BF96}" type="sibTrans" cxnId="{57CD2FCA-7086-4AE0-8B62-458B3F0FC019}">
      <dgm:prSet/>
      <dgm:spPr/>
      <dgm:t>
        <a:bodyPr/>
        <a:lstStyle/>
        <a:p>
          <a:endParaRPr lang="en-US"/>
        </a:p>
      </dgm:t>
    </dgm:pt>
    <dgm:pt modelId="{31B6D162-4372-4159-AC0B-1A8A3530DB33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Epic Games</a:t>
          </a:r>
        </a:p>
      </dgm:t>
    </dgm:pt>
    <dgm:pt modelId="{854BEB7E-310B-477E-B1B3-2874A90C23D0}" type="parTrans" cxnId="{B94A302E-8A44-4F96-A775-8AC9872B6E9C}">
      <dgm:prSet/>
      <dgm:spPr/>
      <dgm:t>
        <a:bodyPr/>
        <a:lstStyle/>
        <a:p>
          <a:endParaRPr lang="en-US"/>
        </a:p>
      </dgm:t>
    </dgm:pt>
    <dgm:pt modelId="{285518AB-BB77-45B4-9E95-A73601460D12}" type="sibTrans" cxnId="{B94A302E-8A44-4F96-A775-8AC9872B6E9C}">
      <dgm:prSet/>
      <dgm:spPr/>
      <dgm:t>
        <a:bodyPr/>
        <a:lstStyle/>
        <a:p>
          <a:endParaRPr lang="en-US"/>
        </a:p>
      </dgm:t>
    </dgm:pt>
    <dgm:pt modelId="{636E25A5-4723-49E5-BF68-F56979AE06B0}" type="pres">
      <dgm:prSet presAssocID="{7FA0AD28-34E3-4985-900C-9F6D247BFAEF}" presName="diagram" presStyleCnt="0">
        <dgm:presLayoutVars>
          <dgm:dir/>
          <dgm:resizeHandles val="exact"/>
        </dgm:presLayoutVars>
      </dgm:prSet>
      <dgm:spPr/>
    </dgm:pt>
    <dgm:pt modelId="{4D5F7404-5B1D-46FB-9429-861476C23E64}" type="pres">
      <dgm:prSet presAssocID="{56882A3D-65EF-4671-B9BA-646EEF913C9C}" presName="node" presStyleLbl="node1" presStyleIdx="0" presStyleCnt="28">
        <dgm:presLayoutVars>
          <dgm:bulletEnabled val="1"/>
        </dgm:presLayoutVars>
      </dgm:prSet>
      <dgm:spPr/>
    </dgm:pt>
    <dgm:pt modelId="{42E50370-5043-409D-A3E1-073BCBE87B2E}" type="pres">
      <dgm:prSet presAssocID="{56260F0D-A20C-4BB9-9E90-E68A11E449BA}" presName="sibTrans" presStyleCnt="0"/>
      <dgm:spPr/>
    </dgm:pt>
    <dgm:pt modelId="{4BB1871A-133B-4362-90E1-346878140862}" type="pres">
      <dgm:prSet presAssocID="{D354F3E5-A23E-4AEC-B044-D02AA9908776}" presName="node" presStyleLbl="node1" presStyleIdx="1" presStyleCnt="28">
        <dgm:presLayoutVars>
          <dgm:bulletEnabled val="1"/>
        </dgm:presLayoutVars>
      </dgm:prSet>
      <dgm:spPr/>
    </dgm:pt>
    <dgm:pt modelId="{5571C694-C649-41B4-8C72-34CCB4E08B87}" type="pres">
      <dgm:prSet presAssocID="{D8023045-1EAD-42E1-8668-FA56C7EF6408}" presName="sibTrans" presStyleCnt="0"/>
      <dgm:spPr/>
    </dgm:pt>
    <dgm:pt modelId="{D5E3BD72-5217-421D-8426-C02EE184C9A4}" type="pres">
      <dgm:prSet presAssocID="{183D508B-13B1-4703-BB9D-8D2386A970B3}" presName="node" presStyleLbl="node1" presStyleIdx="2" presStyleCnt="28">
        <dgm:presLayoutVars>
          <dgm:bulletEnabled val="1"/>
        </dgm:presLayoutVars>
      </dgm:prSet>
      <dgm:spPr/>
    </dgm:pt>
    <dgm:pt modelId="{8D4B97A5-A859-459B-A130-428216339AFB}" type="pres">
      <dgm:prSet presAssocID="{78988E13-4794-434F-9220-65B10E263526}" presName="sibTrans" presStyleCnt="0"/>
      <dgm:spPr/>
    </dgm:pt>
    <dgm:pt modelId="{C391B706-D4A3-4766-ADCE-8082D449737A}" type="pres">
      <dgm:prSet presAssocID="{B1E869D3-A06D-4B95-926C-E2877B96FA65}" presName="node" presStyleLbl="node1" presStyleIdx="3" presStyleCnt="28">
        <dgm:presLayoutVars>
          <dgm:bulletEnabled val="1"/>
        </dgm:presLayoutVars>
      </dgm:prSet>
      <dgm:spPr/>
    </dgm:pt>
    <dgm:pt modelId="{E3001151-CBCF-489B-A5E5-3C8533D17B68}" type="pres">
      <dgm:prSet presAssocID="{DB0BA3BC-4706-45BC-AB18-7026617FE3A6}" presName="sibTrans" presStyleCnt="0"/>
      <dgm:spPr/>
    </dgm:pt>
    <dgm:pt modelId="{508452B6-9223-4C34-9BAD-2B4D761C6DC5}" type="pres">
      <dgm:prSet presAssocID="{7CA72369-6E38-49EE-BC80-85417C706D44}" presName="node" presStyleLbl="node1" presStyleIdx="4" presStyleCnt="28">
        <dgm:presLayoutVars>
          <dgm:bulletEnabled val="1"/>
        </dgm:presLayoutVars>
      </dgm:prSet>
      <dgm:spPr/>
    </dgm:pt>
    <dgm:pt modelId="{382BCFD3-3F51-48A1-A8E7-ECD2D23AAF50}" type="pres">
      <dgm:prSet presAssocID="{E499243C-A8FF-4AF1-97BB-20DCE29EFFB5}" presName="sibTrans" presStyleCnt="0"/>
      <dgm:spPr/>
    </dgm:pt>
    <dgm:pt modelId="{C68FE847-8C8A-41F3-A51A-6AF6A36C8880}" type="pres">
      <dgm:prSet presAssocID="{21DB1C2E-9A90-42AB-ADE7-D05798134FDD}" presName="node" presStyleLbl="node1" presStyleIdx="5" presStyleCnt="28">
        <dgm:presLayoutVars>
          <dgm:bulletEnabled val="1"/>
        </dgm:presLayoutVars>
      </dgm:prSet>
      <dgm:spPr/>
    </dgm:pt>
    <dgm:pt modelId="{CBA935C5-3D66-4BC4-B31C-4C48E93EC18E}" type="pres">
      <dgm:prSet presAssocID="{53E6C79E-EECE-4429-9BF7-7B783ADD27E3}" presName="sibTrans" presStyleCnt="0"/>
      <dgm:spPr/>
    </dgm:pt>
    <dgm:pt modelId="{038E4C62-7192-4287-852B-39630F41A71A}" type="pres">
      <dgm:prSet presAssocID="{D3BFA067-6F7D-447E-B45B-B0011BA6C279}" presName="node" presStyleLbl="node1" presStyleIdx="6" presStyleCnt="28">
        <dgm:presLayoutVars>
          <dgm:bulletEnabled val="1"/>
        </dgm:presLayoutVars>
      </dgm:prSet>
      <dgm:spPr/>
    </dgm:pt>
    <dgm:pt modelId="{C6E21EEE-96FA-4843-AFD0-F116EE92E6D5}" type="pres">
      <dgm:prSet presAssocID="{7D39343C-5C26-4509-94D9-B6DC47FDB3F9}" presName="sibTrans" presStyleCnt="0"/>
      <dgm:spPr/>
    </dgm:pt>
    <dgm:pt modelId="{2B053DCF-16EE-41BF-9730-22D0100FEA95}" type="pres">
      <dgm:prSet presAssocID="{156244C5-3364-447B-BBC7-4877C361CA84}" presName="node" presStyleLbl="node1" presStyleIdx="7" presStyleCnt="28">
        <dgm:presLayoutVars>
          <dgm:bulletEnabled val="1"/>
        </dgm:presLayoutVars>
      </dgm:prSet>
      <dgm:spPr/>
    </dgm:pt>
    <dgm:pt modelId="{48B6BED6-C6D9-47E2-9C5D-EE3BDF9D338F}" type="pres">
      <dgm:prSet presAssocID="{D0D85CA2-5222-47B5-B9AD-9644E28C8120}" presName="sibTrans" presStyleCnt="0"/>
      <dgm:spPr/>
    </dgm:pt>
    <dgm:pt modelId="{7CB2F0D7-47BB-4CCF-8EBF-1833D03F54E5}" type="pres">
      <dgm:prSet presAssocID="{49E18F51-364F-4BAB-B561-C2A236F18726}" presName="node" presStyleLbl="node1" presStyleIdx="8" presStyleCnt="28">
        <dgm:presLayoutVars>
          <dgm:bulletEnabled val="1"/>
        </dgm:presLayoutVars>
      </dgm:prSet>
      <dgm:spPr/>
    </dgm:pt>
    <dgm:pt modelId="{098889ED-052A-45CD-A447-E8EB1C28CEC6}" type="pres">
      <dgm:prSet presAssocID="{2BB5896D-53D8-4275-87AF-51EA61B60AEF}" presName="sibTrans" presStyleCnt="0"/>
      <dgm:spPr/>
    </dgm:pt>
    <dgm:pt modelId="{E8531AD6-F9CF-4873-882F-F7E7A3BA5564}" type="pres">
      <dgm:prSet presAssocID="{7ED2DDA8-414E-4ED8-B83D-30FF6DAD73DA}" presName="node" presStyleLbl="node1" presStyleIdx="9" presStyleCnt="28">
        <dgm:presLayoutVars>
          <dgm:bulletEnabled val="1"/>
        </dgm:presLayoutVars>
      </dgm:prSet>
      <dgm:spPr/>
    </dgm:pt>
    <dgm:pt modelId="{6EB12795-EC59-4C44-874E-27D503DD3F29}" type="pres">
      <dgm:prSet presAssocID="{EFFAF848-A9B6-47F9-B89C-53C8A796E2B1}" presName="sibTrans" presStyleCnt="0"/>
      <dgm:spPr/>
    </dgm:pt>
    <dgm:pt modelId="{0FE6782B-A5AC-4534-B5E9-3C218A757915}" type="pres">
      <dgm:prSet presAssocID="{FFA57A48-43E2-4EF6-917A-477691CC0BB2}" presName="node" presStyleLbl="node1" presStyleIdx="10" presStyleCnt="28">
        <dgm:presLayoutVars>
          <dgm:bulletEnabled val="1"/>
        </dgm:presLayoutVars>
      </dgm:prSet>
      <dgm:spPr/>
    </dgm:pt>
    <dgm:pt modelId="{8EAE943D-E71D-4D01-A331-50CA4EF0A70D}" type="pres">
      <dgm:prSet presAssocID="{94D11BF6-B32F-42AC-83AC-C74177F39DE6}" presName="sibTrans" presStyleCnt="0"/>
      <dgm:spPr/>
    </dgm:pt>
    <dgm:pt modelId="{0D4738DA-32F5-4D4E-807F-A19B2A8A1379}" type="pres">
      <dgm:prSet presAssocID="{11B005B5-A327-48DC-957A-6B000AD3E6EA}" presName="node" presStyleLbl="node1" presStyleIdx="11" presStyleCnt="28">
        <dgm:presLayoutVars>
          <dgm:bulletEnabled val="1"/>
        </dgm:presLayoutVars>
      </dgm:prSet>
      <dgm:spPr/>
    </dgm:pt>
    <dgm:pt modelId="{C4D19463-FDB3-4D26-A9A0-B8082BC1BD59}" type="pres">
      <dgm:prSet presAssocID="{7B68DF04-1EEA-414C-AD57-373E4EC85A45}" presName="sibTrans" presStyleCnt="0"/>
      <dgm:spPr/>
    </dgm:pt>
    <dgm:pt modelId="{48D48CA3-ECFC-4576-BA7C-F99233FD3783}" type="pres">
      <dgm:prSet presAssocID="{26775FF4-6E41-4165-88D8-52A8860664C7}" presName="node" presStyleLbl="node1" presStyleIdx="12" presStyleCnt="28">
        <dgm:presLayoutVars>
          <dgm:bulletEnabled val="1"/>
        </dgm:presLayoutVars>
      </dgm:prSet>
      <dgm:spPr/>
    </dgm:pt>
    <dgm:pt modelId="{99E78952-4CE8-45D1-99A4-1CF91F11C5AF}" type="pres">
      <dgm:prSet presAssocID="{4C303C4E-5DF9-45DC-B863-18682335E221}" presName="sibTrans" presStyleCnt="0"/>
      <dgm:spPr/>
    </dgm:pt>
    <dgm:pt modelId="{63347B31-E0EB-4ABF-9848-882692047762}" type="pres">
      <dgm:prSet presAssocID="{09D05958-7DD7-4200-8B67-FA6C645973EB}" presName="node" presStyleLbl="node1" presStyleIdx="13" presStyleCnt="28">
        <dgm:presLayoutVars>
          <dgm:bulletEnabled val="1"/>
        </dgm:presLayoutVars>
      </dgm:prSet>
      <dgm:spPr/>
    </dgm:pt>
    <dgm:pt modelId="{EE5C9C3D-CB75-40AD-A7F7-E0AF5B1AF9DD}" type="pres">
      <dgm:prSet presAssocID="{2E208BCA-D84A-43BC-8FE4-54B2F533114A}" presName="sibTrans" presStyleCnt="0"/>
      <dgm:spPr/>
    </dgm:pt>
    <dgm:pt modelId="{4302A168-AF75-49DC-95D4-3AE7319A9D9B}" type="pres">
      <dgm:prSet presAssocID="{C2DF116B-FC21-452A-8E99-14247305C1BA}" presName="node" presStyleLbl="node1" presStyleIdx="14" presStyleCnt="28">
        <dgm:presLayoutVars>
          <dgm:bulletEnabled val="1"/>
        </dgm:presLayoutVars>
      </dgm:prSet>
      <dgm:spPr/>
    </dgm:pt>
    <dgm:pt modelId="{0B66CCC3-94DF-4547-9907-97BBDBB3D151}" type="pres">
      <dgm:prSet presAssocID="{902918F2-6012-41A7-964F-BF96A6A889E4}" presName="sibTrans" presStyleCnt="0"/>
      <dgm:spPr/>
    </dgm:pt>
    <dgm:pt modelId="{30DF9CF9-7E88-4284-8995-E0EAAEACF8FA}" type="pres">
      <dgm:prSet presAssocID="{C76BA07D-B4B3-4C50-9E71-4B35BDA1404D}" presName="node" presStyleLbl="node1" presStyleIdx="15" presStyleCnt="28">
        <dgm:presLayoutVars>
          <dgm:bulletEnabled val="1"/>
        </dgm:presLayoutVars>
      </dgm:prSet>
      <dgm:spPr/>
    </dgm:pt>
    <dgm:pt modelId="{847FC55C-8295-43CA-8670-B300A80980DD}" type="pres">
      <dgm:prSet presAssocID="{4A82C7F0-CB8F-4B0A-B3FB-5320A71E97A0}" presName="sibTrans" presStyleCnt="0"/>
      <dgm:spPr/>
    </dgm:pt>
    <dgm:pt modelId="{5BDF506A-ECC4-45E5-9CD3-E4179D66FA2E}" type="pres">
      <dgm:prSet presAssocID="{2BD1FB6A-AC36-4393-9856-9504D59B3F23}" presName="node" presStyleLbl="node1" presStyleIdx="16" presStyleCnt="28">
        <dgm:presLayoutVars>
          <dgm:bulletEnabled val="1"/>
        </dgm:presLayoutVars>
      </dgm:prSet>
      <dgm:spPr/>
    </dgm:pt>
    <dgm:pt modelId="{60687CEA-9A06-48E8-BF7F-00725439389F}" type="pres">
      <dgm:prSet presAssocID="{D394E0FA-03A6-4586-BD08-7A9B7CDFCD31}" presName="sibTrans" presStyleCnt="0"/>
      <dgm:spPr/>
    </dgm:pt>
    <dgm:pt modelId="{0C3AA162-488D-47F7-83BC-93F159BA82F0}" type="pres">
      <dgm:prSet presAssocID="{6069E669-02A6-457D-B669-D5A6A12A9F58}" presName="node" presStyleLbl="node1" presStyleIdx="17" presStyleCnt="28">
        <dgm:presLayoutVars>
          <dgm:bulletEnabled val="1"/>
        </dgm:presLayoutVars>
      </dgm:prSet>
      <dgm:spPr/>
    </dgm:pt>
    <dgm:pt modelId="{ADD4F7BD-975E-43AF-A429-CCBBD51CFC62}" type="pres">
      <dgm:prSet presAssocID="{9ACA8D83-FE9C-4D68-AC56-82DF6DD6CBEB}" presName="sibTrans" presStyleCnt="0"/>
      <dgm:spPr/>
    </dgm:pt>
    <dgm:pt modelId="{3BE50DA6-3D27-48D7-B5A7-197F0F3E0A54}" type="pres">
      <dgm:prSet presAssocID="{FB754068-34F1-43EF-82D7-FE5636F30100}" presName="node" presStyleLbl="node1" presStyleIdx="18" presStyleCnt="28">
        <dgm:presLayoutVars>
          <dgm:bulletEnabled val="1"/>
        </dgm:presLayoutVars>
      </dgm:prSet>
      <dgm:spPr/>
    </dgm:pt>
    <dgm:pt modelId="{F878815E-0763-4453-8C54-155F3A0F8D0D}" type="pres">
      <dgm:prSet presAssocID="{4920D4FD-2308-4CB5-A3AC-A5551E9E3259}" presName="sibTrans" presStyleCnt="0"/>
      <dgm:spPr/>
    </dgm:pt>
    <dgm:pt modelId="{462DE777-ACD0-480D-8EB1-7D5187B4DF18}" type="pres">
      <dgm:prSet presAssocID="{1FECEBDE-13AE-4EFB-9B5C-436BE8E70305}" presName="node" presStyleLbl="node1" presStyleIdx="19" presStyleCnt="28">
        <dgm:presLayoutVars>
          <dgm:bulletEnabled val="1"/>
        </dgm:presLayoutVars>
      </dgm:prSet>
      <dgm:spPr/>
    </dgm:pt>
    <dgm:pt modelId="{8CC55991-F321-4112-84E1-E9ED14C21A93}" type="pres">
      <dgm:prSet presAssocID="{34C0B90F-BA2A-4FF3-9B60-0962DF41D718}" presName="sibTrans" presStyleCnt="0"/>
      <dgm:spPr/>
    </dgm:pt>
    <dgm:pt modelId="{732BCB33-D9FD-4426-873A-EF1F6AB4474D}" type="pres">
      <dgm:prSet presAssocID="{F2D285D2-671F-4694-99DA-934410ABABDA}" presName="node" presStyleLbl="node1" presStyleIdx="20" presStyleCnt="28">
        <dgm:presLayoutVars>
          <dgm:bulletEnabled val="1"/>
        </dgm:presLayoutVars>
      </dgm:prSet>
      <dgm:spPr/>
    </dgm:pt>
    <dgm:pt modelId="{17124F00-78D2-49AB-9E31-4508B8A5D6F7}" type="pres">
      <dgm:prSet presAssocID="{3FE332FD-D4CE-43A9-8066-D73688A19762}" presName="sibTrans" presStyleCnt="0"/>
      <dgm:spPr/>
    </dgm:pt>
    <dgm:pt modelId="{64612E42-F053-45B8-BD5C-F0D013C4FF58}" type="pres">
      <dgm:prSet presAssocID="{04E6F51A-5237-4A60-BBB6-B8CF6BB10314}" presName="node" presStyleLbl="node1" presStyleIdx="21" presStyleCnt="28">
        <dgm:presLayoutVars>
          <dgm:bulletEnabled val="1"/>
        </dgm:presLayoutVars>
      </dgm:prSet>
      <dgm:spPr/>
    </dgm:pt>
    <dgm:pt modelId="{8AF90D28-2D68-45F2-9063-AC32C035D83A}" type="pres">
      <dgm:prSet presAssocID="{08B84ABE-B671-46B4-9945-904E17FC9A98}" presName="sibTrans" presStyleCnt="0"/>
      <dgm:spPr/>
    </dgm:pt>
    <dgm:pt modelId="{496A0D0B-546F-4E70-93AA-8923B6485987}" type="pres">
      <dgm:prSet presAssocID="{0E4D2472-ABF6-4B64-8358-10B6CBA28665}" presName="node" presStyleLbl="node1" presStyleIdx="22" presStyleCnt="28">
        <dgm:presLayoutVars>
          <dgm:bulletEnabled val="1"/>
        </dgm:presLayoutVars>
      </dgm:prSet>
      <dgm:spPr/>
    </dgm:pt>
    <dgm:pt modelId="{B7B9FF6D-92DE-41F6-8C45-7F4FBD6CB512}" type="pres">
      <dgm:prSet presAssocID="{A41614A5-9A00-472E-A238-F78FCE966468}" presName="sibTrans" presStyleCnt="0"/>
      <dgm:spPr/>
    </dgm:pt>
    <dgm:pt modelId="{21828CC3-5801-4043-A106-B6F2456BB3ED}" type="pres">
      <dgm:prSet presAssocID="{75F0079D-49DA-4485-83BE-8DB9BADE9FE3}" presName="node" presStyleLbl="node1" presStyleIdx="23" presStyleCnt="28">
        <dgm:presLayoutVars>
          <dgm:bulletEnabled val="1"/>
        </dgm:presLayoutVars>
      </dgm:prSet>
      <dgm:spPr/>
    </dgm:pt>
    <dgm:pt modelId="{3D417F35-8FE5-4198-B2F5-9236CEEEBCCD}" type="pres">
      <dgm:prSet presAssocID="{C16B54AA-EE8D-4A30-9ADE-601C62996FFE}" presName="sibTrans" presStyleCnt="0"/>
      <dgm:spPr/>
    </dgm:pt>
    <dgm:pt modelId="{5D56CA80-15F1-4EE4-AE9C-CFAAF2AD805E}" type="pres">
      <dgm:prSet presAssocID="{E4ADDE79-93AA-4AF1-93BA-8316A04054B6}" presName="node" presStyleLbl="node1" presStyleIdx="24" presStyleCnt="28">
        <dgm:presLayoutVars>
          <dgm:bulletEnabled val="1"/>
        </dgm:presLayoutVars>
      </dgm:prSet>
      <dgm:spPr/>
    </dgm:pt>
    <dgm:pt modelId="{5DE0F9B4-FDCA-4827-930C-5382CEFAB946}" type="pres">
      <dgm:prSet presAssocID="{6238716D-DD50-4E32-BF29-A232CF1CFFF4}" presName="sibTrans" presStyleCnt="0"/>
      <dgm:spPr/>
    </dgm:pt>
    <dgm:pt modelId="{A0ABB938-CCEB-4A7C-9DE7-6D69CB5599EC}" type="pres">
      <dgm:prSet presAssocID="{4420FDAA-C1A6-4DA5-A3B1-560493E83210}" presName="node" presStyleLbl="node1" presStyleIdx="25" presStyleCnt="28">
        <dgm:presLayoutVars>
          <dgm:bulletEnabled val="1"/>
        </dgm:presLayoutVars>
      </dgm:prSet>
      <dgm:spPr/>
    </dgm:pt>
    <dgm:pt modelId="{CCCD0A86-3897-4E58-9ECD-A21D3B9F7A54}" type="pres">
      <dgm:prSet presAssocID="{52964240-E8B0-4F9D-931A-717D172B33DE}" presName="sibTrans" presStyleCnt="0"/>
      <dgm:spPr/>
    </dgm:pt>
    <dgm:pt modelId="{8887A4E0-4461-473E-8F76-EE4706A2CEC1}" type="pres">
      <dgm:prSet presAssocID="{4AD4BD62-D9A5-46A4-8EF3-EBFD2C5573C5}" presName="node" presStyleLbl="node1" presStyleIdx="26" presStyleCnt="28">
        <dgm:presLayoutVars>
          <dgm:bulletEnabled val="1"/>
        </dgm:presLayoutVars>
      </dgm:prSet>
      <dgm:spPr/>
    </dgm:pt>
    <dgm:pt modelId="{1A4B2E7F-E007-40D2-A1D4-588568E301C7}" type="pres">
      <dgm:prSet presAssocID="{D92C3FAB-CC77-4422-8034-19E5ADC7BF96}" presName="sibTrans" presStyleCnt="0"/>
      <dgm:spPr/>
    </dgm:pt>
    <dgm:pt modelId="{5CD726AE-0BD2-43C4-9607-F1DEC316D5D4}" type="pres">
      <dgm:prSet presAssocID="{31B6D162-4372-4159-AC0B-1A8A3530DB33}" presName="node" presStyleLbl="node1" presStyleIdx="27" presStyleCnt="28">
        <dgm:presLayoutVars>
          <dgm:bulletEnabled val="1"/>
        </dgm:presLayoutVars>
      </dgm:prSet>
      <dgm:spPr/>
    </dgm:pt>
  </dgm:ptLst>
  <dgm:cxnLst>
    <dgm:cxn modelId="{CCE25B01-C87F-4005-AE7D-1C0A286BB662}" type="presOf" srcId="{7ED2DDA8-414E-4ED8-B83D-30FF6DAD73DA}" destId="{E8531AD6-F9CF-4873-882F-F7E7A3BA5564}" srcOrd="0" destOrd="0" presId="urn:microsoft.com/office/officeart/2005/8/layout/default"/>
    <dgm:cxn modelId="{DF645C05-DEB2-4A60-B196-BE2655BD47CD}" type="presOf" srcId="{D354F3E5-A23E-4AEC-B044-D02AA9908776}" destId="{4BB1871A-133B-4362-90E1-346878140862}" srcOrd="0" destOrd="0" presId="urn:microsoft.com/office/officeart/2005/8/layout/default"/>
    <dgm:cxn modelId="{8C7ED709-62D9-4511-9A3E-2D3123ADE0C6}" srcId="{7FA0AD28-34E3-4985-900C-9F6D247BFAEF}" destId="{156244C5-3364-447B-BBC7-4877C361CA84}" srcOrd="7" destOrd="0" parTransId="{8B875F55-CD2A-4981-9994-36696AD888F9}" sibTransId="{D0D85CA2-5222-47B5-B9AD-9644E28C8120}"/>
    <dgm:cxn modelId="{D0D2020D-C7FD-4206-8C16-CFD76F66F10A}" type="presOf" srcId="{4420FDAA-C1A6-4DA5-A3B1-560493E83210}" destId="{A0ABB938-CCEB-4A7C-9DE7-6D69CB5599EC}" srcOrd="0" destOrd="0" presId="urn:microsoft.com/office/officeart/2005/8/layout/default"/>
    <dgm:cxn modelId="{6316E80F-4496-468A-B4C4-D044F7BAB1FD}" srcId="{7FA0AD28-34E3-4985-900C-9F6D247BFAEF}" destId="{7ED2DDA8-414E-4ED8-B83D-30FF6DAD73DA}" srcOrd="9" destOrd="0" parTransId="{D856B5D2-7184-4BC1-9271-5C8BDE5A58F4}" sibTransId="{EFFAF848-A9B6-47F9-B89C-53C8A796E2B1}"/>
    <dgm:cxn modelId="{FBBAC210-1521-40A4-8792-B6FF3E995EB3}" type="presOf" srcId="{21DB1C2E-9A90-42AB-ADE7-D05798134FDD}" destId="{C68FE847-8C8A-41F3-A51A-6AF6A36C8880}" srcOrd="0" destOrd="0" presId="urn:microsoft.com/office/officeart/2005/8/layout/default"/>
    <dgm:cxn modelId="{F72A6912-9CC8-4E17-ABDC-6B6CF89CBF71}" srcId="{7FA0AD28-34E3-4985-900C-9F6D247BFAEF}" destId="{B1E869D3-A06D-4B95-926C-E2877B96FA65}" srcOrd="3" destOrd="0" parTransId="{26A857B8-E387-43B5-91D8-0CAE5A94E375}" sibTransId="{DB0BA3BC-4706-45BC-AB18-7026617FE3A6}"/>
    <dgm:cxn modelId="{3E287E12-7AED-4939-8154-1F52DA2C381F}" srcId="{7FA0AD28-34E3-4985-900C-9F6D247BFAEF}" destId="{09D05958-7DD7-4200-8B67-FA6C645973EB}" srcOrd="13" destOrd="0" parTransId="{252E6447-4B4D-4CE2-B852-C4E24346C711}" sibTransId="{2E208BCA-D84A-43BC-8FE4-54B2F533114A}"/>
    <dgm:cxn modelId="{1DAB8116-0ECB-4BAF-8B45-256D33C81FA7}" srcId="{7FA0AD28-34E3-4985-900C-9F6D247BFAEF}" destId="{FFA57A48-43E2-4EF6-917A-477691CC0BB2}" srcOrd="10" destOrd="0" parTransId="{7BD33BC0-4622-48E1-9E4E-24C422391DFF}" sibTransId="{94D11BF6-B32F-42AC-83AC-C74177F39DE6}"/>
    <dgm:cxn modelId="{6D837220-2350-4B16-8C00-C50702B07912}" type="presOf" srcId="{F2D285D2-671F-4694-99DA-934410ABABDA}" destId="{732BCB33-D9FD-4426-873A-EF1F6AB4474D}" srcOrd="0" destOrd="0" presId="urn:microsoft.com/office/officeart/2005/8/layout/default"/>
    <dgm:cxn modelId="{A3B5DB24-FCAF-440E-8EAD-E3A4F7636826}" type="presOf" srcId="{56882A3D-65EF-4671-B9BA-646EEF913C9C}" destId="{4D5F7404-5B1D-46FB-9429-861476C23E64}" srcOrd="0" destOrd="0" presId="urn:microsoft.com/office/officeart/2005/8/layout/default"/>
    <dgm:cxn modelId="{8996072A-09FB-4BDC-BCC9-7F1D7484AECB}" type="presOf" srcId="{C76BA07D-B4B3-4C50-9E71-4B35BDA1404D}" destId="{30DF9CF9-7E88-4284-8995-E0EAAEACF8FA}" srcOrd="0" destOrd="0" presId="urn:microsoft.com/office/officeart/2005/8/layout/default"/>
    <dgm:cxn modelId="{9891002B-F464-4679-AFEE-B731DD2CBCDE}" type="presOf" srcId="{04E6F51A-5237-4A60-BBB6-B8CF6BB10314}" destId="{64612E42-F053-45B8-BD5C-F0D013C4FF58}" srcOrd="0" destOrd="0" presId="urn:microsoft.com/office/officeart/2005/8/layout/default"/>
    <dgm:cxn modelId="{E6CE7F2B-8369-41BD-A92D-525B44AD606F}" type="presOf" srcId="{09D05958-7DD7-4200-8B67-FA6C645973EB}" destId="{63347B31-E0EB-4ABF-9848-882692047762}" srcOrd="0" destOrd="0" presId="urn:microsoft.com/office/officeart/2005/8/layout/default"/>
    <dgm:cxn modelId="{B94A302E-8A44-4F96-A775-8AC9872B6E9C}" srcId="{7FA0AD28-34E3-4985-900C-9F6D247BFAEF}" destId="{31B6D162-4372-4159-AC0B-1A8A3530DB33}" srcOrd="27" destOrd="0" parTransId="{854BEB7E-310B-477E-B1B3-2874A90C23D0}" sibTransId="{285518AB-BB77-45B4-9E95-A73601460D12}"/>
    <dgm:cxn modelId="{4B47A136-1CA4-47F8-85C2-E3BA3F16F66A}" type="presOf" srcId="{49E18F51-364F-4BAB-B561-C2A236F18726}" destId="{7CB2F0D7-47BB-4CCF-8EBF-1833D03F54E5}" srcOrd="0" destOrd="0" presId="urn:microsoft.com/office/officeart/2005/8/layout/default"/>
    <dgm:cxn modelId="{CF3D783A-F903-4510-B4E7-F517A5A474E8}" type="presOf" srcId="{1FECEBDE-13AE-4EFB-9B5C-436BE8E70305}" destId="{462DE777-ACD0-480D-8EB1-7D5187B4DF18}" srcOrd="0" destOrd="0" presId="urn:microsoft.com/office/officeart/2005/8/layout/default"/>
    <dgm:cxn modelId="{F274D83D-C39D-4242-A297-6EDF7691400F}" srcId="{7FA0AD28-34E3-4985-900C-9F6D247BFAEF}" destId="{04E6F51A-5237-4A60-BBB6-B8CF6BB10314}" srcOrd="21" destOrd="0" parTransId="{A6CCE14A-D851-4682-87CE-CC0969A80822}" sibTransId="{08B84ABE-B671-46B4-9945-904E17FC9A98}"/>
    <dgm:cxn modelId="{86694A5E-0DFE-402B-99ED-68D94A805E26}" type="presOf" srcId="{156244C5-3364-447B-BBC7-4877C361CA84}" destId="{2B053DCF-16EE-41BF-9730-22D0100FEA95}" srcOrd="0" destOrd="0" presId="urn:microsoft.com/office/officeart/2005/8/layout/default"/>
    <dgm:cxn modelId="{A0C21649-23F4-4DB1-B07C-49880B5ED2D5}" type="presOf" srcId="{4AD4BD62-D9A5-46A4-8EF3-EBFD2C5573C5}" destId="{8887A4E0-4461-473E-8F76-EE4706A2CEC1}" srcOrd="0" destOrd="0" presId="urn:microsoft.com/office/officeart/2005/8/layout/default"/>
    <dgm:cxn modelId="{65675449-F969-4F0B-82F8-65847C3AE15B}" srcId="{7FA0AD28-34E3-4985-900C-9F6D247BFAEF}" destId="{D354F3E5-A23E-4AEC-B044-D02AA9908776}" srcOrd="1" destOrd="0" parTransId="{37EF685D-B324-4433-87D2-A641EB99EDF5}" sibTransId="{D8023045-1EAD-42E1-8668-FA56C7EF6408}"/>
    <dgm:cxn modelId="{C9CA604A-80AA-4D6B-9703-EDD864C986A8}" type="presOf" srcId="{7FA0AD28-34E3-4985-900C-9F6D247BFAEF}" destId="{636E25A5-4723-49E5-BF68-F56979AE06B0}" srcOrd="0" destOrd="0" presId="urn:microsoft.com/office/officeart/2005/8/layout/default"/>
    <dgm:cxn modelId="{A9B4EF6B-D2B0-433F-8068-DAC34E7077CE}" type="presOf" srcId="{7CA72369-6E38-49EE-BC80-85417C706D44}" destId="{508452B6-9223-4C34-9BAD-2B4D761C6DC5}" srcOrd="0" destOrd="0" presId="urn:microsoft.com/office/officeart/2005/8/layout/default"/>
    <dgm:cxn modelId="{280A7650-0504-4533-A50D-9AA03955DBC7}" srcId="{7FA0AD28-34E3-4985-900C-9F6D247BFAEF}" destId="{26775FF4-6E41-4165-88D8-52A8860664C7}" srcOrd="12" destOrd="0" parTransId="{8882DBEA-A4C8-4E6E-B390-D5CDA20A8926}" sibTransId="{4C303C4E-5DF9-45DC-B863-18682335E221}"/>
    <dgm:cxn modelId="{4CF1A250-180D-411B-BDAC-231997031866}" type="presOf" srcId="{0E4D2472-ABF6-4B64-8358-10B6CBA28665}" destId="{496A0D0B-546F-4E70-93AA-8923B6485987}" srcOrd="0" destOrd="0" presId="urn:microsoft.com/office/officeart/2005/8/layout/default"/>
    <dgm:cxn modelId="{5927157D-37A5-4365-A083-615180D8EC69}" type="presOf" srcId="{D3BFA067-6F7D-447E-B45B-B0011BA6C279}" destId="{038E4C62-7192-4287-852B-39630F41A71A}" srcOrd="0" destOrd="0" presId="urn:microsoft.com/office/officeart/2005/8/layout/default"/>
    <dgm:cxn modelId="{F82D687F-7A4C-49A2-95CB-F9C23A9A14D7}" srcId="{7FA0AD28-34E3-4985-900C-9F6D247BFAEF}" destId="{49E18F51-364F-4BAB-B561-C2A236F18726}" srcOrd="8" destOrd="0" parTransId="{5CF6F915-8301-452F-869A-7D9E705FBC9B}" sibTransId="{2BB5896D-53D8-4275-87AF-51EA61B60AEF}"/>
    <dgm:cxn modelId="{F4ABD782-1D96-41DB-8836-A9A124FD7966}" type="presOf" srcId="{11B005B5-A327-48DC-957A-6B000AD3E6EA}" destId="{0D4738DA-32F5-4D4E-807F-A19B2A8A1379}" srcOrd="0" destOrd="0" presId="urn:microsoft.com/office/officeart/2005/8/layout/default"/>
    <dgm:cxn modelId="{2FD4218F-B144-4CED-818E-9111BEDBCB3A}" type="presOf" srcId="{C2DF116B-FC21-452A-8E99-14247305C1BA}" destId="{4302A168-AF75-49DC-95D4-3AE7319A9D9B}" srcOrd="0" destOrd="0" presId="urn:microsoft.com/office/officeart/2005/8/layout/default"/>
    <dgm:cxn modelId="{2C13D793-3649-4D75-A7A8-2F46B675BF6B}" type="presOf" srcId="{6069E669-02A6-457D-B669-D5A6A12A9F58}" destId="{0C3AA162-488D-47F7-83BC-93F159BA82F0}" srcOrd="0" destOrd="0" presId="urn:microsoft.com/office/officeart/2005/8/layout/default"/>
    <dgm:cxn modelId="{539B5C95-3FBA-44ED-B426-69C509AD03A9}" type="presOf" srcId="{FFA57A48-43E2-4EF6-917A-477691CC0BB2}" destId="{0FE6782B-A5AC-4534-B5E9-3C218A757915}" srcOrd="0" destOrd="0" presId="urn:microsoft.com/office/officeart/2005/8/layout/default"/>
    <dgm:cxn modelId="{1DC9399F-69EC-4218-A40F-D1CE10781C2E}" srcId="{7FA0AD28-34E3-4985-900C-9F6D247BFAEF}" destId="{183D508B-13B1-4703-BB9D-8D2386A970B3}" srcOrd="2" destOrd="0" parTransId="{7A29C11B-B056-4FDE-BEB3-DFB4E9C75429}" sibTransId="{78988E13-4794-434F-9220-65B10E263526}"/>
    <dgm:cxn modelId="{33C586A6-7C2A-45C7-8C2A-9FF6EFFDEAEF}" srcId="{7FA0AD28-34E3-4985-900C-9F6D247BFAEF}" destId="{75F0079D-49DA-4485-83BE-8DB9BADE9FE3}" srcOrd="23" destOrd="0" parTransId="{D1FED86A-D130-4360-BDC3-0DEA4BA51F99}" sibTransId="{C16B54AA-EE8D-4A30-9ADE-601C62996FFE}"/>
    <dgm:cxn modelId="{779965A7-7067-4505-92D3-7659920DEB7A}" srcId="{7FA0AD28-34E3-4985-900C-9F6D247BFAEF}" destId="{7CA72369-6E38-49EE-BC80-85417C706D44}" srcOrd="4" destOrd="0" parTransId="{A30BFB16-3531-4008-A95E-03A0AD06607D}" sibTransId="{E499243C-A8FF-4AF1-97BB-20DCE29EFFB5}"/>
    <dgm:cxn modelId="{0963E4A9-3D4B-4583-B48B-D41B9F5F196F}" srcId="{7FA0AD28-34E3-4985-900C-9F6D247BFAEF}" destId="{2BD1FB6A-AC36-4393-9856-9504D59B3F23}" srcOrd="16" destOrd="0" parTransId="{BBB52D81-2E1E-45D9-8E61-B2AE31673FDB}" sibTransId="{D394E0FA-03A6-4586-BD08-7A9B7CDFCD31}"/>
    <dgm:cxn modelId="{DFA21FAC-E4BF-44E5-91E3-840EA7BC7AEE}" type="presOf" srcId="{2BD1FB6A-AC36-4393-9856-9504D59B3F23}" destId="{5BDF506A-ECC4-45E5-9CD3-E4179D66FA2E}" srcOrd="0" destOrd="0" presId="urn:microsoft.com/office/officeart/2005/8/layout/default"/>
    <dgm:cxn modelId="{5FB621AD-5820-42CE-AC30-B83623B9475A}" srcId="{7FA0AD28-34E3-4985-900C-9F6D247BFAEF}" destId="{C2DF116B-FC21-452A-8E99-14247305C1BA}" srcOrd="14" destOrd="0" parTransId="{99681AE2-0FB2-45DA-BF1F-1ACACB98E986}" sibTransId="{902918F2-6012-41A7-964F-BF96A6A889E4}"/>
    <dgm:cxn modelId="{78EA55B0-C435-41D0-8CBE-142054D68DEC}" srcId="{7FA0AD28-34E3-4985-900C-9F6D247BFAEF}" destId="{21DB1C2E-9A90-42AB-ADE7-D05798134FDD}" srcOrd="5" destOrd="0" parTransId="{EC5B0F91-B86B-41FF-9897-37834C67B946}" sibTransId="{53E6C79E-EECE-4429-9BF7-7B783ADD27E3}"/>
    <dgm:cxn modelId="{134316B1-854B-4FE9-BE3A-08E1058186D8}" type="presOf" srcId="{FB754068-34F1-43EF-82D7-FE5636F30100}" destId="{3BE50DA6-3D27-48D7-B5A7-197F0F3E0A54}" srcOrd="0" destOrd="0" presId="urn:microsoft.com/office/officeart/2005/8/layout/default"/>
    <dgm:cxn modelId="{4CE54DB1-990D-4E65-A74E-64C8A7C4AEF1}" srcId="{7FA0AD28-34E3-4985-900C-9F6D247BFAEF}" destId="{1FECEBDE-13AE-4EFB-9B5C-436BE8E70305}" srcOrd="19" destOrd="0" parTransId="{EC2B6A73-B4CC-4471-B78D-2B58BCC3F900}" sibTransId="{34C0B90F-BA2A-4FF3-9B60-0962DF41D718}"/>
    <dgm:cxn modelId="{5D94D1BC-6A28-413F-B823-DF2D6E55D25C}" type="presOf" srcId="{E4ADDE79-93AA-4AF1-93BA-8316A04054B6}" destId="{5D56CA80-15F1-4EE4-AE9C-CFAAF2AD805E}" srcOrd="0" destOrd="0" presId="urn:microsoft.com/office/officeart/2005/8/layout/default"/>
    <dgm:cxn modelId="{24CC94BF-FD70-49C3-8207-DC768F05782D}" type="presOf" srcId="{26775FF4-6E41-4165-88D8-52A8860664C7}" destId="{48D48CA3-ECFC-4576-BA7C-F99233FD3783}" srcOrd="0" destOrd="0" presId="urn:microsoft.com/office/officeart/2005/8/layout/default"/>
    <dgm:cxn modelId="{14151DC4-427C-4BDF-8386-261182DA4D39}" type="presOf" srcId="{75F0079D-49DA-4485-83BE-8DB9BADE9FE3}" destId="{21828CC3-5801-4043-A106-B6F2456BB3ED}" srcOrd="0" destOrd="0" presId="urn:microsoft.com/office/officeart/2005/8/layout/default"/>
    <dgm:cxn modelId="{6AB0AEC6-D052-42CC-B196-0024682F79A4}" srcId="{7FA0AD28-34E3-4985-900C-9F6D247BFAEF}" destId="{F2D285D2-671F-4694-99DA-934410ABABDA}" srcOrd="20" destOrd="0" parTransId="{0109BE8F-47EE-492C-B302-64EB38BF4CF3}" sibTransId="{3FE332FD-D4CE-43A9-8066-D73688A19762}"/>
    <dgm:cxn modelId="{57CD2FCA-7086-4AE0-8B62-458B3F0FC019}" srcId="{7FA0AD28-34E3-4985-900C-9F6D247BFAEF}" destId="{4AD4BD62-D9A5-46A4-8EF3-EBFD2C5573C5}" srcOrd="26" destOrd="0" parTransId="{FDFE727B-CB92-43F9-80AE-D19876B1F44C}" sibTransId="{D92C3FAB-CC77-4422-8034-19E5ADC7BF96}"/>
    <dgm:cxn modelId="{3C94E3D4-EB4E-40EA-9345-847E1D93A814}" srcId="{7FA0AD28-34E3-4985-900C-9F6D247BFAEF}" destId="{4420FDAA-C1A6-4DA5-A3B1-560493E83210}" srcOrd="25" destOrd="0" parTransId="{E863C5C0-0BAA-4A74-8D2E-FA5C30CA06C4}" sibTransId="{52964240-E8B0-4F9D-931A-717D172B33DE}"/>
    <dgm:cxn modelId="{D454A6D5-F48F-40E7-A025-FCA801318D4A}" srcId="{7FA0AD28-34E3-4985-900C-9F6D247BFAEF}" destId="{6069E669-02A6-457D-B669-D5A6A12A9F58}" srcOrd="17" destOrd="0" parTransId="{0FCD24F9-AF98-45F2-BA23-5382DB88DFBB}" sibTransId="{9ACA8D83-FE9C-4D68-AC56-82DF6DD6CBEB}"/>
    <dgm:cxn modelId="{83AB18D7-FF70-4F59-89DE-1D0AD3919D94}" type="presOf" srcId="{31B6D162-4372-4159-AC0B-1A8A3530DB33}" destId="{5CD726AE-0BD2-43C4-9607-F1DEC316D5D4}" srcOrd="0" destOrd="0" presId="urn:microsoft.com/office/officeart/2005/8/layout/default"/>
    <dgm:cxn modelId="{39F821D7-209F-4BA4-A836-FE3B045CB71E}" type="presOf" srcId="{B1E869D3-A06D-4B95-926C-E2877B96FA65}" destId="{C391B706-D4A3-4766-ADCE-8082D449737A}" srcOrd="0" destOrd="0" presId="urn:microsoft.com/office/officeart/2005/8/layout/default"/>
    <dgm:cxn modelId="{AEFE2BDF-BF5C-4C7D-B640-774CCDE2257F}" srcId="{7FA0AD28-34E3-4985-900C-9F6D247BFAEF}" destId="{E4ADDE79-93AA-4AF1-93BA-8316A04054B6}" srcOrd="24" destOrd="0" parTransId="{4421C873-2778-4B6C-B1EC-27C2D7FD7973}" sibTransId="{6238716D-DD50-4E32-BF29-A232CF1CFFF4}"/>
    <dgm:cxn modelId="{B8D0C1E3-6639-4EB0-88EC-DE40538E913D}" srcId="{7FA0AD28-34E3-4985-900C-9F6D247BFAEF}" destId="{C76BA07D-B4B3-4C50-9E71-4B35BDA1404D}" srcOrd="15" destOrd="0" parTransId="{0DCD6A40-EB68-4FE3-9D8C-FB0263A59520}" sibTransId="{4A82C7F0-CB8F-4B0A-B3FB-5320A71E97A0}"/>
    <dgm:cxn modelId="{7532BFED-E8CB-4CFF-9803-427964488DB2}" srcId="{7FA0AD28-34E3-4985-900C-9F6D247BFAEF}" destId="{FB754068-34F1-43EF-82D7-FE5636F30100}" srcOrd="18" destOrd="0" parTransId="{EEAB55A9-A398-4835-904D-870043CA9429}" sibTransId="{4920D4FD-2308-4CB5-A3AC-A5551E9E3259}"/>
    <dgm:cxn modelId="{6F3B19F3-2AFD-45AC-B9AC-427B98DC7FCE}" srcId="{7FA0AD28-34E3-4985-900C-9F6D247BFAEF}" destId="{D3BFA067-6F7D-447E-B45B-B0011BA6C279}" srcOrd="6" destOrd="0" parTransId="{CF84073C-96B9-4F78-BCE5-6C5EC6213FEA}" sibTransId="{7D39343C-5C26-4509-94D9-B6DC47FDB3F9}"/>
    <dgm:cxn modelId="{079770F4-BCAA-4A69-BC8C-AF8C05F7ED30}" srcId="{7FA0AD28-34E3-4985-900C-9F6D247BFAEF}" destId="{11B005B5-A327-48DC-957A-6B000AD3E6EA}" srcOrd="11" destOrd="0" parTransId="{9CBE7288-D71A-4B73-88BC-8208E37BC69A}" sibTransId="{7B68DF04-1EEA-414C-AD57-373E4EC85A45}"/>
    <dgm:cxn modelId="{FE81FBF7-6600-40E8-AA20-ECF1E10B7EE4}" srcId="{7FA0AD28-34E3-4985-900C-9F6D247BFAEF}" destId="{0E4D2472-ABF6-4B64-8358-10B6CBA28665}" srcOrd="22" destOrd="0" parTransId="{50850312-38F1-4550-8A37-09499E17C0F8}" sibTransId="{A41614A5-9A00-472E-A238-F78FCE966468}"/>
    <dgm:cxn modelId="{8C807FF9-DDD4-4F8C-A0D7-07CDA50B20C1}" srcId="{7FA0AD28-34E3-4985-900C-9F6D247BFAEF}" destId="{56882A3D-65EF-4671-B9BA-646EEF913C9C}" srcOrd="0" destOrd="0" parTransId="{389241EE-3DCA-4DAF-B523-22E22759D690}" sibTransId="{56260F0D-A20C-4BB9-9E90-E68A11E449BA}"/>
    <dgm:cxn modelId="{A302DDFE-5291-4384-B80D-D45D543E2D46}" type="presOf" srcId="{183D508B-13B1-4703-BB9D-8D2386A970B3}" destId="{D5E3BD72-5217-421D-8426-C02EE184C9A4}" srcOrd="0" destOrd="0" presId="urn:microsoft.com/office/officeart/2005/8/layout/default"/>
    <dgm:cxn modelId="{2DEA1BF2-D4BD-47B0-8C7D-674E1B95F705}" type="presParOf" srcId="{636E25A5-4723-49E5-BF68-F56979AE06B0}" destId="{4D5F7404-5B1D-46FB-9429-861476C23E64}" srcOrd="0" destOrd="0" presId="urn:microsoft.com/office/officeart/2005/8/layout/default"/>
    <dgm:cxn modelId="{5D86A931-424A-490B-9D48-994A72FC526E}" type="presParOf" srcId="{636E25A5-4723-49E5-BF68-F56979AE06B0}" destId="{42E50370-5043-409D-A3E1-073BCBE87B2E}" srcOrd="1" destOrd="0" presId="urn:microsoft.com/office/officeart/2005/8/layout/default"/>
    <dgm:cxn modelId="{348DD2E4-E991-48D5-96BC-6D61C710417E}" type="presParOf" srcId="{636E25A5-4723-49E5-BF68-F56979AE06B0}" destId="{4BB1871A-133B-4362-90E1-346878140862}" srcOrd="2" destOrd="0" presId="urn:microsoft.com/office/officeart/2005/8/layout/default"/>
    <dgm:cxn modelId="{EB7FB0E1-19CD-481D-8356-46C7F62A9A13}" type="presParOf" srcId="{636E25A5-4723-49E5-BF68-F56979AE06B0}" destId="{5571C694-C649-41B4-8C72-34CCB4E08B87}" srcOrd="3" destOrd="0" presId="urn:microsoft.com/office/officeart/2005/8/layout/default"/>
    <dgm:cxn modelId="{1311A7B6-951A-4DCA-B049-8C7770090767}" type="presParOf" srcId="{636E25A5-4723-49E5-BF68-F56979AE06B0}" destId="{D5E3BD72-5217-421D-8426-C02EE184C9A4}" srcOrd="4" destOrd="0" presId="urn:microsoft.com/office/officeart/2005/8/layout/default"/>
    <dgm:cxn modelId="{68443E42-511D-43E8-AE2C-6FD2FA8EFEB9}" type="presParOf" srcId="{636E25A5-4723-49E5-BF68-F56979AE06B0}" destId="{8D4B97A5-A859-459B-A130-428216339AFB}" srcOrd="5" destOrd="0" presId="urn:microsoft.com/office/officeart/2005/8/layout/default"/>
    <dgm:cxn modelId="{01E58C5D-C50B-49EA-B815-1F0B326E2B23}" type="presParOf" srcId="{636E25A5-4723-49E5-BF68-F56979AE06B0}" destId="{C391B706-D4A3-4766-ADCE-8082D449737A}" srcOrd="6" destOrd="0" presId="urn:microsoft.com/office/officeart/2005/8/layout/default"/>
    <dgm:cxn modelId="{22A959C2-D7C8-4303-8DC5-304ABBF3794E}" type="presParOf" srcId="{636E25A5-4723-49E5-BF68-F56979AE06B0}" destId="{E3001151-CBCF-489B-A5E5-3C8533D17B68}" srcOrd="7" destOrd="0" presId="urn:microsoft.com/office/officeart/2005/8/layout/default"/>
    <dgm:cxn modelId="{8D1EF475-3720-4B95-AF6F-00C9996C5473}" type="presParOf" srcId="{636E25A5-4723-49E5-BF68-F56979AE06B0}" destId="{508452B6-9223-4C34-9BAD-2B4D761C6DC5}" srcOrd="8" destOrd="0" presId="urn:microsoft.com/office/officeart/2005/8/layout/default"/>
    <dgm:cxn modelId="{5FF01DC3-A5AC-4D4A-B141-4F3A2459DCDE}" type="presParOf" srcId="{636E25A5-4723-49E5-BF68-F56979AE06B0}" destId="{382BCFD3-3F51-48A1-A8E7-ECD2D23AAF50}" srcOrd="9" destOrd="0" presId="urn:microsoft.com/office/officeart/2005/8/layout/default"/>
    <dgm:cxn modelId="{7847485F-0543-4EDF-B2FE-A602B7AAF92F}" type="presParOf" srcId="{636E25A5-4723-49E5-BF68-F56979AE06B0}" destId="{C68FE847-8C8A-41F3-A51A-6AF6A36C8880}" srcOrd="10" destOrd="0" presId="urn:microsoft.com/office/officeart/2005/8/layout/default"/>
    <dgm:cxn modelId="{114E879C-512A-4F5D-A7C5-E221AFFCAEDA}" type="presParOf" srcId="{636E25A5-4723-49E5-BF68-F56979AE06B0}" destId="{CBA935C5-3D66-4BC4-B31C-4C48E93EC18E}" srcOrd="11" destOrd="0" presId="urn:microsoft.com/office/officeart/2005/8/layout/default"/>
    <dgm:cxn modelId="{FC7D1778-D3F1-4E44-AB29-1EE26C83A155}" type="presParOf" srcId="{636E25A5-4723-49E5-BF68-F56979AE06B0}" destId="{038E4C62-7192-4287-852B-39630F41A71A}" srcOrd="12" destOrd="0" presId="urn:microsoft.com/office/officeart/2005/8/layout/default"/>
    <dgm:cxn modelId="{B8B0F5E6-78DE-41F8-82C7-24CC879F643F}" type="presParOf" srcId="{636E25A5-4723-49E5-BF68-F56979AE06B0}" destId="{C6E21EEE-96FA-4843-AFD0-F116EE92E6D5}" srcOrd="13" destOrd="0" presId="urn:microsoft.com/office/officeart/2005/8/layout/default"/>
    <dgm:cxn modelId="{30FF5FF3-00E3-47C0-94A8-81F28584973C}" type="presParOf" srcId="{636E25A5-4723-49E5-BF68-F56979AE06B0}" destId="{2B053DCF-16EE-41BF-9730-22D0100FEA95}" srcOrd="14" destOrd="0" presId="urn:microsoft.com/office/officeart/2005/8/layout/default"/>
    <dgm:cxn modelId="{10188419-2653-4F41-A8B6-0C3113D2AB80}" type="presParOf" srcId="{636E25A5-4723-49E5-BF68-F56979AE06B0}" destId="{48B6BED6-C6D9-47E2-9C5D-EE3BDF9D338F}" srcOrd="15" destOrd="0" presId="urn:microsoft.com/office/officeart/2005/8/layout/default"/>
    <dgm:cxn modelId="{908FCDF8-B815-423F-A8A8-93B52EBAD8D6}" type="presParOf" srcId="{636E25A5-4723-49E5-BF68-F56979AE06B0}" destId="{7CB2F0D7-47BB-4CCF-8EBF-1833D03F54E5}" srcOrd="16" destOrd="0" presId="urn:microsoft.com/office/officeart/2005/8/layout/default"/>
    <dgm:cxn modelId="{7F534EEF-9E10-497A-A068-2530EE4E7855}" type="presParOf" srcId="{636E25A5-4723-49E5-BF68-F56979AE06B0}" destId="{098889ED-052A-45CD-A447-E8EB1C28CEC6}" srcOrd="17" destOrd="0" presId="urn:microsoft.com/office/officeart/2005/8/layout/default"/>
    <dgm:cxn modelId="{ADBC0081-BBE5-46D0-B990-BDEADA49505A}" type="presParOf" srcId="{636E25A5-4723-49E5-BF68-F56979AE06B0}" destId="{E8531AD6-F9CF-4873-882F-F7E7A3BA5564}" srcOrd="18" destOrd="0" presId="urn:microsoft.com/office/officeart/2005/8/layout/default"/>
    <dgm:cxn modelId="{C57AD6ED-7C45-4965-B854-830743E66012}" type="presParOf" srcId="{636E25A5-4723-49E5-BF68-F56979AE06B0}" destId="{6EB12795-EC59-4C44-874E-27D503DD3F29}" srcOrd="19" destOrd="0" presId="urn:microsoft.com/office/officeart/2005/8/layout/default"/>
    <dgm:cxn modelId="{81A0A133-1AC6-4077-9E4B-B1C1B7ACFD2E}" type="presParOf" srcId="{636E25A5-4723-49E5-BF68-F56979AE06B0}" destId="{0FE6782B-A5AC-4534-B5E9-3C218A757915}" srcOrd="20" destOrd="0" presId="urn:microsoft.com/office/officeart/2005/8/layout/default"/>
    <dgm:cxn modelId="{B55A9B9F-B0C7-4A31-84E4-9B6C3D0B157A}" type="presParOf" srcId="{636E25A5-4723-49E5-BF68-F56979AE06B0}" destId="{8EAE943D-E71D-4D01-A331-50CA4EF0A70D}" srcOrd="21" destOrd="0" presId="urn:microsoft.com/office/officeart/2005/8/layout/default"/>
    <dgm:cxn modelId="{865B02BC-3D4D-4160-8D13-007D27EA448C}" type="presParOf" srcId="{636E25A5-4723-49E5-BF68-F56979AE06B0}" destId="{0D4738DA-32F5-4D4E-807F-A19B2A8A1379}" srcOrd="22" destOrd="0" presId="urn:microsoft.com/office/officeart/2005/8/layout/default"/>
    <dgm:cxn modelId="{7F22E027-F090-41D8-96C4-1678AA4C92C4}" type="presParOf" srcId="{636E25A5-4723-49E5-BF68-F56979AE06B0}" destId="{C4D19463-FDB3-4D26-A9A0-B8082BC1BD59}" srcOrd="23" destOrd="0" presId="urn:microsoft.com/office/officeart/2005/8/layout/default"/>
    <dgm:cxn modelId="{60BF65D5-8517-4738-B155-B35777BA7803}" type="presParOf" srcId="{636E25A5-4723-49E5-BF68-F56979AE06B0}" destId="{48D48CA3-ECFC-4576-BA7C-F99233FD3783}" srcOrd="24" destOrd="0" presId="urn:microsoft.com/office/officeart/2005/8/layout/default"/>
    <dgm:cxn modelId="{E79F12FD-CAC2-40EF-84B2-54226EFC922B}" type="presParOf" srcId="{636E25A5-4723-49E5-BF68-F56979AE06B0}" destId="{99E78952-4CE8-45D1-99A4-1CF91F11C5AF}" srcOrd="25" destOrd="0" presId="urn:microsoft.com/office/officeart/2005/8/layout/default"/>
    <dgm:cxn modelId="{32BFADE1-D883-452E-980B-DACFCFA5F7BC}" type="presParOf" srcId="{636E25A5-4723-49E5-BF68-F56979AE06B0}" destId="{63347B31-E0EB-4ABF-9848-882692047762}" srcOrd="26" destOrd="0" presId="urn:microsoft.com/office/officeart/2005/8/layout/default"/>
    <dgm:cxn modelId="{0B33A142-7723-4B23-B178-5BDBAA837B7A}" type="presParOf" srcId="{636E25A5-4723-49E5-BF68-F56979AE06B0}" destId="{EE5C9C3D-CB75-40AD-A7F7-E0AF5B1AF9DD}" srcOrd="27" destOrd="0" presId="urn:microsoft.com/office/officeart/2005/8/layout/default"/>
    <dgm:cxn modelId="{535ACAB9-07F6-408D-9C5E-404D0F5C35DD}" type="presParOf" srcId="{636E25A5-4723-49E5-BF68-F56979AE06B0}" destId="{4302A168-AF75-49DC-95D4-3AE7319A9D9B}" srcOrd="28" destOrd="0" presId="urn:microsoft.com/office/officeart/2005/8/layout/default"/>
    <dgm:cxn modelId="{69C2BE92-48A7-4B92-9809-1FAC02E615D3}" type="presParOf" srcId="{636E25A5-4723-49E5-BF68-F56979AE06B0}" destId="{0B66CCC3-94DF-4547-9907-97BBDBB3D151}" srcOrd="29" destOrd="0" presId="urn:microsoft.com/office/officeart/2005/8/layout/default"/>
    <dgm:cxn modelId="{8F3D271D-84BE-4786-9D4A-B1C8D696719B}" type="presParOf" srcId="{636E25A5-4723-49E5-BF68-F56979AE06B0}" destId="{30DF9CF9-7E88-4284-8995-E0EAAEACF8FA}" srcOrd="30" destOrd="0" presId="urn:microsoft.com/office/officeart/2005/8/layout/default"/>
    <dgm:cxn modelId="{5260F96A-88A4-4920-9A35-FA29A660015A}" type="presParOf" srcId="{636E25A5-4723-49E5-BF68-F56979AE06B0}" destId="{847FC55C-8295-43CA-8670-B300A80980DD}" srcOrd="31" destOrd="0" presId="urn:microsoft.com/office/officeart/2005/8/layout/default"/>
    <dgm:cxn modelId="{5CFFA89D-35BE-434E-8748-99FD46AE98D4}" type="presParOf" srcId="{636E25A5-4723-49E5-BF68-F56979AE06B0}" destId="{5BDF506A-ECC4-45E5-9CD3-E4179D66FA2E}" srcOrd="32" destOrd="0" presId="urn:microsoft.com/office/officeart/2005/8/layout/default"/>
    <dgm:cxn modelId="{73844EDC-87EE-430C-866B-F95F7D3A2D26}" type="presParOf" srcId="{636E25A5-4723-49E5-BF68-F56979AE06B0}" destId="{60687CEA-9A06-48E8-BF7F-00725439389F}" srcOrd="33" destOrd="0" presId="urn:microsoft.com/office/officeart/2005/8/layout/default"/>
    <dgm:cxn modelId="{C154F31D-9C5E-4F69-9F64-5B24D62E5EF4}" type="presParOf" srcId="{636E25A5-4723-49E5-BF68-F56979AE06B0}" destId="{0C3AA162-488D-47F7-83BC-93F159BA82F0}" srcOrd="34" destOrd="0" presId="urn:microsoft.com/office/officeart/2005/8/layout/default"/>
    <dgm:cxn modelId="{95709464-2ECD-4190-965B-EE985E8097E5}" type="presParOf" srcId="{636E25A5-4723-49E5-BF68-F56979AE06B0}" destId="{ADD4F7BD-975E-43AF-A429-CCBBD51CFC62}" srcOrd="35" destOrd="0" presId="urn:microsoft.com/office/officeart/2005/8/layout/default"/>
    <dgm:cxn modelId="{89203BEF-199B-4E25-B86C-F493DA915ED3}" type="presParOf" srcId="{636E25A5-4723-49E5-BF68-F56979AE06B0}" destId="{3BE50DA6-3D27-48D7-B5A7-197F0F3E0A54}" srcOrd="36" destOrd="0" presId="urn:microsoft.com/office/officeart/2005/8/layout/default"/>
    <dgm:cxn modelId="{171290E4-9CF8-40B5-9A73-EA5F6C024D79}" type="presParOf" srcId="{636E25A5-4723-49E5-BF68-F56979AE06B0}" destId="{F878815E-0763-4453-8C54-155F3A0F8D0D}" srcOrd="37" destOrd="0" presId="urn:microsoft.com/office/officeart/2005/8/layout/default"/>
    <dgm:cxn modelId="{38033A26-E5C5-42C2-8F57-BF4DC0A943C4}" type="presParOf" srcId="{636E25A5-4723-49E5-BF68-F56979AE06B0}" destId="{462DE777-ACD0-480D-8EB1-7D5187B4DF18}" srcOrd="38" destOrd="0" presId="urn:microsoft.com/office/officeart/2005/8/layout/default"/>
    <dgm:cxn modelId="{1A7A392A-7585-46B2-BFC3-C6852A092A64}" type="presParOf" srcId="{636E25A5-4723-49E5-BF68-F56979AE06B0}" destId="{8CC55991-F321-4112-84E1-E9ED14C21A93}" srcOrd="39" destOrd="0" presId="urn:microsoft.com/office/officeart/2005/8/layout/default"/>
    <dgm:cxn modelId="{BD5A8875-A8F5-4E1A-B142-F49D8AAA7196}" type="presParOf" srcId="{636E25A5-4723-49E5-BF68-F56979AE06B0}" destId="{732BCB33-D9FD-4426-873A-EF1F6AB4474D}" srcOrd="40" destOrd="0" presId="urn:microsoft.com/office/officeart/2005/8/layout/default"/>
    <dgm:cxn modelId="{8B42E460-0442-42F4-A295-2DB6AF94BE2D}" type="presParOf" srcId="{636E25A5-4723-49E5-BF68-F56979AE06B0}" destId="{17124F00-78D2-49AB-9E31-4508B8A5D6F7}" srcOrd="41" destOrd="0" presId="urn:microsoft.com/office/officeart/2005/8/layout/default"/>
    <dgm:cxn modelId="{5135691A-307F-4999-BE09-308387567026}" type="presParOf" srcId="{636E25A5-4723-49E5-BF68-F56979AE06B0}" destId="{64612E42-F053-45B8-BD5C-F0D013C4FF58}" srcOrd="42" destOrd="0" presId="urn:microsoft.com/office/officeart/2005/8/layout/default"/>
    <dgm:cxn modelId="{C51BDD59-0B7F-499C-BF1E-56BEAE31BC12}" type="presParOf" srcId="{636E25A5-4723-49E5-BF68-F56979AE06B0}" destId="{8AF90D28-2D68-45F2-9063-AC32C035D83A}" srcOrd="43" destOrd="0" presId="urn:microsoft.com/office/officeart/2005/8/layout/default"/>
    <dgm:cxn modelId="{E19CC708-3C47-41DC-A5D5-0BB3ED6B6CD4}" type="presParOf" srcId="{636E25A5-4723-49E5-BF68-F56979AE06B0}" destId="{496A0D0B-546F-4E70-93AA-8923B6485987}" srcOrd="44" destOrd="0" presId="urn:microsoft.com/office/officeart/2005/8/layout/default"/>
    <dgm:cxn modelId="{C8FE31BF-F599-4CB8-A49B-6D2EAD6E12EA}" type="presParOf" srcId="{636E25A5-4723-49E5-BF68-F56979AE06B0}" destId="{B7B9FF6D-92DE-41F6-8C45-7F4FBD6CB512}" srcOrd="45" destOrd="0" presId="urn:microsoft.com/office/officeart/2005/8/layout/default"/>
    <dgm:cxn modelId="{013F29DF-3A67-4444-80FE-57D0F01028DA}" type="presParOf" srcId="{636E25A5-4723-49E5-BF68-F56979AE06B0}" destId="{21828CC3-5801-4043-A106-B6F2456BB3ED}" srcOrd="46" destOrd="0" presId="urn:microsoft.com/office/officeart/2005/8/layout/default"/>
    <dgm:cxn modelId="{0E431463-F87C-4092-BE07-93FF5F5D4B83}" type="presParOf" srcId="{636E25A5-4723-49E5-BF68-F56979AE06B0}" destId="{3D417F35-8FE5-4198-B2F5-9236CEEEBCCD}" srcOrd="47" destOrd="0" presId="urn:microsoft.com/office/officeart/2005/8/layout/default"/>
    <dgm:cxn modelId="{9A440C8D-7B6D-4055-8820-8C867BEA6486}" type="presParOf" srcId="{636E25A5-4723-49E5-BF68-F56979AE06B0}" destId="{5D56CA80-15F1-4EE4-AE9C-CFAAF2AD805E}" srcOrd="48" destOrd="0" presId="urn:microsoft.com/office/officeart/2005/8/layout/default"/>
    <dgm:cxn modelId="{ABA5EEA8-DDD4-4AE1-95D6-A7B4E734C6A2}" type="presParOf" srcId="{636E25A5-4723-49E5-BF68-F56979AE06B0}" destId="{5DE0F9B4-FDCA-4827-930C-5382CEFAB946}" srcOrd="49" destOrd="0" presId="urn:microsoft.com/office/officeart/2005/8/layout/default"/>
    <dgm:cxn modelId="{144C2B7C-006C-4C85-86A2-9F1F45B5E061}" type="presParOf" srcId="{636E25A5-4723-49E5-BF68-F56979AE06B0}" destId="{A0ABB938-CCEB-4A7C-9DE7-6D69CB5599EC}" srcOrd="50" destOrd="0" presId="urn:microsoft.com/office/officeart/2005/8/layout/default"/>
    <dgm:cxn modelId="{78DBB23C-909B-4280-83E8-DF4F2594B891}" type="presParOf" srcId="{636E25A5-4723-49E5-BF68-F56979AE06B0}" destId="{CCCD0A86-3897-4E58-9ECD-A21D3B9F7A54}" srcOrd="51" destOrd="0" presId="urn:microsoft.com/office/officeart/2005/8/layout/default"/>
    <dgm:cxn modelId="{C4C776F1-95D6-40A6-B007-5B973E7868E1}" type="presParOf" srcId="{636E25A5-4723-49E5-BF68-F56979AE06B0}" destId="{8887A4E0-4461-473E-8F76-EE4706A2CEC1}" srcOrd="52" destOrd="0" presId="urn:microsoft.com/office/officeart/2005/8/layout/default"/>
    <dgm:cxn modelId="{26A2497B-C35A-4A0E-92BE-2D09DB71B986}" type="presParOf" srcId="{636E25A5-4723-49E5-BF68-F56979AE06B0}" destId="{1A4B2E7F-E007-40D2-A1D4-588568E301C7}" srcOrd="53" destOrd="0" presId="urn:microsoft.com/office/officeart/2005/8/layout/default"/>
    <dgm:cxn modelId="{116DCF67-3E9A-4A63-9A5B-E12DA5B23FA9}" type="presParOf" srcId="{636E25A5-4723-49E5-BF68-F56979AE06B0}" destId="{5CD726AE-0BD2-43C4-9607-F1DEC316D5D4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55A50-BB07-4AF7-973C-3896633E3E1A}" type="doc">
      <dgm:prSet loTypeId="urn:microsoft.com/office/officeart/2008/layout/AlternatingHexagons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BDAC316-61F6-4151-ACB6-C1A98CF5454C}">
      <dgm:prSet/>
      <dgm:spPr/>
      <dgm:t>
        <a:bodyPr/>
        <a:lstStyle/>
        <a:p>
          <a:r>
            <a:rPr lang="en-US" dirty="0"/>
            <a:t>Real-Time Data Streaming</a:t>
          </a:r>
        </a:p>
      </dgm:t>
    </dgm:pt>
    <dgm:pt modelId="{BB612C6C-144D-40D6-9A53-E1248CEFCE14}" type="parTrans" cxnId="{3A82048B-2610-46B6-8298-EBCD03E2C31A}">
      <dgm:prSet/>
      <dgm:spPr/>
      <dgm:t>
        <a:bodyPr/>
        <a:lstStyle/>
        <a:p>
          <a:endParaRPr lang="en-US"/>
        </a:p>
      </dgm:t>
    </dgm:pt>
    <dgm:pt modelId="{AA3060B2-B33F-4F3B-95F6-490F036617D1}" type="sibTrans" cxnId="{3A82048B-2610-46B6-8298-EBCD03E2C31A}">
      <dgm:prSet/>
      <dgm:spPr>
        <a:noFill/>
      </dgm:spPr>
      <dgm:t>
        <a:bodyPr/>
        <a:lstStyle/>
        <a:p>
          <a:endParaRPr lang="en-US"/>
        </a:p>
      </dgm:t>
    </dgm:pt>
    <dgm:pt modelId="{1B264008-1815-42F0-B040-84E5F259588D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9B010F00-9156-41B8-8677-F26B963D6ED2}" type="parTrans" cxnId="{846D6918-7014-451C-9748-18211CAB9E09}">
      <dgm:prSet/>
      <dgm:spPr/>
      <dgm:t>
        <a:bodyPr/>
        <a:lstStyle/>
        <a:p>
          <a:endParaRPr lang="en-US"/>
        </a:p>
      </dgm:t>
    </dgm:pt>
    <dgm:pt modelId="{3859F908-C359-48C7-8F7C-315A56CC90EF}" type="sibTrans" cxnId="{846D6918-7014-451C-9748-18211CAB9E09}">
      <dgm:prSet/>
      <dgm:spPr>
        <a:noFill/>
      </dgm:spPr>
      <dgm:t>
        <a:bodyPr/>
        <a:lstStyle/>
        <a:p>
          <a:endParaRPr lang="en-US"/>
        </a:p>
      </dgm:t>
    </dgm:pt>
    <dgm:pt modelId="{3196F156-3764-4F7D-86EC-B01A23E7DF94}">
      <dgm:prSet/>
      <dgm:spPr/>
      <dgm:t>
        <a:bodyPr/>
        <a:lstStyle/>
        <a:p>
          <a:r>
            <a:rPr lang="en-US" dirty="0"/>
            <a:t>Durability and Reliability</a:t>
          </a:r>
        </a:p>
      </dgm:t>
    </dgm:pt>
    <dgm:pt modelId="{6125A6DB-C1FB-47C7-8BBD-E406DBE20DAA}" type="parTrans" cxnId="{CB370827-F7D2-4001-9AD5-FD2A8964DA8B}">
      <dgm:prSet/>
      <dgm:spPr/>
      <dgm:t>
        <a:bodyPr/>
        <a:lstStyle/>
        <a:p>
          <a:endParaRPr lang="en-US"/>
        </a:p>
      </dgm:t>
    </dgm:pt>
    <dgm:pt modelId="{5E391682-120C-4B87-8ECF-0C5B2D83D79A}" type="sibTrans" cxnId="{CB370827-F7D2-4001-9AD5-FD2A8964DA8B}">
      <dgm:prSet/>
      <dgm:spPr>
        <a:noFill/>
      </dgm:spPr>
      <dgm:t>
        <a:bodyPr/>
        <a:lstStyle/>
        <a:p>
          <a:endParaRPr lang="en-US"/>
        </a:p>
      </dgm:t>
    </dgm:pt>
    <dgm:pt modelId="{D30FE49C-817B-4E56-B350-FD4017928E26}">
      <dgm:prSet/>
      <dgm:spPr/>
      <dgm:t>
        <a:bodyPr/>
        <a:lstStyle/>
        <a:p>
          <a:r>
            <a:rPr lang="en-US" dirty="0"/>
            <a:t>High Throughput</a:t>
          </a:r>
        </a:p>
      </dgm:t>
    </dgm:pt>
    <dgm:pt modelId="{ED864576-0DFD-4EA9-8E3D-9E5C0D1F99BE}" type="parTrans" cxnId="{31D86F7A-069C-4303-B760-1E258447AAAF}">
      <dgm:prSet/>
      <dgm:spPr/>
      <dgm:t>
        <a:bodyPr/>
        <a:lstStyle/>
        <a:p>
          <a:endParaRPr lang="en-US"/>
        </a:p>
      </dgm:t>
    </dgm:pt>
    <dgm:pt modelId="{431EE168-30D9-46C0-AA9B-ABA47585AA80}" type="sibTrans" cxnId="{31D86F7A-069C-4303-B760-1E258447AAAF}">
      <dgm:prSet/>
      <dgm:spPr>
        <a:noFill/>
      </dgm:spPr>
      <dgm:t>
        <a:bodyPr/>
        <a:lstStyle/>
        <a:p>
          <a:endParaRPr lang="en-US"/>
        </a:p>
      </dgm:t>
    </dgm:pt>
    <dgm:pt modelId="{E3EE8373-1DCB-4768-BB92-FEC522348951}">
      <dgm:prSet/>
      <dgm:spPr/>
      <dgm:t>
        <a:bodyPr/>
        <a:lstStyle/>
        <a:p>
          <a:r>
            <a:rPr lang="en-US" dirty="0"/>
            <a:t>Decoupling </a:t>
          </a:r>
        </a:p>
      </dgm:t>
    </dgm:pt>
    <dgm:pt modelId="{0E72908E-BF50-48F0-9B92-71D4288BAC62}" type="parTrans" cxnId="{395A0FBE-331E-40C4-A801-CB2B5B31C3F8}">
      <dgm:prSet/>
      <dgm:spPr/>
      <dgm:t>
        <a:bodyPr/>
        <a:lstStyle/>
        <a:p>
          <a:endParaRPr lang="en-US"/>
        </a:p>
      </dgm:t>
    </dgm:pt>
    <dgm:pt modelId="{CD001244-CDA8-47FC-A344-AD3549251865}" type="sibTrans" cxnId="{395A0FBE-331E-40C4-A801-CB2B5B31C3F8}">
      <dgm:prSet/>
      <dgm:spPr>
        <a:noFill/>
      </dgm:spPr>
      <dgm:t>
        <a:bodyPr/>
        <a:lstStyle/>
        <a:p>
          <a:endParaRPr lang="en-US"/>
        </a:p>
      </dgm:t>
    </dgm:pt>
    <dgm:pt modelId="{4E8AA05C-4138-4F35-B538-78AA905061DD}">
      <dgm:prSet/>
      <dgm:spPr/>
      <dgm:t>
        <a:bodyPr/>
        <a:lstStyle/>
        <a:p>
          <a:r>
            <a:rPr lang="en-US" dirty="0"/>
            <a:t>Fault Tolerance</a:t>
          </a:r>
        </a:p>
      </dgm:t>
    </dgm:pt>
    <dgm:pt modelId="{E1D57773-AE13-47A3-BE8F-99BDB89599A8}" type="parTrans" cxnId="{4F228087-96A3-4100-BB76-6378C16A7122}">
      <dgm:prSet/>
      <dgm:spPr/>
      <dgm:t>
        <a:bodyPr/>
        <a:lstStyle/>
        <a:p>
          <a:endParaRPr lang="en-US"/>
        </a:p>
      </dgm:t>
    </dgm:pt>
    <dgm:pt modelId="{8B83E002-0D70-46B7-9B1B-FA6721807C9E}" type="sibTrans" cxnId="{4F228087-96A3-4100-BB76-6378C16A7122}">
      <dgm:prSet/>
      <dgm:spPr>
        <a:noFill/>
      </dgm:spPr>
      <dgm:t>
        <a:bodyPr/>
        <a:lstStyle/>
        <a:p>
          <a:endParaRPr lang="en-US"/>
        </a:p>
      </dgm:t>
    </dgm:pt>
    <dgm:pt modelId="{3630A028-FEEA-4D7C-894D-D98A1679EB62}" type="pres">
      <dgm:prSet presAssocID="{A1455A50-BB07-4AF7-973C-3896633E3E1A}" presName="Name0" presStyleCnt="0">
        <dgm:presLayoutVars>
          <dgm:chMax/>
          <dgm:chPref/>
          <dgm:dir/>
          <dgm:animLvl val="lvl"/>
        </dgm:presLayoutVars>
      </dgm:prSet>
      <dgm:spPr/>
    </dgm:pt>
    <dgm:pt modelId="{AD931BF8-110E-4874-AABD-EADD9D6BECB1}" type="pres">
      <dgm:prSet presAssocID="{EBDAC316-61F6-4151-ACB6-C1A98CF5454C}" presName="composite" presStyleCnt="0"/>
      <dgm:spPr/>
    </dgm:pt>
    <dgm:pt modelId="{D19CD538-1090-43CB-9B05-EF4AD98E71B6}" type="pres">
      <dgm:prSet presAssocID="{EBDAC316-61F6-4151-ACB6-C1A98CF5454C}" presName="Parent1" presStyleLbl="node1" presStyleIdx="0" presStyleCnt="12" custLinFactX="4963" custLinFactNeighborX="100000" custLinFactNeighborY="4008">
        <dgm:presLayoutVars>
          <dgm:chMax val="1"/>
          <dgm:chPref val="1"/>
          <dgm:bulletEnabled val="1"/>
        </dgm:presLayoutVars>
      </dgm:prSet>
      <dgm:spPr/>
    </dgm:pt>
    <dgm:pt modelId="{3A4F9ABA-A17F-41C2-9357-F11AD19B7AE2}" type="pres">
      <dgm:prSet presAssocID="{EBDAC316-61F6-4151-ACB6-C1A98CF5454C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27951A2-76E8-4E03-B15D-05CCBB28802E}" type="pres">
      <dgm:prSet presAssocID="{EBDAC316-61F6-4151-ACB6-C1A98CF5454C}" presName="BalanceSpacing" presStyleCnt="0"/>
      <dgm:spPr/>
    </dgm:pt>
    <dgm:pt modelId="{7B080BA5-A9C0-4397-8A41-03AB6F9FFFFD}" type="pres">
      <dgm:prSet presAssocID="{EBDAC316-61F6-4151-ACB6-C1A98CF5454C}" presName="BalanceSpacing1" presStyleCnt="0"/>
      <dgm:spPr/>
    </dgm:pt>
    <dgm:pt modelId="{9C468E33-0B4A-48BE-B1C0-1CB5E2201712}" type="pres">
      <dgm:prSet presAssocID="{AA3060B2-B33F-4F3B-95F6-490F036617D1}" presName="Accent1Text" presStyleLbl="node1" presStyleIdx="1" presStyleCnt="12"/>
      <dgm:spPr/>
    </dgm:pt>
    <dgm:pt modelId="{CE213E82-B03B-4FF5-A480-7DB8F98AF602}" type="pres">
      <dgm:prSet presAssocID="{AA3060B2-B33F-4F3B-95F6-490F036617D1}" presName="spaceBetweenRectangles" presStyleCnt="0"/>
      <dgm:spPr/>
    </dgm:pt>
    <dgm:pt modelId="{2FD41A2E-9A9D-4D35-8969-EEB40BAF082E}" type="pres">
      <dgm:prSet presAssocID="{1B264008-1815-42F0-B040-84E5F259588D}" presName="composite" presStyleCnt="0"/>
      <dgm:spPr/>
    </dgm:pt>
    <dgm:pt modelId="{5911D65C-CB11-48BE-A7FE-03FF32397A5F}" type="pres">
      <dgm:prSet presAssocID="{1B264008-1815-42F0-B040-84E5F259588D}" presName="Parent1" presStyleLbl="node1" presStyleIdx="2" presStyleCnt="12" custLinFactX="-8849" custLinFactNeighborX="-100000" custLinFactNeighborY="19276">
        <dgm:presLayoutVars>
          <dgm:chMax val="1"/>
          <dgm:chPref val="1"/>
          <dgm:bulletEnabled val="1"/>
        </dgm:presLayoutVars>
      </dgm:prSet>
      <dgm:spPr/>
    </dgm:pt>
    <dgm:pt modelId="{E79E37BA-9A12-4447-8D09-AA8ED580F466}" type="pres">
      <dgm:prSet presAssocID="{1B264008-1815-42F0-B040-84E5F259588D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3C71237-9884-4624-A2BC-5DD59018DF45}" type="pres">
      <dgm:prSet presAssocID="{1B264008-1815-42F0-B040-84E5F259588D}" presName="BalanceSpacing" presStyleCnt="0"/>
      <dgm:spPr/>
    </dgm:pt>
    <dgm:pt modelId="{47D037CB-D99D-4D10-ABD5-5DECE856AA37}" type="pres">
      <dgm:prSet presAssocID="{1B264008-1815-42F0-B040-84E5F259588D}" presName="BalanceSpacing1" presStyleCnt="0"/>
      <dgm:spPr/>
    </dgm:pt>
    <dgm:pt modelId="{70F27DF3-B8E2-41B6-B368-79E3047A339E}" type="pres">
      <dgm:prSet presAssocID="{3859F908-C359-48C7-8F7C-315A56CC90EF}" presName="Accent1Text" presStyleLbl="node1" presStyleIdx="3" presStyleCnt="12"/>
      <dgm:spPr/>
    </dgm:pt>
    <dgm:pt modelId="{A2E22A5B-DB43-4D5A-AB42-B430A82DBA97}" type="pres">
      <dgm:prSet presAssocID="{3859F908-C359-48C7-8F7C-315A56CC90EF}" presName="spaceBetweenRectangles" presStyleCnt="0"/>
      <dgm:spPr/>
    </dgm:pt>
    <dgm:pt modelId="{2E41DF3C-8E9F-4A3F-A650-57967723DAFB}" type="pres">
      <dgm:prSet presAssocID="{3196F156-3764-4F7D-86EC-B01A23E7DF94}" presName="composite" presStyleCnt="0"/>
      <dgm:spPr/>
    </dgm:pt>
    <dgm:pt modelId="{A38715B1-CDEA-4F4B-B4FC-0C4DABDF9920}" type="pres">
      <dgm:prSet presAssocID="{3196F156-3764-4F7D-86EC-B01A23E7DF94}" presName="Parent1" presStyleLbl="node1" presStyleIdx="4" presStyleCnt="12" custLinFactX="193817" custLinFactNeighborX="200000" custLinFactNeighborY="-62630">
        <dgm:presLayoutVars>
          <dgm:chMax val="1"/>
          <dgm:chPref val="1"/>
          <dgm:bulletEnabled val="1"/>
        </dgm:presLayoutVars>
      </dgm:prSet>
      <dgm:spPr/>
    </dgm:pt>
    <dgm:pt modelId="{C63B97BA-282D-4B3F-9831-91C0FC00D27C}" type="pres">
      <dgm:prSet presAssocID="{3196F156-3764-4F7D-86EC-B01A23E7DF94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2330FE5-2D68-4FD7-AF23-8B65A621C8FA}" type="pres">
      <dgm:prSet presAssocID="{3196F156-3764-4F7D-86EC-B01A23E7DF94}" presName="BalanceSpacing" presStyleCnt="0"/>
      <dgm:spPr/>
    </dgm:pt>
    <dgm:pt modelId="{84EE5845-8DF1-4FD4-981A-2A2EADF303C6}" type="pres">
      <dgm:prSet presAssocID="{3196F156-3764-4F7D-86EC-B01A23E7DF94}" presName="BalanceSpacing1" presStyleCnt="0"/>
      <dgm:spPr/>
    </dgm:pt>
    <dgm:pt modelId="{F885BF8E-9959-4FB8-9273-72E5ED9075DA}" type="pres">
      <dgm:prSet presAssocID="{5E391682-120C-4B87-8ECF-0C5B2D83D79A}" presName="Accent1Text" presStyleLbl="node1" presStyleIdx="5" presStyleCnt="12"/>
      <dgm:spPr/>
    </dgm:pt>
    <dgm:pt modelId="{2D2E63F8-2DC9-4F96-8363-526AD70D6EDC}" type="pres">
      <dgm:prSet presAssocID="{5E391682-120C-4B87-8ECF-0C5B2D83D79A}" presName="spaceBetweenRectangles" presStyleCnt="0"/>
      <dgm:spPr/>
    </dgm:pt>
    <dgm:pt modelId="{038454B9-55DA-472C-B49A-CD76E09AE5D8}" type="pres">
      <dgm:prSet presAssocID="{D30FE49C-817B-4E56-B350-FD4017928E26}" presName="composite" presStyleCnt="0"/>
      <dgm:spPr/>
    </dgm:pt>
    <dgm:pt modelId="{C53FE52D-B90A-4228-89CD-27C9610A678E}" type="pres">
      <dgm:prSet presAssocID="{D30FE49C-817B-4E56-B350-FD4017928E26}" presName="Parent1" presStyleLbl="node1" presStyleIdx="6" presStyleCnt="12" custLinFactX="59170" custLinFactY="66131" custLinFactNeighborX="100000" custLinFactNeighborY="100000">
        <dgm:presLayoutVars>
          <dgm:chMax val="1"/>
          <dgm:chPref val="1"/>
          <dgm:bulletEnabled val="1"/>
        </dgm:presLayoutVars>
      </dgm:prSet>
      <dgm:spPr/>
    </dgm:pt>
    <dgm:pt modelId="{E06294AA-92AF-44B3-BA12-37BFFBCBEE88}" type="pres">
      <dgm:prSet presAssocID="{D30FE49C-817B-4E56-B350-FD4017928E26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90F265B-D40C-41FF-A910-B4A06037AE82}" type="pres">
      <dgm:prSet presAssocID="{D30FE49C-817B-4E56-B350-FD4017928E26}" presName="BalanceSpacing" presStyleCnt="0"/>
      <dgm:spPr/>
    </dgm:pt>
    <dgm:pt modelId="{3CFFA578-CA89-4A80-B978-927D11943217}" type="pres">
      <dgm:prSet presAssocID="{D30FE49C-817B-4E56-B350-FD4017928E26}" presName="BalanceSpacing1" presStyleCnt="0"/>
      <dgm:spPr/>
    </dgm:pt>
    <dgm:pt modelId="{38237741-9DA3-4CB5-92F1-4344C1D21860}" type="pres">
      <dgm:prSet presAssocID="{431EE168-30D9-46C0-AA9B-ABA47585AA80}" presName="Accent1Text" presStyleLbl="node1" presStyleIdx="7" presStyleCnt="12"/>
      <dgm:spPr/>
    </dgm:pt>
    <dgm:pt modelId="{76536580-B006-4314-86B9-C604B5CC169E}" type="pres">
      <dgm:prSet presAssocID="{431EE168-30D9-46C0-AA9B-ABA47585AA80}" presName="spaceBetweenRectangles" presStyleCnt="0"/>
      <dgm:spPr/>
    </dgm:pt>
    <dgm:pt modelId="{F7F69E6C-0D11-41DC-A4DE-CCFFEF716294}" type="pres">
      <dgm:prSet presAssocID="{E3EE8373-1DCB-4768-BB92-FEC522348951}" presName="composite" presStyleCnt="0"/>
      <dgm:spPr/>
    </dgm:pt>
    <dgm:pt modelId="{021C55E1-2186-468C-B8DD-177BCA508B64}" type="pres">
      <dgm:prSet presAssocID="{E3EE8373-1DCB-4768-BB92-FEC522348951}" presName="Parent1" presStyleLbl="node1" presStyleIdx="8" presStyleCnt="12" custLinFactX="191992" custLinFactNeighborX="200000" custLinFactNeighborY="-22250">
        <dgm:presLayoutVars>
          <dgm:chMax val="1"/>
          <dgm:chPref val="1"/>
          <dgm:bulletEnabled val="1"/>
        </dgm:presLayoutVars>
      </dgm:prSet>
      <dgm:spPr/>
    </dgm:pt>
    <dgm:pt modelId="{C2916B47-EE2A-4ABE-91B1-48342702E8E6}" type="pres">
      <dgm:prSet presAssocID="{E3EE8373-1DCB-4768-BB92-FEC522348951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6257952-3F57-4366-8EE2-C5DC467AADBB}" type="pres">
      <dgm:prSet presAssocID="{E3EE8373-1DCB-4768-BB92-FEC522348951}" presName="BalanceSpacing" presStyleCnt="0"/>
      <dgm:spPr/>
    </dgm:pt>
    <dgm:pt modelId="{3A9360AD-FF1F-4FA8-8985-0AA5EF9C2D1B}" type="pres">
      <dgm:prSet presAssocID="{E3EE8373-1DCB-4768-BB92-FEC522348951}" presName="BalanceSpacing1" presStyleCnt="0"/>
      <dgm:spPr/>
    </dgm:pt>
    <dgm:pt modelId="{4D7DA64E-EFD9-4FDB-9503-3722F078F149}" type="pres">
      <dgm:prSet presAssocID="{CD001244-CDA8-47FC-A344-AD3549251865}" presName="Accent1Text" presStyleLbl="node1" presStyleIdx="9" presStyleCnt="12"/>
      <dgm:spPr/>
    </dgm:pt>
    <dgm:pt modelId="{07C9ABEC-33C9-4CC1-A4EC-2E72B23A67B8}" type="pres">
      <dgm:prSet presAssocID="{CD001244-CDA8-47FC-A344-AD3549251865}" presName="spaceBetweenRectangles" presStyleCnt="0"/>
      <dgm:spPr/>
    </dgm:pt>
    <dgm:pt modelId="{F9202B58-3174-409B-A5DB-0D7F8E5E7DB2}" type="pres">
      <dgm:prSet presAssocID="{4E8AA05C-4138-4F35-B538-78AA905061DD}" presName="composite" presStyleCnt="0"/>
      <dgm:spPr/>
    </dgm:pt>
    <dgm:pt modelId="{BBE6D90A-1847-4C62-8171-E77F7A47BCAD}" type="pres">
      <dgm:prSet presAssocID="{4E8AA05C-4138-4F35-B538-78AA905061DD}" presName="Parent1" presStyleLbl="node1" presStyleIdx="10" presStyleCnt="12" custLinFactX="-5947" custLinFactY="-31170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DA6CF78C-66C8-4159-993D-2DA65760F730}" type="pres">
      <dgm:prSet presAssocID="{4E8AA05C-4138-4F35-B538-78AA905061DD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94744DCD-D25D-4CC9-AF54-4B3B61B729EB}" type="pres">
      <dgm:prSet presAssocID="{4E8AA05C-4138-4F35-B538-78AA905061DD}" presName="BalanceSpacing" presStyleCnt="0"/>
      <dgm:spPr/>
    </dgm:pt>
    <dgm:pt modelId="{F7280651-96A1-4757-ADCB-2A0D1FFE14A0}" type="pres">
      <dgm:prSet presAssocID="{4E8AA05C-4138-4F35-B538-78AA905061DD}" presName="BalanceSpacing1" presStyleCnt="0"/>
      <dgm:spPr/>
    </dgm:pt>
    <dgm:pt modelId="{3B6777F0-9D09-423F-A744-DF924BD7988A}" type="pres">
      <dgm:prSet presAssocID="{8B83E002-0D70-46B7-9B1B-FA6721807C9E}" presName="Accent1Text" presStyleLbl="node1" presStyleIdx="11" presStyleCnt="12"/>
      <dgm:spPr/>
    </dgm:pt>
  </dgm:ptLst>
  <dgm:cxnLst>
    <dgm:cxn modelId="{FE6FD303-6AFE-4286-BA66-3308152F4FD5}" type="presOf" srcId="{E3EE8373-1DCB-4768-BB92-FEC522348951}" destId="{021C55E1-2186-468C-B8DD-177BCA508B64}" srcOrd="0" destOrd="0" presId="urn:microsoft.com/office/officeart/2008/layout/AlternatingHexagons"/>
    <dgm:cxn modelId="{56896708-13EE-4419-A0FC-90A6FD2BE7FD}" type="presOf" srcId="{4E8AA05C-4138-4F35-B538-78AA905061DD}" destId="{BBE6D90A-1847-4C62-8171-E77F7A47BCAD}" srcOrd="0" destOrd="0" presId="urn:microsoft.com/office/officeart/2008/layout/AlternatingHexagons"/>
    <dgm:cxn modelId="{846D6918-7014-451C-9748-18211CAB9E09}" srcId="{A1455A50-BB07-4AF7-973C-3896633E3E1A}" destId="{1B264008-1815-42F0-B040-84E5F259588D}" srcOrd="1" destOrd="0" parTransId="{9B010F00-9156-41B8-8677-F26B963D6ED2}" sibTransId="{3859F908-C359-48C7-8F7C-315A56CC90EF}"/>
    <dgm:cxn modelId="{E95DF820-026F-4F46-9ECB-2D633D3AFCAB}" type="presOf" srcId="{431EE168-30D9-46C0-AA9B-ABA47585AA80}" destId="{38237741-9DA3-4CB5-92F1-4344C1D21860}" srcOrd="0" destOrd="0" presId="urn:microsoft.com/office/officeart/2008/layout/AlternatingHexagons"/>
    <dgm:cxn modelId="{CB370827-F7D2-4001-9AD5-FD2A8964DA8B}" srcId="{A1455A50-BB07-4AF7-973C-3896633E3E1A}" destId="{3196F156-3764-4F7D-86EC-B01A23E7DF94}" srcOrd="2" destOrd="0" parTransId="{6125A6DB-C1FB-47C7-8BBD-E406DBE20DAA}" sibTransId="{5E391682-120C-4B87-8ECF-0C5B2D83D79A}"/>
    <dgm:cxn modelId="{C806A266-40CB-4533-AFDA-3A5A91F41356}" type="presOf" srcId="{A1455A50-BB07-4AF7-973C-3896633E3E1A}" destId="{3630A028-FEEA-4D7C-894D-D98A1679EB62}" srcOrd="0" destOrd="0" presId="urn:microsoft.com/office/officeart/2008/layout/AlternatingHexagons"/>
    <dgm:cxn modelId="{E3BBF051-A8D0-40E5-93CE-DE00E3D6EDF1}" type="presOf" srcId="{EBDAC316-61F6-4151-ACB6-C1A98CF5454C}" destId="{D19CD538-1090-43CB-9B05-EF4AD98E71B6}" srcOrd="0" destOrd="0" presId="urn:microsoft.com/office/officeart/2008/layout/AlternatingHexagons"/>
    <dgm:cxn modelId="{9374C455-9459-4EA8-8327-0DF97119B615}" type="presOf" srcId="{3196F156-3764-4F7D-86EC-B01A23E7DF94}" destId="{A38715B1-CDEA-4F4B-B4FC-0C4DABDF9920}" srcOrd="0" destOrd="0" presId="urn:microsoft.com/office/officeart/2008/layout/AlternatingHexagons"/>
    <dgm:cxn modelId="{31D86F7A-069C-4303-B760-1E258447AAAF}" srcId="{A1455A50-BB07-4AF7-973C-3896633E3E1A}" destId="{D30FE49C-817B-4E56-B350-FD4017928E26}" srcOrd="3" destOrd="0" parTransId="{ED864576-0DFD-4EA9-8E3D-9E5C0D1F99BE}" sibTransId="{431EE168-30D9-46C0-AA9B-ABA47585AA80}"/>
    <dgm:cxn modelId="{4F228087-96A3-4100-BB76-6378C16A7122}" srcId="{A1455A50-BB07-4AF7-973C-3896633E3E1A}" destId="{4E8AA05C-4138-4F35-B538-78AA905061DD}" srcOrd="5" destOrd="0" parTransId="{E1D57773-AE13-47A3-BE8F-99BDB89599A8}" sibTransId="{8B83E002-0D70-46B7-9B1B-FA6721807C9E}"/>
    <dgm:cxn modelId="{3A82048B-2610-46B6-8298-EBCD03E2C31A}" srcId="{A1455A50-BB07-4AF7-973C-3896633E3E1A}" destId="{EBDAC316-61F6-4151-ACB6-C1A98CF5454C}" srcOrd="0" destOrd="0" parTransId="{BB612C6C-144D-40D6-9A53-E1248CEFCE14}" sibTransId="{AA3060B2-B33F-4F3B-95F6-490F036617D1}"/>
    <dgm:cxn modelId="{CE040D90-6921-43B5-BBBF-1454745042F8}" type="presOf" srcId="{5E391682-120C-4B87-8ECF-0C5B2D83D79A}" destId="{F885BF8E-9959-4FB8-9273-72E5ED9075DA}" srcOrd="0" destOrd="0" presId="urn:microsoft.com/office/officeart/2008/layout/AlternatingHexagons"/>
    <dgm:cxn modelId="{44A2FFA8-27FB-4DCD-B108-50EAC97A0C08}" type="presOf" srcId="{AA3060B2-B33F-4F3B-95F6-490F036617D1}" destId="{9C468E33-0B4A-48BE-B1C0-1CB5E2201712}" srcOrd="0" destOrd="0" presId="urn:microsoft.com/office/officeart/2008/layout/AlternatingHexagons"/>
    <dgm:cxn modelId="{AC1469B4-322C-4936-A00C-0AD0B249D649}" type="presOf" srcId="{1B264008-1815-42F0-B040-84E5F259588D}" destId="{5911D65C-CB11-48BE-A7FE-03FF32397A5F}" srcOrd="0" destOrd="0" presId="urn:microsoft.com/office/officeart/2008/layout/AlternatingHexagons"/>
    <dgm:cxn modelId="{7B03F2B7-8EAB-4656-99FF-9C96607396B3}" type="presOf" srcId="{CD001244-CDA8-47FC-A344-AD3549251865}" destId="{4D7DA64E-EFD9-4FDB-9503-3722F078F149}" srcOrd="0" destOrd="0" presId="urn:microsoft.com/office/officeart/2008/layout/AlternatingHexagons"/>
    <dgm:cxn modelId="{395A0FBE-331E-40C4-A801-CB2B5B31C3F8}" srcId="{A1455A50-BB07-4AF7-973C-3896633E3E1A}" destId="{E3EE8373-1DCB-4768-BB92-FEC522348951}" srcOrd="4" destOrd="0" parTransId="{0E72908E-BF50-48F0-9B92-71D4288BAC62}" sibTransId="{CD001244-CDA8-47FC-A344-AD3549251865}"/>
    <dgm:cxn modelId="{618C54CC-0B89-4168-85CE-11CB22E8172D}" type="presOf" srcId="{8B83E002-0D70-46B7-9B1B-FA6721807C9E}" destId="{3B6777F0-9D09-423F-A744-DF924BD7988A}" srcOrd="0" destOrd="0" presId="urn:microsoft.com/office/officeart/2008/layout/AlternatingHexagons"/>
    <dgm:cxn modelId="{D58B82D0-E207-4DFB-8122-F4383A81B67F}" type="presOf" srcId="{3859F908-C359-48C7-8F7C-315A56CC90EF}" destId="{70F27DF3-B8E2-41B6-B368-79E3047A339E}" srcOrd="0" destOrd="0" presId="urn:microsoft.com/office/officeart/2008/layout/AlternatingHexagons"/>
    <dgm:cxn modelId="{E0ED47EF-1848-4602-8FBD-E827309C12CF}" type="presOf" srcId="{D30FE49C-817B-4E56-B350-FD4017928E26}" destId="{C53FE52D-B90A-4228-89CD-27C9610A678E}" srcOrd="0" destOrd="0" presId="urn:microsoft.com/office/officeart/2008/layout/AlternatingHexagons"/>
    <dgm:cxn modelId="{55624249-9A44-48FE-8639-7ABAE6FC7980}" type="presParOf" srcId="{3630A028-FEEA-4D7C-894D-D98A1679EB62}" destId="{AD931BF8-110E-4874-AABD-EADD9D6BECB1}" srcOrd="0" destOrd="0" presId="urn:microsoft.com/office/officeart/2008/layout/AlternatingHexagons"/>
    <dgm:cxn modelId="{B666AC8F-C281-4A5C-B485-A89787CAF6F8}" type="presParOf" srcId="{AD931BF8-110E-4874-AABD-EADD9D6BECB1}" destId="{D19CD538-1090-43CB-9B05-EF4AD98E71B6}" srcOrd="0" destOrd="0" presId="urn:microsoft.com/office/officeart/2008/layout/AlternatingHexagons"/>
    <dgm:cxn modelId="{37E680B7-AEA1-4677-AAA6-26A19FF60529}" type="presParOf" srcId="{AD931BF8-110E-4874-AABD-EADD9D6BECB1}" destId="{3A4F9ABA-A17F-41C2-9357-F11AD19B7AE2}" srcOrd="1" destOrd="0" presId="urn:microsoft.com/office/officeart/2008/layout/AlternatingHexagons"/>
    <dgm:cxn modelId="{F9248AA5-558C-4E40-9FA5-409221F7E2D7}" type="presParOf" srcId="{AD931BF8-110E-4874-AABD-EADD9D6BECB1}" destId="{C27951A2-76E8-4E03-B15D-05CCBB28802E}" srcOrd="2" destOrd="0" presId="urn:microsoft.com/office/officeart/2008/layout/AlternatingHexagons"/>
    <dgm:cxn modelId="{48C9B952-8D4E-4053-AAA0-E697B235BE81}" type="presParOf" srcId="{AD931BF8-110E-4874-AABD-EADD9D6BECB1}" destId="{7B080BA5-A9C0-4397-8A41-03AB6F9FFFFD}" srcOrd="3" destOrd="0" presId="urn:microsoft.com/office/officeart/2008/layout/AlternatingHexagons"/>
    <dgm:cxn modelId="{6462D8BE-271E-49A9-A8F2-F0E2211D7628}" type="presParOf" srcId="{AD931BF8-110E-4874-AABD-EADD9D6BECB1}" destId="{9C468E33-0B4A-48BE-B1C0-1CB5E2201712}" srcOrd="4" destOrd="0" presId="urn:microsoft.com/office/officeart/2008/layout/AlternatingHexagons"/>
    <dgm:cxn modelId="{76321ACE-BBD1-4C37-AE07-948FFDB61AA5}" type="presParOf" srcId="{3630A028-FEEA-4D7C-894D-D98A1679EB62}" destId="{CE213E82-B03B-4FF5-A480-7DB8F98AF602}" srcOrd="1" destOrd="0" presId="urn:microsoft.com/office/officeart/2008/layout/AlternatingHexagons"/>
    <dgm:cxn modelId="{8C909AC3-4013-4BF7-B5CF-335F87FA0949}" type="presParOf" srcId="{3630A028-FEEA-4D7C-894D-D98A1679EB62}" destId="{2FD41A2E-9A9D-4D35-8969-EEB40BAF082E}" srcOrd="2" destOrd="0" presId="urn:microsoft.com/office/officeart/2008/layout/AlternatingHexagons"/>
    <dgm:cxn modelId="{323BB377-CBB1-49E9-933A-6D950EFC14CF}" type="presParOf" srcId="{2FD41A2E-9A9D-4D35-8969-EEB40BAF082E}" destId="{5911D65C-CB11-48BE-A7FE-03FF32397A5F}" srcOrd="0" destOrd="0" presId="urn:microsoft.com/office/officeart/2008/layout/AlternatingHexagons"/>
    <dgm:cxn modelId="{60E0F313-AC6B-4EBA-9570-15C15FDA8943}" type="presParOf" srcId="{2FD41A2E-9A9D-4D35-8969-EEB40BAF082E}" destId="{E79E37BA-9A12-4447-8D09-AA8ED580F466}" srcOrd="1" destOrd="0" presId="urn:microsoft.com/office/officeart/2008/layout/AlternatingHexagons"/>
    <dgm:cxn modelId="{A0CA0F6C-14EE-43ED-B1FE-B7C1006CF353}" type="presParOf" srcId="{2FD41A2E-9A9D-4D35-8969-EEB40BAF082E}" destId="{C3C71237-9884-4624-A2BC-5DD59018DF45}" srcOrd="2" destOrd="0" presId="urn:microsoft.com/office/officeart/2008/layout/AlternatingHexagons"/>
    <dgm:cxn modelId="{734A0E9E-1D44-4FFF-A55B-38B97701CFAC}" type="presParOf" srcId="{2FD41A2E-9A9D-4D35-8969-EEB40BAF082E}" destId="{47D037CB-D99D-4D10-ABD5-5DECE856AA37}" srcOrd="3" destOrd="0" presId="urn:microsoft.com/office/officeart/2008/layout/AlternatingHexagons"/>
    <dgm:cxn modelId="{2020A4BA-0485-4666-9FC6-DDB40AF18C68}" type="presParOf" srcId="{2FD41A2E-9A9D-4D35-8969-EEB40BAF082E}" destId="{70F27DF3-B8E2-41B6-B368-79E3047A339E}" srcOrd="4" destOrd="0" presId="urn:microsoft.com/office/officeart/2008/layout/AlternatingHexagons"/>
    <dgm:cxn modelId="{24E13238-54DE-4F1C-AFBE-16B799414637}" type="presParOf" srcId="{3630A028-FEEA-4D7C-894D-D98A1679EB62}" destId="{A2E22A5B-DB43-4D5A-AB42-B430A82DBA97}" srcOrd="3" destOrd="0" presId="urn:microsoft.com/office/officeart/2008/layout/AlternatingHexagons"/>
    <dgm:cxn modelId="{E9C78C22-AD99-4CBD-B67B-6D76420E5B5B}" type="presParOf" srcId="{3630A028-FEEA-4D7C-894D-D98A1679EB62}" destId="{2E41DF3C-8E9F-4A3F-A650-57967723DAFB}" srcOrd="4" destOrd="0" presId="urn:microsoft.com/office/officeart/2008/layout/AlternatingHexagons"/>
    <dgm:cxn modelId="{C222EA22-804E-4184-8D7C-0E41907610E4}" type="presParOf" srcId="{2E41DF3C-8E9F-4A3F-A650-57967723DAFB}" destId="{A38715B1-CDEA-4F4B-B4FC-0C4DABDF9920}" srcOrd="0" destOrd="0" presId="urn:microsoft.com/office/officeart/2008/layout/AlternatingHexagons"/>
    <dgm:cxn modelId="{46C02D9B-0CD9-4FCA-9F76-86888F0148AF}" type="presParOf" srcId="{2E41DF3C-8E9F-4A3F-A650-57967723DAFB}" destId="{C63B97BA-282D-4B3F-9831-91C0FC00D27C}" srcOrd="1" destOrd="0" presId="urn:microsoft.com/office/officeart/2008/layout/AlternatingHexagons"/>
    <dgm:cxn modelId="{7B7CBC2D-5E72-4C7B-86B9-19247106001C}" type="presParOf" srcId="{2E41DF3C-8E9F-4A3F-A650-57967723DAFB}" destId="{72330FE5-2D68-4FD7-AF23-8B65A621C8FA}" srcOrd="2" destOrd="0" presId="urn:microsoft.com/office/officeart/2008/layout/AlternatingHexagons"/>
    <dgm:cxn modelId="{153977D8-AFEF-4051-8486-C87F9D14DCEE}" type="presParOf" srcId="{2E41DF3C-8E9F-4A3F-A650-57967723DAFB}" destId="{84EE5845-8DF1-4FD4-981A-2A2EADF303C6}" srcOrd="3" destOrd="0" presId="urn:microsoft.com/office/officeart/2008/layout/AlternatingHexagons"/>
    <dgm:cxn modelId="{225743DF-35CA-4DE8-84AF-8F2B2DEA39E3}" type="presParOf" srcId="{2E41DF3C-8E9F-4A3F-A650-57967723DAFB}" destId="{F885BF8E-9959-4FB8-9273-72E5ED9075DA}" srcOrd="4" destOrd="0" presId="urn:microsoft.com/office/officeart/2008/layout/AlternatingHexagons"/>
    <dgm:cxn modelId="{98F0BE60-BEBA-4499-BD26-97D061D85C11}" type="presParOf" srcId="{3630A028-FEEA-4D7C-894D-D98A1679EB62}" destId="{2D2E63F8-2DC9-4F96-8363-526AD70D6EDC}" srcOrd="5" destOrd="0" presId="urn:microsoft.com/office/officeart/2008/layout/AlternatingHexagons"/>
    <dgm:cxn modelId="{1C9AE2EE-5F9B-430A-8502-8A623F867E94}" type="presParOf" srcId="{3630A028-FEEA-4D7C-894D-D98A1679EB62}" destId="{038454B9-55DA-472C-B49A-CD76E09AE5D8}" srcOrd="6" destOrd="0" presId="urn:microsoft.com/office/officeart/2008/layout/AlternatingHexagons"/>
    <dgm:cxn modelId="{084B3300-26B0-4761-9995-61EBAE7B5C26}" type="presParOf" srcId="{038454B9-55DA-472C-B49A-CD76E09AE5D8}" destId="{C53FE52D-B90A-4228-89CD-27C9610A678E}" srcOrd="0" destOrd="0" presId="urn:microsoft.com/office/officeart/2008/layout/AlternatingHexagons"/>
    <dgm:cxn modelId="{CFDC9226-24A0-4BBA-9195-BD61E269C237}" type="presParOf" srcId="{038454B9-55DA-472C-B49A-CD76E09AE5D8}" destId="{E06294AA-92AF-44B3-BA12-37BFFBCBEE88}" srcOrd="1" destOrd="0" presId="urn:microsoft.com/office/officeart/2008/layout/AlternatingHexagons"/>
    <dgm:cxn modelId="{1E18AA38-6574-4261-BFE8-0210355DF3AF}" type="presParOf" srcId="{038454B9-55DA-472C-B49A-CD76E09AE5D8}" destId="{490F265B-D40C-41FF-A910-B4A06037AE82}" srcOrd="2" destOrd="0" presId="urn:microsoft.com/office/officeart/2008/layout/AlternatingHexagons"/>
    <dgm:cxn modelId="{0E887E5C-22D5-4F11-AC51-1AA6147C475E}" type="presParOf" srcId="{038454B9-55DA-472C-B49A-CD76E09AE5D8}" destId="{3CFFA578-CA89-4A80-B978-927D11943217}" srcOrd="3" destOrd="0" presId="urn:microsoft.com/office/officeart/2008/layout/AlternatingHexagons"/>
    <dgm:cxn modelId="{6EC1BCDE-EE6A-47F6-81C0-2A60A4897707}" type="presParOf" srcId="{038454B9-55DA-472C-B49A-CD76E09AE5D8}" destId="{38237741-9DA3-4CB5-92F1-4344C1D21860}" srcOrd="4" destOrd="0" presId="urn:microsoft.com/office/officeart/2008/layout/AlternatingHexagons"/>
    <dgm:cxn modelId="{A27D7C83-631F-4C14-AA1C-267E2F6A6947}" type="presParOf" srcId="{3630A028-FEEA-4D7C-894D-D98A1679EB62}" destId="{76536580-B006-4314-86B9-C604B5CC169E}" srcOrd="7" destOrd="0" presId="urn:microsoft.com/office/officeart/2008/layout/AlternatingHexagons"/>
    <dgm:cxn modelId="{71B9CA7C-810C-4AC6-8B4B-F06CA16F877E}" type="presParOf" srcId="{3630A028-FEEA-4D7C-894D-D98A1679EB62}" destId="{F7F69E6C-0D11-41DC-A4DE-CCFFEF716294}" srcOrd="8" destOrd="0" presId="urn:microsoft.com/office/officeart/2008/layout/AlternatingHexagons"/>
    <dgm:cxn modelId="{AD2BA397-31B7-4405-A32F-7DDF8E01F32E}" type="presParOf" srcId="{F7F69E6C-0D11-41DC-A4DE-CCFFEF716294}" destId="{021C55E1-2186-468C-B8DD-177BCA508B64}" srcOrd="0" destOrd="0" presId="urn:microsoft.com/office/officeart/2008/layout/AlternatingHexagons"/>
    <dgm:cxn modelId="{09718862-2B6E-4F95-AE8E-9EC5399BA905}" type="presParOf" srcId="{F7F69E6C-0D11-41DC-A4DE-CCFFEF716294}" destId="{C2916B47-EE2A-4ABE-91B1-48342702E8E6}" srcOrd="1" destOrd="0" presId="urn:microsoft.com/office/officeart/2008/layout/AlternatingHexagons"/>
    <dgm:cxn modelId="{254A1484-CF22-4743-BC04-9DC5D1117A2F}" type="presParOf" srcId="{F7F69E6C-0D11-41DC-A4DE-CCFFEF716294}" destId="{76257952-3F57-4366-8EE2-C5DC467AADBB}" srcOrd="2" destOrd="0" presId="urn:microsoft.com/office/officeart/2008/layout/AlternatingHexagons"/>
    <dgm:cxn modelId="{9738266F-BA2E-4F21-9C1C-7413B26BF52E}" type="presParOf" srcId="{F7F69E6C-0D11-41DC-A4DE-CCFFEF716294}" destId="{3A9360AD-FF1F-4FA8-8985-0AA5EF9C2D1B}" srcOrd="3" destOrd="0" presId="urn:microsoft.com/office/officeart/2008/layout/AlternatingHexagons"/>
    <dgm:cxn modelId="{5DB4264D-CECB-4A45-8E4C-719196D51FD7}" type="presParOf" srcId="{F7F69E6C-0D11-41DC-A4DE-CCFFEF716294}" destId="{4D7DA64E-EFD9-4FDB-9503-3722F078F149}" srcOrd="4" destOrd="0" presId="urn:microsoft.com/office/officeart/2008/layout/AlternatingHexagons"/>
    <dgm:cxn modelId="{557F57FD-40EE-4D02-B965-222222DEE05C}" type="presParOf" srcId="{3630A028-FEEA-4D7C-894D-D98A1679EB62}" destId="{07C9ABEC-33C9-4CC1-A4EC-2E72B23A67B8}" srcOrd="9" destOrd="0" presId="urn:microsoft.com/office/officeart/2008/layout/AlternatingHexagons"/>
    <dgm:cxn modelId="{842CB067-44DA-4506-9667-EB5AEE0CA15E}" type="presParOf" srcId="{3630A028-FEEA-4D7C-894D-D98A1679EB62}" destId="{F9202B58-3174-409B-A5DB-0D7F8E5E7DB2}" srcOrd="10" destOrd="0" presId="urn:microsoft.com/office/officeart/2008/layout/AlternatingHexagons"/>
    <dgm:cxn modelId="{E00E0AC3-1467-4C78-B12E-E6CCA9D39E36}" type="presParOf" srcId="{F9202B58-3174-409B-A5DB-0D7F8E5E7DB2}" destId="{BBE6D90A-1847-4C62-8171-E77F7A47BCAD}" srcOrd="0" destOrd="0" presId="urn:microsoft.com/office/officeart/2008/layout/AlternatingHexagons"/>
    <dgm:cxn modelId="{F5254B63-A148-4408-B5FB-06C84C01B40B}" type="presParOf" srcId="{F9202B58-3174-409B-A5DB-0D7F8E5E7DB2}" destId="{DA6CF78C-66C8-4159-993D-2DA65760F730}" srcOrd="1" destOrd="0" presId="urn:microsoft.com/office/officeart/2008/layout/AlternatingHexagons"/>
    <dgm:cxn modelId="{CA1BF0AC-5B3B-43AE-AABB-B50944DB9771}" type="presParOf" srcId="{F9202B58-3174-409B-A5DB-0D7F8E5E7DB2}" destId="{94744DCD-D25D-4CC9-AF54-4B3B61B729EB}" srcOrd="2" destOrd="0" presId="urn:microsoft.com/office/officeart/2008/layout/AlternatingHexagons"/>
    <dgm:cxn modelId="{93F1C6EC-138D-4C3F-96CD-B8CCF51651AF}" type="presParOf" srcId="{F9202B58-3174-409B-A5DB-0D7F8E5E7DB2}" destId="{F7280651-96A1-4757-ADCB-2A0D1FFE14A0}" srcOrd="3" destOrd="0" presId="urn:microsoft.com/office/officeart/2008/layout/AlternatingHexagons"/>
    <dgm:cxn modelId="{567B55D6-A0BB-46A7-B474-38A1A9AC5C31}" type="presParOf" srcId="{F9202B58-3174-409B-A5DB-0D7F8E5E7DB2}" destId="{3B6777F0-9D09-423F-A744-DF924BD7988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4D818-2F05-4638-AC42-55B1DD18BCA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294C2B-A8A3-4744-99E9-D38E297F67DC}">
      <dgm:prSet/>
      <dgm:spPr/>
      <dgm:t>
        <a:bodyPr/>
        <a:lstStyle/>
        <a:p>
          <a:r>
            <a:rPr lang="en-US" b="1" dirty="0"/>
            <a:t>Stream Processing</a:t>
          </a:r>
          <a:endParaRPr lang="en-US" dirty="0"/>
        </a:p>
      </dgm:t>
    </dgm:pt>
    <dgm:pt modelId="{024B555A-6547-47C4-AFDC-8E6403388055}" type="parTrans" cxnId="{0A22AE9C-1B06-4DE2-BCA3-B6F3296249BC}">
      <dgm:prSet/>
      <dgm:spPr/>
      <dgm:t>
        <a:bodyPr/>
        <a:lstStyle/>
        <a:p>
          <a:endParaRPr lang="en-US"/>
        </a:p>
      </dgm:t>
    </dgm:pt>
    <dgm:pt modelId="{D3163027-5000-4017-8ABF-D8798088B7AD}" type="sibTrans" cxnId="{0A22AE9C-1B06-4DE2-BCA3-B6F3296249BC}">
      <dgm:prSet/>
      <dgm:spPr/>
      <dgm:t>
        <a:bodyPr/>
        <a:lstStyle/>
        <a:p>
          <a:endParaRPr lang="en-US"/>
        </a:p>
      </dgm:t>
    </dgm:pt>
    <dgm:pt modelId="{80F1202E-69B6-4DAB-A924-0DA8EB86E4F2}">
      <dgm:prSet/>
      <dgm:spPr/>
      <dgm:t>
        <a:bodyPr/>
        <a:lstStyle/>
        <a:p>
          <a:r>
            <a:rPr lang="en-US" b="1" dirty="0"/>
            <a:t>Log Aggregation</a:t>
          </a:r>
          <a:endParaRPr lang="en-US" dirty="0"/>
        </a:p>
      </dgm:t>
    </dgm:pt>
    <dgm:pt modelId="{569EA031-2BCE-4C61-ABC3-0B2B4DF5B3DD}" type="parTrans" cxnId="{419E9A57-EA9E-44F0-A7AB-2D30E765ECC9}">
      <dgm:prSet/>
      <dgm:spPr/>
      <dgm:t>
        <a:bodyPr/>
        <a:lstStyle/>
        <a:p>
          <a:endParaRPr lang="en-US"/>
        </a:p>
      </dgm:t>
    </dgm:pt>
    <dgm:pt modelId="{6F6A696F-D7D5-40E1-9373-300C435E8AF5}" type="sibTrans" cxnId="{419E9A57-EA9E-44F0-A7AB-2D30E765ECC9}">
      <dgm:prSet/>
      <dgm:spPr/>
      <dgm:t>
        <a:bodyPr/>
        <a:lstStyle/>
        <a:p>
          <a:endParaRPr lang="en-US"/>
        </a:p>
      </dgm:t>
    </dgm:pt>
    <dgm:pt modelId="{9FD4417E-4128-40D2-B288-B2F4FE5AE5C5}">
      <dgm:prSet/>
      <dgm:spPr/>
      <dgm:t>
        <a:bodyPr/>
        <a:lstStyle/>
        <a:p>
          <a:r>
            <a:rPr lang="en-US" b="1" dirty="0"/>
            <a:t>Integration with Big Data Technologies</a:t>
          </a:r>
          <a:endParaRPr lang="en-US" dirty="0"/>
        </a:p>
      </dgm:t>
    </dgm:pt>
    <dgm:pt modelId="{7B4121B3-B290-486C-9DE4-059AC809DE4C}" type="parTrans" cxnId="{C18F7834-0A68-409F-993B-C39A57D94E79}">
      <dgm:prSet/>
      <dgm:spPr/>
      <dgm:t>
        <a:bodyPr/>
        <a:lstStyle/>
        <a:p>
          <a:endParaRPr lang="en-US"/>
        </a:p>
      </dgm:t>
    </dgm:pt>
    <dgm:pt modelId="{93ADFD9D-1B1F-4743-96F2-5F34C0251C46}" type="sibTrans" cxnId="{C18F7834-0A68-409F-993B-C39A57D94E79}">
      <dgm:prSet/>
      <dgm:spPr/>
      <dgm:t>
        <a:bodyPr/>
        <a:lstStyle/>
        <a:p>
          <a:endParaRPr lang="en-US"/>
        </a:p>
      </dgm:t>
    </dgm:pt>
    <dgm:pt modelId="{BA9B4FC1-5A4B-42B6-A5A2-AD4BFC7BD43B}">
      <dgm:prSet/>
      <dgm:spPr/>
      <dgm:t>
        <a:bodyPr/>
        <a:lstStyle/>
        <a:p>
          <a:r>
            <a:rPr lang="en-US" b="1" dirty="0"/>
            <a:t>Enterprise Use Cases</a:t>
          </a:r>
          <a:endParaRPr lang="en-US" dirty="0"/>
        </a:p>
      </dgm:t>
    </dgm:pt>
    <dgm:pt modelId="{96B467D7-697A-4688-856E-98AD9AA239E8}" type="parTrans" cxnId="{5FDDEB9C-A94E-48C6-8B43-3BF169C98F9B}">
      <dgm:prSet/>
      <dgm:spPr/>
      <dgm:t>
        <a:bodyPr/>
        <a:lstStyle/>
        <a:p>
          <a:endParaRPr lang="en-US"/>
        </a:p>
      </dgm:t>
    </dgm:pt>
    <dgm:pt modelId="{1ADC79FE-9FE7-48DB-A237-D64693CFF303}" type="sibTrans" cxnId="{5FDDEB9C-A94E-48C6-8B43-3BF169C98F9B}">
      <dgm:prSet/>
      <dgm:spPr/>
      <dgm:t>
        <a:bodyPr/>
        <a:lstStyle/>
        <a:p>
          <a:endParaRPr lang="en-US"/>
        </a:p>
      </dgm:t>
    </dgm:pt>
    <dgm:pt modelId="{79DC1CAA-67E9-4C86-B57B-74A516D34CB0}" type="pres">
      <dgm:prSet presAssocID="{40D4D818-2F05-4638-AC42-55B1DD18BCAA}" presName="root" presStyleCnt="0">
        <dgm:presLayoutVars>
          <dgm:dir/>
          <dgm:resizeHandles val="exact"/>
        </dgm:presLayoutVars>
      </dgm:prSet>
      <dgm:spPr/>
    </dgm:pt>
    <dgm:pt modelId="{6E6E04D2-8619-4CF4-9888-D2805BF8656A}" type="pres">
      <dgm:prSet presAssocID="{40D4D818-2F05-4638-AC42-55B1DD18BCAA}" presName="container" presStyleCnt="0">
        <dgm:presLayoutVars>
          <dgm:dir/>
          <dgm:resizeHandles val="exact"/>
        </dgm:presLayoutVars>
      </dgm:prSet>
      <dgm:spPr/>
    </dgm:pt>
    <dgm:pt modelId="{D3C2EFE6-DA90-4576-8054-4F109D960356}" type="pres">
      <dgm:prSet presAssocID="{4C294C2B-A8A3-4744-99E9-D38E297F67DC}" presName="compNode" presStyleCnt="0"/>
      <dgm:spPr/>
    </dgm:pt>
    <dgm:pt modelId="{770F7DCA-7343-475C-9DFB-F441550BDB3C}" type="pres">
      <dgm:prSet presAssocID="{4C294C2B-A8A3-4744-99E9-D38E297F67DC}" presName="iconBgRect" presStyleLbl="bgShp" presStyleIdx="0" presStyleCnt="4"/>
      <dgm:spPr/>
    </dgm:pt>
    <dgm:pt modelId="{6D74A886-ADDA-4607-9BAE-942E51B19F1D}" type="pres">
      <dgm:prSet presAssocID="{4C294C2B-A8A3-4744-99E9-D38E297F67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35B9B443-B0F9-4DF9-9F09-6E27DEBD0C98}" type="pres">
      <dgm:prSet presAssocID="{4C294C2B-A8A3-4744-99E9-D38E297F67DC}" presName="spaceRect" presStyleCnt="0"/>
      <dgm:spPr/>
    </dgm:pt>
    <dgm:pt modelId="{8D99220A-4EE5-44BE-B64D-DF9C19F67D50}" type="pres">
      <dgm:prSet presAssocID="{4C294C2B-A8A3-4744-99E9-D38E297F67DC}" presName="textRect" presStyleLbl="revTx" presStyleIdx="0" presStyleCnt="4">
        <dgm:presLayoutVars>
          <dgm:chMax val="1"/>
          <dgm:chPref val="1"/>
        </dgm:presLayoutVars>
      </dgm:prSet>
      <dgm:spPr/>
    </dgm:pt>
    <dgm:pt modelId="{67ED3DDC-3E09-409F-A191-AFFDBB81120A}" type="pres">
      <dgm:prSet presAssocID="{D3163027-5000-4017-8ABF-D8798088B7AD}" presName="sibTrans" presStyleLbl="sibTrans2D1" presStyleIdx="0" presStyleCnt="0"/>
      <dgm:spPr/>
    </dgm:pt>
    <dgm:pt modelId="{43714117-BB73-453D-9B7A-57DEF959A266}" type="pres">
      <dgm:prSet presAssocID="{80F1202E-69B6-4DAB-A924-0DA8EB86E4F2}" presName="compNode" presStyleCnt="0"/>
      <dgm:spPr/>
    </dgm:pt>
    <dgm:pt modelId="{B4F88E5F-051D-43D3-B5DD-FC8AB0FC1B74}" type="pres">
      <dgm:prSet presAssocID="{80F1202E-69B6-4DAB-A924-0DA8EB86E4F2}" presName="iconBgRect" presStyleLbl="bgShp" presStyleIdx="1" presStyleCnt="4"/>
      <dgm:spPr/>
    </dgm:pt>
    <dgm:pt modelId="{61F373ED-935E-4BDC-AA8D-1A5130A1EBC7}" type="pres">
      <dgm:prSet presAssocID="{80F1202E-69B6-4DAB-A924-0DA8EB86E4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735845-BC38-4A3B-B4B8-AF0759870752}" type="pres">
      <dgm:prSet presAssocID="{80F1202E-69B6-4DAB-A924-0DA8EB86E4F2}" presName="spaceRect" presStyleCnt="0"/>
      <dgm:spPr/>
    </dgm:pt>
    <dgm:pt modelId="{68F230E9-6229-4EC3-961E-424C170406EC}" type="pres">
      <dgm:prSet presAssocID="{80F1202E-69B6-4DAB-A924-0DA8EB86E4F2}" presName="textRect" presStyleLbl="revTx" presStyleIdx="1" presStyleCnt="4">
        <dgm:presLayoutVars>
          <dgm:chMax val="1"/>
          <dgm:chPref val="1"/>
        </dgm:presLayoutVars>
      </dgm:prSet>
      <dgm:spPr/>
    </dgm:pt>
    <dgm:pt modelId="{514A6E30-BFCE-44B5-8399-10316F5B7B28}" type="pres">
      <dgm:prSet presAssocID="{6F6A696F-D7D5-40E1-9373-300C435E8AF5}" presName="sibTrans" presStyleLbl="sibTrans2D1" presStyleIdx="0" presStyleCnt="0"/>
      <dgm:spPr/>
    </dgm:pt>
    <dgm:pt modelId="{8F6B6AFA-2BFE-44D1-B315-CB19F33E9FDF}" type="pres">
      <dgm:prSet presAssocID="{9FD4417E-4128-40D2-B288-B2F4FE5AE5C5}" presName="compNode" presStyleCnt="0"/>
      <dgm:spPr/>
    </dgm:pt>
    <dgm:pt modelId="{4C376CC4-6F05-40D3-B33A-3F75BD1479CB}" type="pres">
      <dgm:prSet presAssocID="{9FD4417E-4128-40D2-B288-B2F4FE5AE5C5}" presName="iconBgRect" presStyleLbl="bgShp" presStyleIdx="2" presStyleCnt="4"/>
      <dgm:spPr/>
    </dgm:pt>
    <dgm:pt modelId="{C91B320A-D36D-46C2-BA8A-490C33369E0D}" type="pres">
      <dgm:prSet presAssocID="{9FD4417E-4128-40D2-B288-B2F4FE5AE5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F9FD8B-217D-4D9A-9AA8-A98875DF28A7}" type="pres">
      <dgm:prSet presAssocID="{9FD4417E-4128-40D2-B288-B2F4FE5AE5C5}" presName="spaceRect" presStyleCnt="0"/>
      <dgm:spPr/>
    </dgm:pt>
    <dgm:pt modelId="{01FF0F62-D918-4CD9-BFEA-CC38D7538C59}" type="pres">
      <dgm:prSet presAssocID="{9FD4417E-4128-40D2-B288-B2F4FE5AE5C5}" presName="textRect" presStyleLbl="revTx" presStyleIdx="2" presStyleCnt="4">
        <dgm:presLayoutVars>
          <dgm:chMax val="1"/>
          <dgm:chPref val="1"/>
        </dgm:presLayoutVars>
      </dgm:prSet>
      <dgm:spPr/>
    </dgm:pt>
    <dgm:pt modelId="{02A2E2B3-CCBF-48DF-961D-B155731B1F66}" type="pres">
      <dgm:prSet presAssocID="{93ADFD9D-1B1F-4743-96F2-5F34C0251C46}" presName="sibTrans" presStyleLbl="sibTrans2D1" presStyleIdx="0" presStyleCnt="0"/>
      <dgm:spPr/>
    </dgm:pt>
    <dgm:pt modelId="{ED4F7FE7-01FD-44BA-B84A-2D70D91632E3}" type="pres">
      <dgm:prSet presAssocID="{BA9B4FC1-5A4B-42B6-A5A2-AD4BFC7BD43B}" presName="compNode" presStyleCnt="0"/>
      <dgm:spPr/>
    </dgm:pt>
    <dgm:pt modelId="{EA2D34B2-7C99-4299-97A1-AF66F998F5E5}" type="pres">
      <dgm:prSet presAssocID="{BA9B4FC1-5A4B-42B6-A5A2-AD4BFC7BD43B}" presName="iconBgRect" presStyleLbl="bgShp" presStyleIdx="3" presStyleCnt="4"/>
      <dgm:spPr/>
    </dgm:pt>
    <dgm:pt modelId="{6AF94C78-228D-446F-B42B-90E489CDC6E3}" type="pres">
      <dgm:prSet presAssocID="{BA9B4FC1-5A4B-42B6-A5A2-AD4BFC7BD4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22653A7-7FC9-4393-A92B-F8D1F754DAC2}" type="pres">
      <dgm:prSet presAssocID="{BA9B4FC1-5A4B-42B6-A5A2-AD4BFC7BD43B}" presName="spaceRect" presStyleCnt="0"/>
      <dgm:spPr/>
    </dgm:pt>
    <dgm:pt modelId="{756B5AF8-2AD7-4EF3-BC60-1AC43D2B4868}" type="pres">
      <dgm:prSet presAssocID="{BA9B4FC1-5A4B-42B6-A5A2-AD4BFC7BD4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6ED716-D073-4B7D-9B59-62D0C3C44763}" type="presOf" srcId="{D3163027-5000-4017-8ABF-D8798088B7AD}" destId="{67ED3DDC-3E09-409F-A191-AFFDBB81120A}" srcOrd="0" destOrd="0" presId="urn:microsoft.com/office/officeart/2018/2/layout/IconCircleList"/>
    <dgm:cxn modelId="{FB816423-7F01-47E0-B1B8-1C91FEB2A402}" type="presOf" srcId="{6F6A696F-D7D5-40E1-9373-300C435E8AF5}" destId="{514A6E30-BFCE-44B5-8399-10316F5B7B28}" srcOrd="0" destOrd="0" presId="urn:microsoft.com/office/officeart/2018/2/layout/IconCircleList"/>
    <dgm:cxn modelId="{C18F7834-0A68-409F-993B-C39A57D94E79}" srcId="{40D4D818-2F05-4638-AC42-55B1DD18BCAA}" destId="{9FD4417E-4128-40D2-B288-B2F4FE5AE5C5}" srcOrd="2" destOrd="0" parTransId="{7B4121B3-B290-486C-9DE4-059AC809DE4C}" sibTransId="{93ADFD9D-1B1F-4743-96F2-5F34C0251C46}"/>
    <dgm:cxn modelId="{15293167-7659-4E87-89A2-6E739222BE24}" type="presOf" srcId="{BA9B4FC1-5A4B-42B6-A5A2-AD4BFC7BD43B}" destId="{756B5AF8-2AD7-4EF3-BC60-1AC43D2B4868}" srcOrd="0" destOrd="0" presId="urn:microsoft.com/office/officeart/2018/2/layout/IconCircleList"/>
    <dgm:cxn modelId="{6B7CD268-82B5-4160-86AA-1E4744AAD1C4}" type="presOf" srcId="{9FD4417E-4128-40D2-B288-B2F4FE5AE5C5}" destId="{01FF0F62-D918-4CD9-BFEA-CC38D7538C59}" srcOrd="0" destOrd="0" presId="urn:microsoft.com/office/officeart/2018/2/layout/IconCircleList"/>
    <dgm:cxn modelId="{CD60456D-B223-457A-9B17-55C726A3B19F}" type="presOf" srcId="{93ADFD9D-1B1F-4743-96F2-5F34C0251C46}" destId="{02A2E2B3-CCBF-48DF-961D-B155731B1F66}" srcOrd="0" destOrd="0" presId="urn:microsoft.com/office/officeart/2018/2/layout/IconCircleList"/>
    <dgm:cxn modelId="{419E9A57-EA9E-44F0-A7AB-2D30E765ECC9}" srcId="{40D4D818-2F05-4638-AC42-55B1DD18BCAA}" destId="{80F1202E-69B6-4DAB-A924-0DA8EB86E4F2}" srcOrd="1" destOrd="0" parTransId="{569EA031-2BCE-4C61-ABC3-0B2B4DF5B3DD}" sibTransId="{6F6A696F-D7D5-40E1-9373-300C435E8AF5}"/>
    <dgm:cxn modelId="{0A22AE9C-1B06-4DE2-BCA3-B6F3296249BC}" srcId="{40D4D818-2F05-4638-AC42-55B1DD18BCAA}" destId="{4C294C2B-A8A3-4744-99E9-D38E297F67DC}" srcOrd="0" destOrd="0" parTransId="{024B555A-6547-47C4-AFDC-8E6403388055}" sibTransId="{D3163027-5000-4017-8ABF-D8798088B7AD}"/>
    <dgm:cxn modelId="{5FDDEB9C-A94E-48C6-8B43-3BF169C98F9B}" srcId="{40D4D818-2F05-4638-AC42-55B1DD18BCAA}" destId="{BA9B4FC1-5A4B-42B6-A5A2-AD4BFC7BD43B}" srcOrd="3" destOrd="0" parTransId="{96B467D7-697A-4688-856E-98AD9AA239E8}" sibTransId="{1ADC79FE-9FE7-48DB-A237-D64693CFF303}"/>
    <dgm:cxn modelId="{DF0B3ECC-77F0-4390-BAF1-E0D6A5EF1896}" type="presOf" srcId="{80F1202E-69B6-4DAB-A924-0DA8EB86E4F2}" destId="{68F230E9-6229-4EC3-961E-424C170406EC}" srcOrd="0" destOrd="0" presId="urn:microsoft.com/office/officeart/2018/2/layout/IconCircleList"/>
    <dgm:cxn modelId="{8656B6DC-5FF0-4BF9-9F30-ED7099744F9D}" type="presOf" srcId="{40D4D818-2F05-4638-AC42-55B1DD18BCAA}" destId="{79DC1CAA-67E9-4C86-B57B-74A516D34CB0}" srcOrd="0" destOrd="0" presId="urn:microsoft.com/office/officeart/2018/2/layout/IconCircleList"/>
    <dgm:cxn modelId="{1A135FE1-39B3-46B5-87CE-C4221E413E2E}" type="presOf" srcId="{4C294C2B-A8A3-4744-99E9-D38E297F67DC}" destId="{8D99220A-4EE5-44BE-B64D-DF9C19F67D50}" srcOrd="0" destOrd="0" presId="urn:microsoft.com/office/officeart/2018/2/layout/IconCircleList"/>
    <dgm:cxn modelId="{60FA0E29-04FC-435C-9C00-00B1A505D574}" type="presParOf" srcId="{79DC1CAA-67E9-4C86-B57B-74A516D34CB0}" destId="{6E6E04D2-8619-4CF4-9888-D2805BF8656A}" srcOrd="0" destOrd="0" presId="urn:microsoft.com/office/officeart/2018/2/layout/IconCircleList"/>
    <dgm:cxn modelId="{76F407A6-5B57-4093-874F-3FF31E514C9D}" type="presParOf" srcId="{6E6E04D2-8619-4CF4-9888-D2805BF8656A}" destId="{D3C2EFE6-DA90-4576-8054-4F109D960356}" srcOrd="0" destOrd="0" presId="urn:microsoft.com/office/officeart/2018/2/layout/IconCircleList"/>
    <dgm:cxn modelId="{29A2E220-CA44-45EB-8441-0F800BF7268E}" type="presParOf" srcId="{D3C2EFE6-DA90-4576-8054-4F109D960356}" destId="{770F7DCA-7343-475C-9DFB-F441550BDB3C}" srcOrd="0" destOrd="0" presId="urn:microsoft.com/office/officeart/2018/2/layout/IconCircleList"/>
    <dgm:cxn modelId="{F5A521CE-542F-4E1D-AE20-8A4B1CA488BB}" type="presParOf" srcId="{D3C2EFE6-DA90-4576-8054-4F109D960356}" destId="{6D74A886-ADDA-4607-9BAE-942E51B19F1D}" srcOrd="1" destOrd="0" presId="urn:microsoft.com/office/officeart/2018/2/layout/IconCircleList"/>
    <dgm:cxn modelId="{F8C624DC-EB3E-4D07-9001-3E7F2286C738}" type="presParOf" srcId="{D3C2EFE6-DA90-4576-8054-4F109D960356}" destId="{35B9B443-B0F9-4DF9-9F09-6E27DEBD0C98}" srcOrd="2" destOrd="0" presId="urn:microsoft.com/office/officeart/2018/2/layout/IconCircleList"/>
    <dgm:cxn modelId="{4EEEA48E-F9E2-4921-B75D-3B619817E1F2}" type="presParOf" srcId="{D3C2EFE6-DA90-4576-8054-4F109D960356}" destId="{8D99220A-4EE5-44BE-B64D-DF9C19F67D50}" srcOrd="3" destOrd="0" presId="urn:microsoft.com/office/officeart/2018/2/layout/IconCircleList"/>
    <dgm:cxn modelId="{FB168684-A05F-458B-BC02-DE2A4EE6C213}" type="presParOf" srcId="{6E6E04D2-8619-4CF4-9888-D2805BF8656A}" destId="{67ED3DDC-3E09-409F-A191-AFFDBB81120A}" srcOrd="1" destOrd="0" presId="urn:microsoft.com/office/officeart/2018/2/layout/IconCircleList"/>
    <dgm:cxn modelId="{E7A92877-994B-4600-955A-1E45E3F77BBD}" type="presParOf" srcId="{6E6E04D2-8619-4CF4-9888-D2805BF8656A}" destId="{43714117-BB73-453D-9B7A-57DEF959A266}" srcOrd="2" destOrd="0" presId="urn:microsoft.com/office/officeart/2018/2/layout/IconCircleList"/>
    <dgm:cxn modelId="{35567F90-19E3-40A2-B2A2-B311716B2288}" type="presParOf" srcId="{43714117-BB73-453D-9B7A-57DEF959A266}" destId="{B4F88E5F-051D-43D3-B5DD-FC8AB0FC1B74}" srcOrd="0" destOrd="0" presId="urn:microsoft.com/office/officeart/2018/2/layout/IconCircleList"/>
    <dgm:cxn modelId="{3B233660-ADC4-4A05-9E2C-F2ED681EE0C3}" type="presParOf" srcId="{43714117-BB73-453D-9B7A-57DEF959A266}" destId="{61F373ED-935E-4BDC-AA8D-1A5130A1EBC7}" srcOrd="1" destOrd="0" presId="urn:microsoft.com/office/officeart/2018/2/layout/IconCircleList"/>
    <dgm:cxn modelId="{DA2450D2-5BC1-4C01-BF0A-E3DCC6C5890D}" type="presParOf" srcId="{43714117-BB73-453D-9B7A-57DEF959A266}" destId="{C7735845-BC38-4A3B-B4B8-AF0759870752}" srcOrd="2" destOrd="0" presId="urn:microsoft.com/office/officeart/2018/2/layout/IconCircleList"/>
    <dgm:cxn modelId="{D31E7348-7D88-47C0-AEBA-90F8A1A18F72}" type="presParOf" srcId="{43714117-BB73-453D-9B7A-57DEF959A266}" destId="{68F230E9-6229-4EC3-961E-424C170406EC}" srcOrd="3" destOrd="0" presId="urn:microsoft.com/office/officeart/2018/2/layout/IconCircleList"/>
    <dgm:cxn modelId="{44D88C97-C24C-414A-AD53-6E56DC7F7AD3}" type="presParOf" srcId="{6E6E04D2-8619-4CF4-9888-D2805BF8656A}" destId="{514A6E30-BFCE-44B5-8399-10316F5B7B28}" srcOrd="3" destOrd="0" presId="urn:microsoft.com/office/officeart/2018/2/layout/IconCircleList"/>
    <dgm:cxn modelId="{9AB4BB35-9A59-4E49-91D0-F85F018012DD}" type="presParOf" srcId="{6E6E04D2-8619-4CF4-9888-D2805BF8656A}" destId="{8F6B6AFA-2BFE-44D1-B315-CB19F33E9FDF}" srcOrd="4" destOrd="0" presId="urn:microsoft.com/office/officeart/2018/2/layout/IconCircleList"/>
    <dgm:cxn modelId="{28700F94-9E67-4400-9E17-DE0D96AB53FE}" type="presParOf" srcId="{8F6B6AFA-2BFE-44D1-B315-CB19F33E9FDF}" destId="{4C376CC4-6F05-40D3-B33A-3F75BD1479CB}" srcOrd="0" destOrd="0" presId="urn:microsoft.com/office/officeart/2018/2/layout/IconCircleList"/>
    <dgm:cxn modelId="{59183FD9-CDB6-422B-9602-03CCF9F14D57}" type="presParOf" srcId="{8F6B6AFA-2BFE-44D1-B315-CB19F33E9FDF}" destId="{C91B320A-D36D-46C2-BA8A-490C33369E0D}" srcOrd="1" destOrd="0" presId="urn:microsoft.com/office/officeart/2018/2/layout/IconCircleList"/>
    <dgm:cxn modelId="{29A2BA68-9E88-4FFA-93CB-DBB3BDFD6E0B}" type="presParOf" srcId="{8F6B6AFA-2BFE-44D1-B315-CB19F33E9FDF}" destId="{F9F9FD8B-217D-4D9A-9AA8-A98875DF28A7}" srcOrd="2" destOrd="0" presId="urn:microsoft.com/office/officeart/2018/2/layout/IconCircleList"/>
    <dgm:cxn modelId="{F879E82B-3A2E-495B-A373-3701D86CFC61}" type="presParOf" srcId="{8F6B6AFA-2BFE-44D1-B315-CB19F33E9FDF}" destId="{01FF0F62-D918-4CD9-BFEA-CC38D7538C59}" srcOrd="3" destOrd="0" presId="urn:microsoft.com/office/officeart/2018/2/layout/IconCircleList"/>
    <dgm:cxn modelId="{B47E429B-7B66-432A-AB46-DF975CFC8C13}" type="presParOf" srcId="{6E6E04D2-8619-4CF4-9888-D2805BF8656A}" destId="{02A2E2B3-CCBF-48DF-961D-B155731B1F66}" srcOrd="5" destOrd="0" presId="urn:microsoft.com/office/officeart/2018/2/layout/IconCircleList"/>
    <dgm:cxn modelId="{C915A785-2774-48A1-A5D1-09790BEC2BAC}" type="presParOf" srcId="{6E6E04D2-8619-4CF4-9888-D2805BF8656A}" destId="{ED4F7FE7-01FD-44BA-B84A-2D70D91632E3}" srcOrd="6" destOrd="0" presId="urn:microsoft.com/office/officeart/2018/2/layout/IconCircleList"/>
    <dgm:cxn modelId="{29A612DC-2272-4B63-BE4A-F9D22E413D5E}" type="presParOf" srcId="{ED4F7FE7-01FD-44BA-B84A-2D70D91632E3}" destId="{EA2D34B2-7C99-4299-97A1-AF66F998F5E5}" srcOrd="0" destOrd="0" presId="urn:microsoft.com/office/officeart/2018/2/layout/IconCircleList"/>
    <dgm:cxn modelId="{49F56228-35C4-4C5D-B0BB-3C9C1CF78E63}" type="presParOf" srcId="{ED4F7FE7-01FD-44BA-B84A-2D70D91632E3}" destId="{6AF94C78-228D-446F-B42B-90E489CDC6E3}" srcOrd="1" destOrd="0" presId="urn:microsoft.com/office/officeart/2018/2/layout/IconCircleList"/>
    <dgm:cxn modelId="{FB736C0E-57AE-4274-A912-6F6B7797D0A5}" type="presParOf" srcId="{ED4F7FE7-01FD-44BA-B84A-2D70D91632E3}" destId="{922653A7-7FC9-4393-A92B-F8D1F754DAC2}" srcOrd="2" destOrd="0" presId="urn:microsoft.com/office/officeart/2018/2/layout/IconCircleList"/>
    <dgm:cxn modelId="{8B4D9533-5D12-47A5-BED9-512B64B81049}" type="presParOf" srcId="{ED4F7FE7-01FD-44BA-B84A-2D70D91632E3}" destId="{756B5AF8-2AD7-4EF3-BC60-1AC43D2B48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86DFB2-D43A-4F15-8009-715AAC676E3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5A1D64-8F19-44C0-8A06-A731446EEA05}">
      <dgm:prSet/>
      <dgm:spPr/>
      <dgm:t>
        <a:bodyPr/>
        <a:lstStyle/>
        <a:p>
          <a:r>
            <a:rPr lang="en-US" b="1" dirty="0"/>
            <a:t>Producers</a:t>
          </a:r>
          <a:endParaRPr lang="en-US" dirty="0"/>
        </a:p>
      </dgm:t>
    </dgm:pt>
    <dgm:pt modelId="{FA15C916-44FE-48FE-988C-D7FC32911758}" type="parTrans" cxnId="{531C7AB3-D681-49CA-B974-6C2A620C68BF}">
      <dgm:prSet/>
      <dgm:spPr/>
      <dgm:t>
        <a:bodyPr/>
        <a:lstStyle/>
        <a:p>
          <a:endParaRPr lang="en-US"/>
        </a:p>
      </dgm:t>
    </dgm:pt>
    <dgm:pt modelId="{94E1F7F7-5CC6-4045-B524-416610099AE1}" type="sibTrans" cxnId="{531C7AB3-D681-49CA-B974-6C2A620C68BF}">
      <dgm:prSet/>
      <dgm:spPr/>
      <dgm:t>
        <a:bodyPr/>
        <a:lstStyle/>
        <a:p>
          <a:endParaRPr lang="en-US"/>
        </a:p>
      </dgm:t>
    </dgm:pt>
    <dgm:pt modelId="{2EB99C85-F458-4032-9B03-E8BE6B97F268}">
      <dgm:prSet/>
      <dgm:spPr/>
      <dgm:t>
        <a:bodyPr/>
        <a:lstStyle/>
        <a:p>
          <a:r>
            <a:rPr lang="en-US" b="1"/>
            <a:t>Consumers</a:t>
          </a:r>
          <a:endParaRPr lang="en-US"/>
        </a:p>
      </dgm:t>
    </dgm:pt>
    <dgm:pt modelId="{C1B11AC2-E23B-4EC4-8871-4D258BE2DB48}" type="parTrans" cxnId="{F682FC29-B658-42E3-9DC5-DB8F7715E045}">
      <dgm:prSet/>
      <dgm:spPr/>
      <dgm:t>
        <a:bodyPr/>
        <a:lstStyle/>
        <a:p>
          <a:endParaRPr lang="en-US"/>
        </a:p>
      </dgm:t>
    </dgm:pt>
    <dgm:pt modelId="{142C760B-AFDF-40FB-AF03-D3A432936398}" type="sibTrans" cxnId="{F682FC29-B658-42E3-9DC5-DB8F7715E045}">
      <dgm:prSet/>
      <dgm:spPr/>
      <dgm:t>
        <a:bodyPr/>
        <a:lstStyle/>
        <a:p>
          <a:endParaRPr lang="en-US"/>
        </a:p>
      </dgm:t>
    </dgm:pt>
    <dgm:pt modelId="{04A8FECF-DDEB-4E52-BEC0-4E2FE00ED941}">
      <dgm:prSet/>
      <dgm:spPr/>
      <dgm:t>
        <a:bodyPr/>
        <a:lstStyle/>
        <a:p>
          <a:r>
            <a:rPr lang="en-US" b="1"/>
            <a:t>Topics</a:t>
          </a:r>
          <a:endParaRPr lang="en-US"/>
        </a:p>
      </dgm:t>
    </dgm:pt>
    <dgm:pt modelId="{E126DD9A-460E-4638-A8C4-B8EB4C6AD48D}" type="parTrans" cxnId="{EA7ACAF4-F1F3-4D69-AA52-FB5716935312}">
      <dgm:prSet/>
      <dgm:spPr/>
      <dgm:t>
        <a:bodyPr/>
        <a:lstStyle/>
        <a:p>
          <a:endParaRPr lang="en-US"/>
        </a:p>
      </dgm:t>
    </dgm:pt>
    <dgm:pt modelId="{C011156F-0D17-4565-BB03-842A59D9845F}" type="sibTrans" cxnId="{EA7ACAF4-F1F3-4D69-AA52-FB5716935312}">
      <dgm:prSet/>
      <dgm:spPr/>
      <dgm:t>
        <a:bodyPr/>
        <a:lstStyle/>
        <a:p>
          <a:endParaRPr lang="en-US"/>
        </a:p>
      </dgm:t>
    </dgm:pt>
    <dgm:pt modelId="{5F1E9FB5-0679-4BE3-BE17-4E4AD04E0DD8}">
      <dgm:prSet/>
      <dgm:spPr/>
      <dgm:t>
        <a:bodyPr/>
        <a:lstStyle/>
        <a:p>
          <a:r>
            <a:rPr lang="en-US" b="1"/>
            <a:t>Brokers</a:t>
          </a:r>
          <a:endParaRPr lang="en-US"/>
        </a:p>
      </dgm:t>
    </dgm:pt>
    <dgm:pt modelId="{73474D0A-EEC2-470D-9F8D-02F0289CB09F}" type="parTrans" cxnId="{F56FA5B4-77FF-4BE0-8E49-A30891DE8326}">
      <dgm:prSet/>
      <dgm:spPr/>
      <dgm:t>
        <a:bodyPr/>
        <a:lstStyle/>
        <a:p>
          <a:endParaRPr lang="en-US"/>
        </a:p>
      </dgm:t>
    </dgm:pt>
    <dgm:pt modelId="{92D7BDB5-DB94-44B1-9D57-3193E46BB2DE}" type="sibTrans" cxnId="{F56FA5B4-77FF-4BE0-8E49-A30891DE8326}">
      <dgm:prSet/>
      <dgm:spPr/>
      <dgm:t>
        <a:bodyPr/>
        <a:lstStyle/>
        <a:p>
          <a:endParaRPr lang="en-US"/>
        </a:p>
      </dgm:t>
    </dgm:pt>
    <dgm:pt modelId="{8459CC51-6AEB-472E-854F-7D37A16294CF}">
      <dgm:prSet/>
      <dgm:spPr/>
      <dgm:t>
        <a:bodyPr/>
        <a:lstStyle/>
        <a:p>
          <a:r>
            <a:rPr lang="en-US" b="1"/>
            <a:t>Partitions</a:t>
          </a:r>
          <a:endParaRPr lang="en-US"/>
        </a:p>
      </dgm:t>
    </dgm:pt>
    <dgm:pt modelId="{1911D566-B3AD-47C3-8D2A-189844B1907A}" type="parTrans" cxnId="{553CE905-FAB1-43BB-A9C2-DE64428286CB}">
      <dgm:prSet/>
      <dgm:spPr/>
      <dgm:t>
        <a:bodyPr/>
        <a:lstStyle/>
        <a:p>
          <a:endParaRPr lang="en-US"/>
        </a:p>
      </dgm:t>
    </dgm:pt>
    <dgm:pt modelId="{6D1F968E-8888-4523-8B5B-3FD78DEB4343}" type="sibTrans" cxnId="{553CE905-FAB1-43BB-A9C2-DE64428286CB}">
      <dgm:prSet/>
      <dgm:spPr/>
      <dgm:t>
        <a:bodyPr/>
        <a:lstStyle/>
        <a:p>
          <a:endParaRPr lang="en-US"/>
        </a:p>
      </dgm:t>
    </dgm:pt>
    <dgm:pt modelId="{3CEDC738-F43E-44A3-9F2E-C0C84A8BE942}">
      <dgm:prSet/>
      <dgm:spPr/>
      <dgm:t>
        <a:bodyPr/>
        <a:lstStyle/>
        <a:p>
          <a:r>
            <a:rPr lang="en-US" b="1"/>
            <a:t>Zookeeper</a:t>
          </a:r>
          <a:endParaRPr lang="en-US"/>
        </a:p>
      </dgm:t>
    </dgm:pt>
    <dgm:pt modelId="{D0474C8C-8B5E-4376-9E16-FFB8F70AB398}" type="parTrans" cxnId="{C3EC53B7-EB1C-4E46-9B4B-01AAC3436834}">
      <dgm:prSet/>
      <dgm:spPr/>
      <dgm:t>
        <a:bodyPr/>
        <a:lstStyle/>
        <a:p>
          <a:endParaRPr lang="en-US"/>
        </a:p>
      </dgm:t>
    </dgm:pt>
    <dgm:pt modelId="{22B80D49-9F20-4A68-BF1F-7DA3559B0822}" type="sibTrans" cxnId="{C3EC53B7-EB1C-4E46-9B4B-01AAC3436834}">
      <dgm:prSet/>
      <dgm:spPr/>
      <dgm:t>
        <a:bodyPr/>
        <a:lstStyle/>
        <a:p>
          <a:endParaRPr lang="en-US"/>
        </a:p>
      </dgm:t>
    </dgm:pt>
    <dgm:pt modelId="{23FAE483-A0C3-4E21-922A-3B6D663F561C}" type="pres">
      <dgm:prSet presAssocID="{C486DFB2-D43A-4F15-8009-715AAC676E37}" presName="linear" presStyleCnt="0">
        <dgm:presLayoutVars>
          <dgm:animLvl val="lvl"/>
          <dgm:resizeHandles val="exact"/>
        </dgm:presLayoutVars>
      </dgm:prSet>
      <dgm:spPr/>
    </dgm:pt>
    <dgm:pt modelId="{61218DB6-0BD7-43F5-BFA5-893D73B069B6}" type="pres">
      <dgm:prSet presAssocID="{2D5A1D64-8F19-44C0-8A06-A731446EEA0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D94EDE-83DE-4B0E-BEF7-BC40698F446E}" type="pres">
      <dgm:prSet presAssocID="{94E1F7F7-5CC6-4045-B524-416610099AE1}" presName="spacer" presStyleCnt="0"/>
      <dgm:spPr/>
    </dgm:pt>
    <dgm:pt modelId="{8631A4BA-2D41-4A27-9E9B-712003D2673D}" type="pres">
      <dgm:prSet presAssocID="{2EB99C85-F458-4032-9B03-E8BE6B97F26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E4F7892-AF78-46B3-B403-12666F20F988}" type="pres">
      <dgm:prSet presAssocID="{142C760B-AFDF-40FB-AF03-D3A432936398}" presName="spacer" presStyleCnt="0"/>
      <dgm:spPr/>
    </dgm:pt>
    <dgm:pt modelId="{F155468B-486A-49BA-800B-D834E15E821F}" type="pres">
      <dgm:prSet presAssocID="{04A8FECF-DDEB-4E52-BEC0-4E2FE00ED94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303C42F-3E05-4A03-98DC-9F4AEB0DA595}" type="pres">
      <dgm:prSet presAssocID="{C011156F-0D17-4565-BB03-842A59D9845F}" presName="spacer" presStyleCnt="0"/>
      <dgm:spPr/>
    </dgm:pt>
    <dgm:pt modelId="{632E5460-4E16-42DC-929B-31749CBF4EC6}" type="pres">
      <dgm:prSet presAssocID="{5F1E9FB5-0679-4BE3-BE17-4E4AD04E0D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F85892F-74D1-45B7-AA2C-6DCCD0E15410}" type="pres">
      <dgm:prSet presAssocID="{92D7BDB5-DB94-44B1-9D57-3193E46BB2DE}" presName="spacer" presStyleCnt="0"/>
      <dgm:spPr/>
    </dgm:pt>
    <dgm:pt modelId="{42FBB29D-F426-4B96-A623-51B40B2BFA04}" type="pres">
      <dgm:prSet presAssocID="{8459CC51-6AEB-472E-854F-7D37A16294C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D55B1E6-4ECC-400A-8789-0A61885E1D5B}" type="pres">
      <dgm:prSet presAssocID="{6D1F968E-8888-4523-8B5B-3FD78DEB4343}" presName="spacer" presStyleCnt="0"/>
      <dgm:spPr/>
    </dgm:pt>
    <dgm:pt modelId="{9205292E-27CE-41D7-8F72-A70F97311F21}" type="pres">
      <dgm:prSet presAssocID="{3CEDC738-F43E-44A3-9F2E-C0C84A8BE94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53CE905-FAB1-43BB-A9C2-DE64428286CB}" srcId="{C486DFB2-D43A-4F15-8009-715AAC676E37}" destId="{8459CC51-6AEB-472E-854F-7D37A16294CF}" srcOrd="4" destOrd="0" parTransId="{1911D566-B3AD-47C3-8D2A-189844B1907A}" sibTransId="{6D1F968E-8888-4523-8B5B-3FD78DEB4343}"/>
    <dgm:cxn modelId="{B209FC0D-2682-416E-9E12-5FF02ECFB9D8}" type="presOf" srcId="{8459CC51-6AEB-472E-854F-7D37A16294CF}" destId="{42FBB29D-F426-4B96-A623-51B40B2BFA04}" srcOrd="0" destOrd="0" presId="urn:microsoft.com/office/officeart/2005/8/layout/vList2"/>
    <dgm:cxn modelId="{F682FC29-B658-42E3-9DC5-DB8F7715E045}" srcId="{C486DFB2-D43A-4F15-8009-715AAC676E37}" destId="{2EB99C85-F458-4032-9B03-E8BE6B97F268}" srcOrd="1" destOrd="0" parTransId="{C1B11AC2-E23B-4EC4-8871-4D258BE2DB48}" sibTransId="{142C760B-AFDF-40FB-AF03-D3A432936398}"/>
    <dgm:cxn modelId="{13341843-7B37-4E6D-BA1E-881C7607CB71}" type="presOf" srcId="{C486DFB2-D43A-4F15-8009-715AAC676E37}" destId="{23FAE483-A0C3-4E21-922A-3B6D663F561C}" srcOrd="0" destOrd="0" presId="urn:microsoft.com/office/officeart/2005/8/layout/vList2"/>
    <dgm:cxn modelId="{31BA15A0-E893-4040-B7FE-8DFE5DD5F2B6}" type="presOf" srcId="{04A8FECF-DDEB-4E52-BEC0-4E2FE00ED941}" destId="{F155468B-486A-49BA-800B-D834E15E821F}" srcOrd="0" destOrd="0" presId="urn:microsoft.com/office/officeart/2005/8/layout/vList2"/>
    <dgm:cxn modelId="{05F71EA8-6C15-4297-BB2F-228CCB5EDC91}" type="presOf" srcId="{2EB99C85-F458-4032-9B03-E8BE6B97F268}" destId="{8631A4BA-2D41-4A27-9E9B-712003D2673D}" srcOrd="0" destOrd="0" presId="urn:microsoft.com/office/officeart/2005/8/layout/vList2"/>
    <dgm:cxn modelId="{531C7AB3-D681-49CA-B974-6C2A620C68BF}" srcId="{C486DFB2-D43A-4F15-8009-715AAC676E37}" destId="{2D5A1D64-8F19-44C0-8A06-A731446EEA05}" srcOrd="0" destOrd="0" parTransId="{FA15C916-44FE-48FE-988C-D7FC32911758}" sibTransId="{94E1F7F7-5CC6-4045-B524-416610099AE1}"/>
    <dgm:cxn modelId="{F56FA5B4-77FF-4BE0-8E49-A30891DE8326}" srcId="{C486DFB2-D43A-4F15-8009-715AAC676E37}" destId="{5F1E9FB5-0679-4BE3-BE17-4E4AD04E0DD8}" srcOrd="3" destOrd="0" parTransId="{73474D0A-EEC2-470D-9F8D-02F0289CB09F}" sibTransId="{92D7BDB5-DB94-44B1-9D57-3193E46BB2DE}"/>
    <dgm:cxn modelId="{C3EC53B7-EB1C-4E46-9B4B-01AAC3436834}" srcId="{C486DFB2-D43A-4F15-8009-715AAC676E37}" destId="{3CEDC738-F43E-44A3-9F2E-C0C84A8BE942}" srcOrd="5" destOrd="0" parTransId="{D0474C8C-8B5E-4376-9E16-FFB8F70AB398}" sibTransId="{22B80D49-9F20-4A68-BF1F-7DA3559B0822}"/>
    <dgm:cxn modelId="{AD4E89D0-A4E2-457B-9BC0-372713ECC6DA}" type="presOf" srcId="{5F1E9FB5-0679-4BE3-BE17-4E4AD04E0DD8}" destId="{632E5460-4E16-42DC-929B-31749CBF4EC6}" srcOrd="0" destOrd="0" presId="urn:microsoft.com/office/officeart/2005/8/layout/vList2"/>
    <dgm:cxn modelId="{B6F51CDE-ADDA-445C-B5A5-343168FD8114}" type="presOf" srcId="{2D5A1D64-8F19-44C0-8A06-A731446EEA05}" destId="{61218DB6-0BD7-43F5-BFA5-893D73B069B6}" srcOrd="0" destOrd="0" presId="urn:microsoft.com/office/officeart/2005/8/layout/vList2"/>
    <dgm:cxn modelId="{51C339ED-2F8F-4B61-BD81-1D50910DB37D}" type="presOf" srcId="{3CEDC738-F43E-44A3-9F2E-C0C84A8BE942}" destId="{9205292E-27CE-41D7-8F72-A70F97311F21}" srcOrd="0" destOrd="0" presId="urn:microsoft.com/office/officeart/2005/8/layout/vList2"/>
    <dgm:cxn modelId="{EA7ACAF4-F1F3-4D69-AA52-FB5716935312}" srcId="{C486DFB2-D43A-4F15-8009-715AAC676E37}" destId="{04A8FECF-DDEB-4E52-BEC0-4E2FE00ED941}" srcOrd="2" destOrd="0" parTransId="{E126DD9A-460E-4638-A8C4-B8EB4C6AD48D}" sibTransId="{C011156F-0D17-4565-BB03-842A59D9845F}"/>
    <dgm:cxn modelId="{800E6928-0883-4BD2-A53D-3049A400FEA5}" type="presParOf" srcId="{23FAE483-A0C3-4E21-922A-3B6D663F561C}" destId="{61218DB6-0BD7-43F5-BFA5-893D73B069B6}" srcOrd="0" destOrd="0" presId="urn:microsoft.com/office/officeart/2005/8/layout/vList2"/>
    <dgm:cxn modelId="{D7576A93-74D2-4AFA-BE32-F9893628A91A}" type="presParOf" srcId="{23FAE483-A0C3-4E21-922A-3B6D663F561C}" destId="{50D94EDE-83DE-4B0E-BEF7-BC40698F446E}" srcOrd="1" destOrd="0" presId="urn:microsoft.com/office/officeart/2005/8/layout/vList2"/>
    <dgm:cxn modelId="{ABFBB229-8900-4EFF-9A25-72250BA89A49}" type="presParOf" srcId="{23FAE483-A0C3-4E21-922A-3B6D663F561C}" destId="{8631A4BA-2D41-4A27-9E9B-712003D2673D}" srcOrd="2" destOrd="0" presId="urn:microsoft.com/office/officeart/2005/8/layout/vList2"/>
    <dgm:cxn modelId="{8E468643-7705-4F6B-896A-7F15069787E2}" type="presParOf" srcId="{23FAE483-A0C3-4E21-922A-3B6D663F561C}" destId="{1E4F7892-AF78-46B3-B403-12666F20F988}" srcOrd="3" destOrd="0" presId="urn:microsoft.com/office/officeart/2005/8/layout/vList2"/>
    <dgm:cxn modelId="{4BA0C197-F8E5-48FD-8B7F-B348AC4C98AD}" type="presParOf" srcId="{23FAE483-A0C3-4E21-922A-3B6D663F561C}" destId="{F155468B-486A-49BA-800B-D834E15E821F}" srcOrd="4" destOrd="0" presId="urn:microsoft.com/office/officeart/2005/8/layout/vList2"/>
    <dgm:cxn modelId="{0F044B92-C3B7-4741-8DD3-C494592FE58B}" type="presParOf" srcId="{23FAE483-A0C3-4E21-922A-3B6D663F561C}" destId="{B303C42F-3E05-4A03-98DC-9F4AEB0DA595}" srcOrd="5" destOrd="0" presId="urn:microsoft.com/office/officeart/2005/8/layout/vList2"/>
    <dgm:cxn modelId="{5F7533FD-4300-4E18-9243-E566773B9EA4}" type="presParOf" srcId="{23FAE483-A0C3-4E21-922A-3B6D663F561C}" destId="{632E5460-4E16-42DC-929B-31749CBF4EC6}" srcOrd="6" destOrd="0" presId="urn:microsoft.com/office/officeart/2005/8/layout/vList2"/>
    <dgm:cxn modelId="{9AA5530E-4567-4313-B67F-27668CDD7D58}" type="presParOf" srcId="{23FAE483-A0C3-4E21-922A-3B6D663F561C}" destId="{DF85892F-74D1-45B7-AA2C-6DCCD0E15410}" srcOrd="7" destOrd="0" presId="urn:microsoft.com/office/officeart/2005/8/layout/vList2"/>
    <dgm:cxn modelId="{79CB45C1-2666-453E-8D2E-5D9EA69A09DA}" type="presParOf" srcId="{23FAE483-A0C3-4E21-922A-3B6D663F561C}" destId="{42FBB29D-F426-4B96-A623-51B40B2BFA04}" srcOrd="8" destOrd="0" presId="urn:microsoft.com/office/officeart/2005/8/layout/vList2"/>
    <dgm:cxn modelId="{EE8CB103-814E-4312-BB68-46B2A070262C}" type="presParOf" srcId="{23FAE483-A0C3-4E21-922A-3B6D663F561C}" destId="{FD55B1E6-4ECC-400A-8789-0A61885E1D5B}" srcOrd="9" destOrd="0" presId="urn:microsoft.com/office/officeart/2005/8/layout/vList2"/>
    <dgm:cxn modelId="{5ED8A16F-CE8F-45BA-AAAF-0B80D5498E60}" type="presParOf" srcId="{23FAE483-A0C3-4E21-922A-3B6D663F561C}" destId="{9205292E-27CE-41D7-8F72-A70F97311F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DBF4AE-C89E-47AA-89C3-E2F945E46B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556D69-EE25-4861-BDEC-46641740D4EE}">
      <dgm:prSet custT="1"/>
      <dgm:spPr/>
      <dgm:t>
        <a:bodyPr/>
        <a:lstStyle/>
        <a:p>
          <a:pPr algn="ctr"/>
          <a:r>
            <a:rPr lang="en-US" sz="4000" b="1" dirty="0"/>
            <a:t>Advantages</a:t>
          </a:r>
          <a:endParaRPr lang="en-US" sz="4000" dirty="0"/>
        </a:p>
      </dgm:t>
    </dgm:pt>
    <dgm:pt modelId="{7263C591-B118-4EE6-BF11-26874402FC72}" type="parTrans" cxnId="{F1F0B0B7-D2E2-4B0A-A3A1-8E4832A3A3D0}">
      <dgm:prSet/>
      <dgm:spPr/>
      <dgm:t>
        <a:bodyPr/>
        <a:lstStyle/>
        <a:p>
          <a:endParaRPr lang="en-US"/>
        </a:p>
      </dgm:t>
    </dgm:pt>
    <dgm:pt modelId="{8AEFEC35-DE12-41C8-81D2-0C8DB3E036D4}" type="sibTrans" cxnId="{F1F0B0B7-D2E2-4B0A-A3A1-8E4832A3A3D0}">
      <dgm:prSet/>
      <dgm:spPr/>
      <dgm:t>
        <a:bodyPr/>
        <a:lstStyle/>
        <a:p>
          <a:endParaRPr lang="en-US"/>
        </a:p>
      </dgm:t>
    </dgm:pt>
    <dgm:pt modelId="{AE65CCEB-D11B-4E3E-A481-742BAA6F7B4D}">
      <dgm:prSet custT="1"/>
      <dgm:spPr/>
      <dgm:t>
        <a:bodyPr/>
        <a:lstStyle/>
        <a:p>
          <a:pPr algn="ctr"/>
          <a:r>
            <a:rPr lang="en-US" sz="3000" dirty="0"/>
            <a:t>Community-Driven</a:t>
          </a:r>
        </a:p>
      </dgm:t>
    </dgm:pt>
    <dgm:pt modelId="{7AA249DD-9D3D-47D1-BF12-09BB1AFD87C0}" type="parTrans" cxnId="{A857003C-76C2-4F14-8EA2-F9D3BF6FEE04}">
      <dgm:prSet/>
      <dgm:spPr/>
      <dgm:t>
        <a:bodyPr/>
        <a:lstStyle/>
        <a:p>
          <a:endParaRPr lang="en-US"/>
        </a:p>
      </dgm:t>
    </dgm:pt>
    <dgm:pt modelId="{9FD90347-FFAD-47A0-8257-425D607CE2CB}" type="sibTrans" cxnId="{A857003C-76C2-4F14-8EA2-F9D3BF6FEE04}">
      <dgm:prSet/>
      <dgm:spPr/>
      <dgm:t>
        <a:bodyPr/>
        <a:lstStyle/>
        <a:p>
          <a:endParaRPr lang="en-US"/>
        </a:p>
      </dgm:t>
    </dgm:pt>
    <dgm:pt modelId="{770ECA2D-F9A1-4A42-803B-CD76EC13340B}">
      <dgm:prSet custT="1"/>
      <dgm:spPr/>
      <dgm:t>
        <a:bodyPr/>
        <a:lstStyle/>
        <a:p>
          <a:pPr algn="ctr"/>
          <a:r>
            <a:rPr lang="en-US" sz="3000" dirty="0"/>
            <a:t>Flexibility</a:t>
          </a:r>
        </a:p>
      </dgm:t>
    </dgm:pt>
    <dgm:pt modelId="{2ACCE01F-4004-4256-8539-1788EE494D15}" type="parTrans" cxnId="{0974C5AD-824B-4EF0-8469-997A011EA573}">
      <dgm:prSet/>
      <dgm:spPr/>
      <dgm:t>
        <a:bodyPr/>
        <a:lstStyle/>
        <a:p>
          <a:endParaRPr lang="en-US"/>
        </a:p>
      </dgm:t>
    </dgm:pt>
    <dgm:pt modelId="{93F69871-9A99-450B-8154-FE9B80F8C95A}" type="sibTrans" cxnId="{0974C5AD-824B-4EF0-8469-997A011EA573}">
      <dgm:prSet/>
      <dgm:spPr/>
      <dgm:t>
        <a:bodyPr/>
        <a:lstStyle/>
        <a:p>
          <a:endParaRPr lang="en-US"/>
        </a:p>
      </dgm:t>
    </dgm:pt>
    <dgm:pt modelId="{DA767B9A-DB1A-452F-ADFE-C58336AB30A9}">
      <dgm:prSet custT="1"/>
      <dgm:spPr/>
      <dgm:t>
        <a:bodyPr/>
        <a:lstStyle/>
        <a:p>
          <a:pPr algn="ctr"/>
          <a:r>
            <a:rPr lang="en-US" sz="3000" dirty="0"/>
            <a:t>Cost</a:t>
          </a:r>
        </a:p>
      </dgm:t>
    </dgm:pt>
    <dgm:pt modelId="{5FF31CD8-9D1B-4B96-BB0E-5AC9366E5592}" type="parTrans" cxnId="{DD664EA9-F586-441E-B534-12248115C583}">
      <dgm:prSet/>
      <dgm:spPr/>
      <dgm:t>
        <a:bodyPr/>
        <a:lstStyle/>
        <a:p>
          <a:endParaRPr lang="en-US"/>
        </a:p>
      </dgm:t>
    </dgm:pt>
    <dgm:pt modelId="{BB2FDB33-F404-4CB1-B50C-0DABBA8D4BB6}" type="sibTrans" cxnId="{DD664EA9-F586-441E-B534-12248115C583}">
      <dgm:prSet/>
      <dgm:spPr/>
      <dgm:t>
        <a:bodyPr/>
        <a:lstStyle/>
        <a:p>
          <a:endParaRPr lang="en-US"/>
        </a:p>
      </dgm:t>
    </dgm:pt>
    <dgm:pt modelId="{0A02A9E6-8A68-42E2-B715-63FF7CCCB5E8}">
      <dgm:prSet custT="1"/>
      <dgm:spPr/>
      <dgm:t>
        <a:bodyPr/>
        <a:lstStyle/>
        <a:p>
          <a:pPr algn="ctr"/>
          <a:r>
            <a:rPr lang="en-US" sz="4000" b="1" dirty="0"/>
            <a:t>Limitations</a:t>
          </a:r>
          <a:endParaRPr lang="en-US" sz="4000" dirty="0"/>
        </a:p>
      </dgm:t>
    </dgm:pt>
    <dgm:pt modelId="{EA5EF472-4E43-4C48-8C71-FF770B2B9B18}" type="parTrans" cxnId="{79DA7D8E-E8F6-439A-9484-B92ADA60C36B}">
      <dgm:prSet/>
      <dgm:spPr/>
      <dgm:t>
        <a:bodyPr/>
        <a:lstStyle/>
        <a:p>
          <a:endParaRPr lang="en-US"/>
        </a:p>
      </dgm:t>
    </dgm:pt>
    <dgm:pt modelId="{3D52CAA8-C705-4B4A-8D16-3197BA6B95C2}" type="sibTrans" cxnId="{79DA7D8E-E8F6-439A-9484-B92ADA60C36B}">
      <dgm:prSet/>
      <dgm:spPr/>
      <dgm:t>
        <a:bodyPr/>
        <a:lstStyle/>
        <a:p>
          <a:endParaRPr lang="en-US"/>
        </a:p>
      </dgm:t>
    </dgm:pt>
    <dgm:pt modelId="{EADD108D-9AAD-4F81-ADB7-EE608D40CFD2}">
      <dgm:prSet custT="1"/>
      <dgm:spPr/>
      <dgm:t>
        <a:bodyPr/>
        <a:lstStyle/>
        <a:p>
          <a:pPr algn="ctr"/>
          <a:r>
            <a:rPr lang="en-US" sz="3000" dirty="0"/>
            <a:t>Management Complexity</a:t>
          </a:r>
        </a:p>
      </dgm:t>
    </dgm:pt>
    <dgm:pt modelId="{697D452F-1760-40D9-821B-02759812CB6D}" type="parTrans" cxnId="{FBDA0595-48E5-4014-A238-2CEF326E1D8B}">
      <dgm:prSet/>
      <dgm:spPr/>
      <dgm:t>
        <a:bodyPr/>
        <a:lstStyle/>
        <a:p>
          <a:endParaRPr lang="en-US"/>
        </a:p>
      </dgm:t>
    </dgm:pt>
    <dgm:pt modelId="{C611F057-8AD6-464E-8D3E-76CAB399209E}" type="sibTrans" cxnId="{FBDA0595-48E5-4014-A238-2CEF326E1D8B}">
      <dgm:prSet/>
      <dgm:spPr/>
      <dgm:t>
        <a:bodyPr/>
        <a:lstStyle/>
        <a:p>
          <a:endParaRPr lang="en-US"/>
        </a:p>
      </dgm:t>
    </dgm:pt>
    <dgm:pt modelId="{A5AEEB2F-5F7C-4ED2-BCBC-5142A4AAB619}">
      <dgm:prSet custT="1"/>
      <dgm:spPr/>
      <dgm:t>
        <a:bodyPr/>
        <a:lstStyle/>
        <a:p>
          <a:pPr algn="ctr"/>
          <a:r>
            <a:rPr lang="en-US" sz="3000" dirty="0"/>
            <a:t>Limited Built-In Tools</a:t>
          </a:r>
        </a:p>
      </dgm:t>
    </dgm:pt>
    <dgm:pt modelId="{2A73D883-208C-4D08-A81A-E0A2AA2B6615}" type="parTrans" cxnId="{0678D862-5989-46D0-8EDD-28C4308B89B1}">
      <dgm:prSet/>
      <dgm:spPr/>
      <dgm:t>
        <a:bodyPr/>
        <a:lstStyle/>
        <a:p>
          <a:endParaRPr lang="en-US"/>
        </a:p>
      </dgm:t>
    </dgm:pt>
    <dgm:pt modelId="{7F476933-3A2D-4CF5-B407-529D7AE62DD1}" type="sibTrans" cxnId="{0678D862-5989-46D0-8EDD-28C4308B89B1}">
      <dgm:prSet/>
      <dgm:spPr/>
      <dgm:t>
        <a:bodyPr/>
        <a:lstStyle/>
        <a:p>
          <a:endParaRPr lang="en-US"/>
        </a:p>
      </dgm:t>
    </dgm:pt>
    <dgm:pt modelId="{312BA931-8E06-4292-ABC6-B22176946FCF}" type="pres">
      <dgm:prSet presAssocID="{30DBF4AE-C89E-47AA-89C3-E2F945E46B4F}" presName="root" presStyleCnt="0">
        <dgm:presLayoutVars>
          <dgm:dir/>
          <dgm:resizeHandles val="exact"/>
        </dgm:presLayoutVars>
      </dgm:prSet>
      <dgm:spPr/>
    </dgm:pt>
    <dgm:pt modelId="{091AFE66-1EBA-4CE0-BE96-EEA813A6BDEB}" type="pres">
      <dgm:prSet presAssocID="{64556D69-EE25-4861-BDEC-46641740D4EE}" presName="compNode" presStyleCnt="0"/>
      <dgm:spPr/>
    </dgm:pt>
    <dgm:pt modelId="{14C27D47-ADE4-407E-AF55-338D5C0E7043}" type="pres">
      <dgm:prSet presAssocID="{64556D69-EE25-4861-BDEC-46641740D4EE}" presName="bgRect" presStyleLbl="bgShp" presStyleIdx="0" presStyleCnt="7"/>
      <dgm:spPr>
        <a:solidFill>
          <a:srgbClr val="92D050"/>
        </a:solidFill>
      </dgm:spPr>
    </dgm:pt>
    <dgm:pt modelId="{BFC166B3-A93F-445D-8F7B-907EA46E77B0}" type="pres">
      <dgm:prSet presAssocID="{64556D69-EE25-4861-BDEC-46641740D4E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F62FAD-BA2E-4348-B3C5-5813C73BC9D7}" type="pres">
      <dgm:prSet presAssocID="{64556D69-EE25-4861-BDEC-46641740D4EE}" presName="spaceRect" presStyleCnt="0"/>
      <dgm:spPr/>
    </dgm:pt>
    <dgm:pt modelId="{4350A40C-66DE-4ACB-AEE5-DD2DF22C86A4}" type="pres">
      <dgm:prSet presAssocID="{64556D69-EE25-4861-BDEC-46641740D4EE}" presName="parTx" presStyleLbl="revTx" presStyleIdx="0" presStyleCnt="7">
        <dgm:presLayoutVars>
          <dgm:chMax val="0"/>
          <dgm:chPref val="0"/>
        </dgm:presLayoutVars>
      </dgm:prSet>
      <dgm:spPr/>
    </dgm:pt>
    <dgm:pt modelId="{E3E33BAC-3214-4EBC-880E-E5FA40212D1D}" type="pres">
      <dgm:prSet presAssocID="{8AEFEC35-DE12-41C8-81D2-0C8DB3E036D4}" presName="sibTrans" presStyleCnt="0"/>
      <dgm:spPr/>
    </dgm:pt>
    <dgm:pt modelId="{9EC67234-2CE2-4723-84B6-C02135C038D3}" type="pres">
      <dgm:prSet presAssocID="{AE65CCEB-D11B-4E3E-A481-742BAA6F7B4D}" presName="compNode" presStyleCnt="0"/>
      <dgm:spPr/>
    </dgm:pt>
    <dgm:pt modelId="{12557235-E1AB-426D-AD9D-6B39C6B313E2}" type="pres">
      <dgm:prSet presAssocID="{AE65CCEB-D11B-4E3E-A481-742BAA6F7B4D}" presName="bgRect" presStyleLbl="bgShp" presStyleIdx="1" presStyleCnt="7"/>
      <dgm:spPr/>
    </dgm:pt>
    <dgm:pt modelId="{5C48226C-3777-40AC-A80B-2BA9F884A1CF}" type="pres">
      <dgm:prSet presAssocID="{AE65CCEB-D11B-4E3E-A481-742BAA6F7B4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B7AE96D-1FD5-4ABF-93FC-9497ADECACDB}" type="pres">
      <dgm:prSet presAssocID="{AE65CCEB-D11B-4E3E-A481-742BAA6F7B4D}" presName="spaceRect" presStyleCnt="0"/>
      <dgm:spPr/>
    </dgm:pt>
    <dgm:pt modelId="{D935F488-A941-49BA-B5D4-01571E782BF9}" type="pres">
      <dgm:prSet presAssocID="{AE65CCEB-D11B-4E3E-A481-742BAA6F7B4D}" presName="parTx" presStyleLbl="revTx" presStyleIdx="1" presStyleCnt="7">
        <dgm:presLayoutVars>
          <dgm:chMax val="0"/>
          <dgm:chPref val="0"/>
        </dgm:presLayoutVars>
      </dgm:prSet>
      <dgm:spPr/>
    </dgm:pt>
    <dgm:pt modelId="{49E8C9E8-3BFD-412E-BF72-0FB03A028F68}" type="pres">
      <dgm:prSet presAssocID="{9FD90347-FFAD-47A0-8257-425D607CE2CB}" presName="sibTrans" presStyleCnt="0"/>
      <dgm:spPr/>
    </dgm:pt>
    <dgm:pt modelId="{9D938440-C468-4084-8001-4118FF85E841}" type="pres">
      <dgm:prSet presAssocID="{770ECA2D-F9A1-4A42-803B-CD76EC13340B}" presName="compNode" presStyleCnt="0"/>
      <dgm:spPr/>
    </dgm:pt>
    <dgm:pt modelId="{2C8881CD-3145-4FAB-B00C-46D882257FF0}" type="pres">
      <dgm:prSet presAssocID="{770ECA2D-F9A1-4A42-803B-CD76EC13340B}" presName="bgRect" presStyleLbl="bgShp" presStyleIdx="2" presStyleCnt="7"/>
      <dgm:spPr/>
    </dgm:pt>
    <dgm:pt modelId="{148A4EEE-D41A-4C00-9FC5-224A6F6E13EE}" type="pres">
      <dgm:prSet presAssocID="{770ECA2D-F9A1-4A42-803B-CD76EC13340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1688E79-A8ED-4744-BF9B-563FCB5B0EBD}" type="pres">
      <dgm:prSet presAssocID="{770ECA2D-F9A1-4A42-803B-CD76EC13340B}" presName="spaceRect" presStyleCnt="0"/>
      <dgm:spPr/>
    </dgm:pt>
    <dgm:pt modelId="{DA6CC81B-6027-4C82-A742-0ABA3CFB5826}" type="pres">
      <dgm:prSet presAssocID="{770ECA2D-F9A1-4A42-803B-CD76EC13340B}" presName="parTx" presStyleLbl="revTx" presStyleIdx="2" presStyleCnt="7">
        <dgm:presLayoutVars>
          <dgm:chMax val="0"/>
          <dgm:chPref val="0"/>
        </dgm:presLayoutVars>
      </dgm:prSet>
      <dgm:spPr/>
    </dgm:pt>
    <dgm:pt modelId="{8261CC25-5DA1-4A89-BFA0-CFE383894493}" type="pres">
      <dgm:prSet presAssocID="{93F69871-9A99-450B-8154-FE9B80F8C95A}" presName="sibTrans" presStyleCnt="0"/>
      <dgm:spPr/>
    </dgm:pt>
    <dgm:pt modelId="{9A7BD4CF-00AF-449D-959C-56C2F74ED760}" type="pres">
      <dgm:prSet presAssocID="{DA767B9A-DB1A-452F-ADFE-C58336AB30A9}" presName="compNode" presStyleCnt="0"/>
      <dgm:spPr/>
    </dgm:pt>
    <dgm:pt modelId="{AEF664DD-5D8F-4136-A2C7-793C04D8169A}" type="pres">
      <dgm:prSet presAssocID="{DA767B9A-DB1A-452F-ADFE-C58336AB30A9}" presName="bgRect" presStyleLbl="bgShp" presStyleIdx="3" presStyleCnt="7"/>
      <dgm:spPr/>
    </dgm:pt>
    <dgm:pt modelId="{6A271C45-1704-419B-BC75-8C82A50F2D86}" type="pres">
      <dgm:prSet presAssocID="{DA767B9A-DB1A-452F-ADFE-C58336AB30A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D779972-33F6-445A-8C32-962EE0E50004}" type="pres">
      <dgm:prSet presAssocID="{DA767B9A-DB1A-452F-ADFE-C58336AB30A9}" presName="spaceRect" presStyleCnt="0"/>
      <dgm:spPr/>
    </dgm:pt>
    <dgm:pt modelId="{752AD494-28FE-4D1E-88C5-9C3FF7701391}" type="pres">
      <dgm:prSet presAssocID="{DA767B9A-DB1A-452F-ADFE-C58336AB30A9}" presName="parTx" presStyleLbl="revTx" presStyleIdx="3" presStyleCnt="7">
        <dgm:presLayoutVars>
          <dgm:chMax val="0"/>
          <dgm:chPref val="0"/>
        </dgm:presLayoutVars>
      </dgm:prSet>
      <dgm:spPr/>
    </dgm:pt>
    <dgm:pt modelId="{3F9B2B0B-E8CF-493F-B0E0-1C98F5367DF2}" type="pres">
      <dgm:prSet presAssocID="{BB2FDB33-F404-4CB1-B50C-0DABBA8D4BB6}" presName="sibTrans" presStyleCnt="0"/>
      <dgm:spPr/>
    </dgm:pt>
    <dgm:pt modelId="{F6CCD7D3-9692-4CDF-A2B7-E55ADEF2DC0C}" type="pres">
      <dgm:prSet presAssocID="{0A02A9E6-8A68-42E2-B715-63FF7CCCB5E8}" presName="compNode" presStyleCnt="0"/>
      <dgm:spPr/>
    </dgm:pt>
    <dgm:pt modelId="{9E084F29-FF9D-41FF-94CF-B22E490AC65F}" type="pres">
      <dgm:prSet presAssocID="{0A02A9E6-8A68-42E2-B715-63FF7CCCB5E8}" presName="bgRect" presStyleLbl="bgShp" presStyleIdx="4" presStyleCnt="7"/>
      <dgm:spPr>
        <a:solidFill>
          <a:srgbClr val="C00000"/>
        </a:solidFill>
      </dgm:spPr>
    </dgm:pt>
    <dgm:pt modelId="{F60CEE93-C7DB-461A-B34E-13073184D962}" type="pres">
      <dgm:prSet presAssocID="{0A02A9E6-8A68-42E2-B715-63FF7CCCB5E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9D4C754-4609-422D-AD72-707E08C32FFA}" type="pres">
      <dgm:prSet presAssocID="{0A02A9E6-8A68-42E2-B715-63FF7CCCB5E8}" presName="spaceRect" presStyleCnt="0"/>
      <dgm:spPr/>
    </dgm:pt>
    <dgm:pt modelId="{1010971E-5558-4F13-9D1A-985E3CC0B347}" type="pres">
      <dgm:prSet presAssocID="{0A02A9E6-8A68-42E2-B715-63FF7CCCB5E8}" presName="parTx" presStyleLbl="revTx" presStyleIdx="4" presStyleCnt="7">
        <dgm:presLayoutVars>
          <dgm:chMax val="0"/>
          <dgm:chPref val="0"/>
        </dgm:presLayoutVars>
      </dgm:prSet>
      <dgm:spPr/>
    </dgm:pt>
    <dgm:pt modelId="{00B10F93-67F1-4186-AB76-F1A8D2591A85}" type="pres">
      <dgm:prSet presAssocID="{3D52CAA8-C705-4B4A-8D16-3197BA6B95C2}" presName="sibTrans" presStyleCnt="0"/>
      <dgm:spPr/>
    </dgm:pt>
    <dgm:pt modelId="{B7480DE5-3DF4-4F5B-B76F-8E7F77F31830}" type="pres">
      <dgm:prSet presAssocID="{EADD108D-9AAD-4F81-ADB7-EE608D40CFD2}" presName="compNode" presStyleCnt="0"/>
      <dgm:spPr/>
    </dgm:pt>
    <dgm:pt modelId="{7B490E7C-2000-4E48-A83F-7FF8C3ABC1B3}" type="pres">
      <dgm:prSet presAssocID="{EADD108D-9AAD-4F81-ADB7-EE608D40CFD2}" presName="bgRect" presStyleLbl="bgShp" presStyleIdx="5" presStyleCnt="7"/>
      <dgm:spPr/>
    </dgm:pt>
    <dgm:pt modelId="{4E81BCFB-45BD-414F-8ED8-BD27838F4BA9}" type="pres">
      <dgm:prSet presAssocID="{EADD108D-9AAD-4F81-ADB7-EE608D40CFD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495725-E46D-43FC-8A29-D25A7A6965B2}" type="pres">
      <dgm:prSet presAssocID="{EADD108D-9AAD-4F81-ADB7-EE608D40CFD2}" presName="spaceRect" presStyleCnt="0"/>
      <dgm:spPr/>
    </dgm:pt>
    <dgm:pt modelId="{5E96DBD9-1C2E-4F6A-8302-039C33DCED8D}" type="pres">
      <dgm:prSet presAssocID="{EADD108D-9AAD-4F81-ADB7-EE608D40CFD2}" presName="parTx" presStyleLbl="revTx" presStyleIdx="5" presStyleCnt="7">
        <dgm:presLayoutVars>
          <dgm:chMax val="0"/>
          <dgm:chPref val="0"/>
        </dgm:presLayoutVars>
      </dgm:prSet>
      <dgm:spPr/>
    </dgm:pt>
    <dgm:pt modelId="{3A3A27CC-5583-49B5-9B4D-4BF00E7FF9EE}" type="pres">
      <dgm:prSet presAssocID="{C611F057-8AD6-464E-8D3E-76CAB399209E}" presName="sibTrans" presStyleCnt="0"/>
      <dgm:spPr/>
    </dgm:pt>
    <dgm:pt modelId="{45FFC5EB-C877-4442-AB12-56876D2D123D}" type="pres">
      <dgm:prSet presAssocID="{A5AEEB2F-5F7C-4ED2-BCBC-5142A4AAB619}" presName="compNode" presStyleCnt="0"/>
      <dgm:spPr/>
    </dgm:pt>
    <dgm:pt modelId="{32693D4D-AC28-45B2-B639-C366C32F2997}" type="pres">
      <dgm:prSet presAssocID="{A5AEEB2F-5F7C-4ED2-BCBC-5142A4AAB619}" presName="bgRect" presStyleLbl="bgShp" presStyleIdx="6" presStyleCnt="7"/>
      <dgm:spPr/>
    </dgm:pt>
    <dgm:pt modelId="{A87A55F6-588C-48DA-99F2-C9FBAEE41721}" type="pres">
      <dgm:prSet presAssocID="{A5AEEB2F-5F7C-4ED2-BCBC-5142A4AAB6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ACA110-C015-4A53-A4BE-92BE471A5E6B}" type="pres">
      <dgm:prSet presAssocID="{A5AEEB2F-5F7C-4ED2-BCBC-5142A4AAB619}" presName="spaceRect" presStyleCnt="0"/>
      <dgm:spPr/>
    </dgm:pt>
    <dgm:pt modelId="{2982E70A-85F4-49E0-862C-CAC22A471C3C}" type="pres">
      <dgm:prSet presAssocID="{A5AEEB2F-5F7C-4ED2-BCBC-5142A4AAB61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1835A35-792B-423B-925D-A0860134C3E9}" type="presOf" srcId="{64556D69-EE25-4861-BDEC-46641740D4EE}" destId="{4350A40C-66DE-4ACB-AEE5-DD2DF22C86A4}" srcOrd="0" destOrd="0" presId="urn:microsoft.com/office/officeart/2018/2/layout/IconVerticalSolidList"/>
    <dgm:cxn modelId="{84855E39-A712-4895-977E-EE25EEB11D94}" type="presOf" srcId="{DA767B9A-DB1A-452F-ADFE-C58336AB30A9}" destId="{752AD494-28FE-4D1E-88C5-9C3FF7701391}" srcOrd="0" destOrd="0" presId="urn:microsoft.com/office/officeart/2018/2/layout/IconVerticalSolidList"/>
    <dgm:cxn modelId="{A857003C-76C2-4F14-8EA2-F9D3BF6FEE04}" srcId="{30DBF4AE-C89E-47AA-89C3-E2F945E46B4F}" destId="{AE65CCEB-D11B-4E3E-A481-742BAA6F7B4D}" srcOrd="1" destOrd="0" parTransId="{7AA249DD-9D3D-47D1-BF12-09BB1AFD87C0}" sibTransId="{9FD90347-FFAD-47A0-8257-425D607CE2CB}"/>
    <dgm:cxn modelId="{0678D862-5989-46D0-8EDD-28C4308B89B1}" srcId="{30DBF4AE-C89E-47AA-89C3-E2F945E46B4F}" destId="{A5AEEB2F-5F7C-4ED2-BCBC-5142A4AAB619}" srcOrd="6" destOrd="0" parTransId="{2A73D883-208C-4D08-A81A-E0A2AA2B6615}" sibTransId="{7F476933-3A2D-4CF5-B407-529D7AE62DD1}"/>
    <dgm:cxn modelId="{DB73CB65-7BD5-4C39-87F0-B6B3412D1344}" type="presOf" srcId="{0A02A9E6-8A68-42E2-B715-63FF7CCCB5E8}" destId="{1010971E-5558-4F13-9D1A-985E3CC0B347}" srcOrd="0" destOrd="0" presId="urn:microsoft.com/office/officeart/2018/2/layout/IconVerticalSolidList"/>
    <dgm:cxn modelId="{3C0E7C4A-1015-4D17-947D-EABFAAB05E8B}" type="presOf" srcId="{EADD108D-9AAD-4F81-ADB7-EE608D40CFD2}" destId="{5E96DBD9-1C2E-4F6A-8302-039C33DCED8D}" srcOrd="0" destOrd="0" presId="urn:microsoft.com/office/officeart/2018/2/layout/IconVerticalSolidList"/>
    <dgm:cxn modelId="{494A3D74-AC4B-46A1-BCFF-9914B9A44339}" type="presOf" srcId="{770ECA2D-F9A1-4A42-803B-CD76EC13340B}" destId="{DA6CC81B-6027-4C82-A742-0ABA3CFB5826}" srcOrd="0" destOrd="0" presId="urn:microsoft.com/office/officeart/2018/2/layout/IconVerticalSolidList"/>
    <dgm:cxn modelId="{44B75385-CCCB-4D09-9E12-6626868957A6}" type="presOf" srcId="{30DBF4AE-C89E-47AA-89C3-E2F945E46B4F}" destId="{312BA931-8E06-4292-ABC6-B22176946FCF}" srcOrd="0" destOrd="0" presId="urn:microsoft.com/office/officeart/2018/2/layout/IconVerticalSolidList"/>
    <dgm:cxn modelId="{79DA7D8E-E8F6-439A-9484-B92ADA60C36B}" srcId="{30DBF4AE-C89E-47AA-89C3-E2F945E46B4F}" destId="{0A02A9E6-8A68-42E2-B715-63FF7CCCB5E8}" srcOrd="4" destOrd="0" parTransId="{EA5EF472-4E43-4C48-8C71-FF770B2B9B18}" sibTransId="{3D52CAA8-C705-4B4A-8D16-3197BA6B95C2}"/>
    <dgm:cxn modelId="{FBDA0595-48E5-4014-A238-2CEF326E1D8B}" srcId="{30DBF4AE-C89E-47AA-89C3-E2F945E46B4F}" destId="{EADD108D-9AAD-4F81-ADB7-EE608D40CFD2}" srcOrd="5" destOrd="0" parTransId="{697D452F-1760-40D9-821B-02759812CB6D}" sibTransId="{C611F057-8AD6-464E-8D3E-76CAB399209E}"/>
    <dgm:cxn modelId="{DD664EA9-F586-441E-B534-12248115C583}" srcId="{30DBF4AE-C89E-47AA-89C3-E2F945E46B4F}" destId="{DA767B9A-DB1A-452F-ADFE-C58336AB30A9}" srcOrd="3" destOrd="0" parTransId="{5FF31CD8-9D1B-4B96-BB0E-5AC9366E5592}" sibTransId="{BB2FDB33-F404-4CB1-B50C-0DABBA8D4BB6}"/>
    <dgm:cxn modelId="{0974C5AD-824B-4EF0-8469-997A011EA573}" srcId="{30DBF4AE-C89E-47AA-89C3-E2F945E46B4F}" destId="{770ECA2D-F9A1-4A42-803B-CD76EC13340B}" srcOrd="2" destOrd="0" parTransId="{2ACCE01F-4004-4256-8539-1788EE494D15}" sibTransId="{93F69871-9A99-450B-8154-FE9B80F8C95A}"/>
    <dgm:cxn modelId="{F1F0B0B7-D2E2-4B0A-A3A1-8E4832A3A3D0}" srcId="{30DBF4AE-C89E-47AA-89C3-E2F945E46B4F}" destId="{64556D69-EE25-4861-BDEC-46641740D4EE}" srcOrd="0" destOrd="0" parTransId="{7263C591-B118-4EE6-BF11-26874402FC72}" sibTransId="{8AEFEC35-DE12-41C8-81D2-0C8DB3E036D4}"/>
    <dgm:cxn modelId="{5FEC9FBB-3E58-47F9-8A91-E9245E5EE4BD}" type="presOf" srcId="{AE65CCEB-D11B-4E3E-A481-742BAA6F7B4D}" destId="{D935F488-A941-49BA-B5D4-01571E782BF9}" srcOrd="0" destOrd="0" presId="urn:microsoft.com/office/officeart/2018/2/layout/IconVerticalSolidList"/>
    <dgm:cxn modelId="{D87908FA-32F9-4EAE-81D6-68385F534DE9}" type="presOf" srcId="{A5AEEB2F-5F7C-4ED2-BCBC-5142A4AAB619}" destId="{2982E70A-85F4-49E0-862C-CAC22A471C3C}" srcOrd="0" destOrd="0" presId="urn:microsoft.com/office/officeart/2018/2/layout/IconVerticalSolidList"/>
    <dgm:cxn modelId="{7EC95BF7-37AB-4D8C-9B41-310D70D08ABB}" type="presParOf" srcId="{312BA931-8E06-4292-ABC6-B22176946FCF}" destId="{091AFE66-1EBA-4CE0-BE96-EEA813A6BDEB}" srcOrd="0" destOrd="0" presId="urn:microsoft.com/office/officeart/2018/2/layout/IconVerticalSolidList"/>
    <dgm:cxn modelId="{8BF16328-6FDC-4F2C-9570-05966E5BBBD4}" type="presParOf" srcId="{091AFE66-1EBA-4CE0-BE96-EEA813A6BDEB}" destId="{14C27D47-ADE4-407E-AF55-338D5C0E7043}" srcOrd="0" destOrd="0" presId="urn:microsoft.com/office/officeart/2018/2/layout/IconVerticalSolidList"/>
    <dgm:cxn modelId="{912587C0-DEF8-4ACA-8D99-54B8674E8620}" type="presParOf" srcId="{091AFE66-1EBA-4CE0-BE96-EEA813A6BDEB}" destId="{BFC166B3-A93F-445D-8F7B-907EA46E77B0}" srcOrd="1" destOrd="0" presId="urn:microsoft.com/office/officeart/2018/2/layout/IconVerticalSolidList"/>
    <dgm:cxn modelId="{A16431BE-A305-401D-A612-0D2B6B8F3210}" type="presParOf" srcId="{091AFE66-1EBA-4CE0-BE96-EEA813A6BDEB}" destId="{E0F62FAD-BA2E-4348-B3C5-5813C73BC9D7}" srcOrd="2" destOrd="0" presId="urn:microsoft.com/office/officeart/2018/2/layout/IconVerticalSolidList"/>
    <dgm:cxn modelId="{9BF7023E-1A35-4263-BBAE-85E2AA386A0B}" type="presParOf" srcId="{091AFE66-1EBA-4CE0-BE96-EEA813A6BDEB}" destId="{4350A40C-66DE-4ACB-AEE5-DD2DF22C86A4}" srcOrd="3" destOrd="0" presId="urn:microsoft.com/office/officeart/2018/2/layout/IconVerticalSolidList"/>
    <dgm:cxn modelId="{9C9FDCBF-5268-4C06-B712-377FFDBB8EA8}" type="presParOf" srcId="{312BA931-8E06-4292-ABC6-B22176946FCF}" destId="{E3E33BAC-3214-4EBC-880E-E5FA40212D1D}" srcOrd="1" destOrd="0" presId="urn:microsoft.com/office/officeart/2018/2/layout/IconVerticalSolidList"/>
    <dgm:cxn modelId="{BFC2949C-B738-403C-9EE5-08A35C164E6A}" type="presParOf" srcId="{312BA931-8E06-4292-ABC6-B22176946FCF}" destId="{9EC67234-2CE2-4723-84B6-C02135C038D3}" srcOrd="2" destOrd="0" presId="urn:microsoft.com/office/officeart/2018/2/layout/IconVerticalSolidList"/>
    <dgm:cxn modelId="{ADCDE579-7AFB-4C20-9D21-948D4E24E6CF}" type="presParOf" srcId="{9EC67234-2CE2-4723-84B6-C02135C038D3}" destId="{12557235-E1AB-426D-AD9D-6B39C6B313E2}" srcOrd="0" destOrd="0" presId="urn:microsoft.com/office/officeart/2018/2/layout/IconVerticalSolidList"/>
    <dgm:cxn modelId="{31F782D7-A1C9-4E4E-BB6F-934BB9126135}" type="presParOf" srcId="{9EC67234-2CE2-4723-84B6-C02135C038D3}" destId="{5C48226C-3777-40AC-A80B-2BA9F884A1CF}" srcOrd="1" destOrd="0" presId="urn:microsoft.com/office/officeart/2018/2/layout/IconVerticalSolidList"/>
    <dgm:cxn modelId="{C535ABA4-22F0-48D1-8FEE-DE2C44E4626D}" type="presParOf" srcId="{9EC67234-2CE2-4723-84B6-C02135C038D3}" destId="{9B7AE96D-1FD5-4ABF-93FC-9497ADECACDB}" srcOrd="2" destOrd="0" presId="urn:microsoft.com/office/officeart/2018/2/layout/IconVerticalSolidList"/>
    <dgm:cxn modelId="{61B34653-03FF-405C-8C92-5404BEBDE406}" type="presParOf" srcId="{9EC67234-2CE2-4723-84B6-C02135C038D3}" destId="{D935F488-A941-49BA-B5D4-01571E782BF9}" srcOrd="3" destOrd="0" presId="urn:microsoft.com/office/officeart/2018/2/layout/IconVerticalSolidList"/>
    <dgm:cxn modelId="{01AF35EE-148C-4025-A917-6193299D1E2B}" type="presParOf" srcId="{312BA931-8E06-4292-ABC6-B22176946FCF}" destId="{49E8C9E8-3BFD-412E-BF72-0FB03A028F68}" srcOrd="3" destOrd="0" presId="urn:microsoft.com/office/officeart/2018/2/layout/IconVerticalSolidList"/>
    <dgm:cxn modelId="{B62E2CCF-30B0-4BA3-893A-5487212EE652}" type="presParOf" srcId="{312BA931-8E06-4292-ABC6-B22176946FCF}" destId="{9D938440-C468-4084-8001-4118FF85E841}" srcOrd="4" destOrd="0" presId="urn:microsoft.com/office/officeart/2018/2/layout/IconVerticalSolidList"/>
    <dgm:cxn modelId="{4D1F7924-C4CE-4D17-8652-78A71A4CBB1D}" type="presParOf" srcId="{9D938440-C468-4084-8001-4118FF85E841}" destId="{2C8881CD-3145-4FAB-B00C-46D882257FF0}" srcOrd="0" destOrd="0" presId="urn:microsoft.com/office/officeart/2018/2/layout/IconVerticalSolidList"/>
    <dgm:cxn modelId="{F9ECC65F-EF26-46E7-B2BE-B1438EEA2CE8}" type="presParOf" srcId="{9D938440-C468-4084-8001-4118FF85E841}" destId="{148A4EEE-D41A-4C00-9FC5-224A6F6E13EE}" srcOrd="1" destOrd="0" presId="urn:microsoft.com/office/officeart/2018/2/layout/IconVerticalSolidList"/>
    <dgm:cxn modelId="{CAB6B2C9-2F83-4834-B22A-BD31AEC78F4C}" type="presParOf" srcId="{9D938440-C468-4084-8001-4118FF85E841}" destId="{31688E79-A8ED-4744-BF9B-563FCB5B0EBD}" srcOrd="2" destOrd="0" presId="urn:microsoft.com/office/officeart/2018/2/layout/IconVerticalSolidList"/>
    <dgm:cxn modelId="{2F614614-10EF-4F75-9DB2-2B5E95D67F57}" type="presParOf" srcId="{9D938440-C468-4084-8001-4118FF85E841}" destId="{DA6CC81B-6027-4C82-A742-0ABA3CFB5826}" srcOrd="3" destOrd="0" presId="urn:microsoft.com/office/officeart/2018/2/layout/IconVerticalSolidList"/>
    <dgm:cxn modelId="{83527CDC-F3C3-4776-B74A-A531CDD3E7B6}" type="presParOf" srcId="{312BA931-8E06-4292-ABC6-B22176946FCF}" destId="{8261CC25-5DA1-4A89-BFA0-CFE383894493}" srcOrd="5" destOrd="0" presId="urn:microsoft.com/office/officeart/2018/2/layout/IconVerticalSolidList"/>
    <dgm:cxn modelId="{2ABAF4F3-6410-410A-8501-EC15FABF8432}" type="presParOf" srcId="{312BA931-8E06-4292-ABC6-B22176946FCF}" destId="{9A7BD4CF-00AF-449D-959C-56C2F74ED760}" srcOrd="6" destOrd="0" presId="urn:microsoft.com/office/officeart/2018/2/layout/IconVerticalSolidList"/>
    <dgm:cxn modelId="{C0A82F56-2536-4845-80D0-A654315AEEAE}" type="presParOf" srcId="{9A7BD4CF-00AF-449D-959C-56C2F74ED760}" destId="{AEF664DD-5D8F-4136-A2C7-793C04D8169A}" srcOrd="0" destOrd="0" presId="urn:microsoft.com/office/officeart/2018/2/layout/IconVerticalSolidList"/>
    <dgm:cxn modelId="{722BEB4C-56CA-4680-B661-8A8B914C7B66}" type="presParOf" srcId="{9A7BD4CF-00AF-449D-959C-56C2F74ED760}" destId="{6A271C45-1704-419B-BC75-8C82A50F2D86}" srcOrd="1" destOrd="0" presId="urn:microsoft.com/office/officeart/2018/2/layout/IconVerticalSolidList"/>
    <dgm:cxn modelId="{652642A6-71C1-402F-8AE3-80437C191662}" type="presParOf" srcId="{9A7BD4CF-00AF-449D-959C-56C2F74ED760}" destId="{ED779972-33F6-445A-8C32-962EE0E50004}" srcOrd="2" destOrd="0" presId="urn:microsoft.com/office/officeart/2018/2/layout/IconVerticalSolidList"/>
    <dgm:cxn modelId="{29110AE5-AD44-4C78-9EAA-23E18A138C8D}" type="presParOf" srcId="{9A7BD4CF-00AF-449D-959C-56C2F74ED760}" destId="{752AD494-28FE-4D1E-88C5-9C3FF7701391}" srcOrd="3" destOrd="0" presId="urn:microsoft.com/office/officeart/2018/2/layout/IconVerticalSolidList"/>
    <dgm:cxn modelId="{26BB5D38-088E-4B0D-9440-8AB8466CDFF5}" type="presParOf" srcId="{312BA931-8E06-4292-ABC6-B22176946FCF}" destId="{3F9B2B0B-E8CF-493F-B0E0-1C98F5367DF2}" srcOrd="7" destOrd="0" presId="urn:microsoft.com/office/officeart/2018/2/layout/IconVerticalSolidList"/>
    <dgm:cxn modelId="{5941C4D6-C398-4200-BDF9-68C82EF65D29}" type="presParOf" srcId="{312BA931-8E06-4292-ABC6-B22176946FCF}" destId="{F6CCD7D3-9692-4CDF-A2B7-E55ADEF2DC0C}" srcOrd="8" destOrd="0" presId="urn:microsoft.com/office/officeart/2018/2/layout/IconVerticalSolidList"/>
    <dgm:cxn modelId="{2121A172-578D-45BF-AC31-406977EFE8DF}" type="presParOf" srcId="{F6CCD7D3-9692-4CDF-A2B7-E55ADEF2DC0C}" destId="{9E084F29-FF9D-41FF-94CF-B22E490AC65F}" srcOrd="0" destOrd="0" presId="urn:microsoft.com/office/officeart/2018/2/layout/IconVerticalSolidList"/>
    <dgm:cxn modelId="{06370406-BC18-4AD5-86CE-B7521635AE67}" type="presParOf" srcId="{F6CCD7D3-9692-4CDF-A2B7-E55ADEF2DC0C}" destId="{F60CEE93-C7DB-461A-B34E-13073184D962}" srcOrd="1" destOrd="0" presId="urn:microsoft.com/office/officeart/2018/2/layout/IconVerticalSolidList"/>
    <dgm:cxn modelId="{6D3DB609-F3AD-4FFF-B179-35735BA1259F}" type="presParOf" srcId="{F6CCD7D3-9692-4CDF-A2B7-E55ADEF2DC0C}" destId="{69D4C754-4609-422D-AD72-707E08C32FFA}" srcOrd="2" destOrd="0" presId="urn:microsoft.com/office/officeart/2018/2/layout/IconVerticalSolidList"/>
    <dgm:cxn modelId="{AAEA0257-16E9-4588-8C89-09374C53729D}" type="presParOf" srcId="{F6CCD7D3-9692-4CDF-A2B7-E55ADEF2DC0C}" destId="{1010971E-5558-4F13-9D1A-985E3CC0B347}" srcOrd="3" destOrd="0" presId="urn:microsoft.com/office/officeart/2018/2/layout/IconVerticalSolidList"/>
    <dgm:cxn modelId="{288D7422-E4B0-4139-B71B-339936BF8938}" type="presParOf" srcId="{312BA931-8E06-4292-ABC6-B22176946FCF}" destId="{00B10F93-67F1-4186-AB76-F1A8D2591A85}" srcOrd="9" destOrd="0" presId="urn:microsoft.com/office/officeart/2018/2/layout/IconVerticalSolidList"/>
    <dgm:cxn modelId="{213D2F0C-6DC2-4218-8C41-5164487906C7}" type="presParOf" srcId="{312BA931-8E06-4292-ABC6-B22176946FCF}" destId="{B7480DE5-3DF4-4F5B-B76F-8E7F77F31830}" srcOrd="10" destOrd="0" presId="urn:microsoft.com/office/officeart/2018/2/layout/IconVerticalSolidList"/>
    <dgm:cxn modelId="{2BF1A34F-3A7E-4B15-ABAB-61812CFFE8DF}" type="presParOf" srcId="{B7480DE5-3DF4-4F5B-B76F-8E7F77F31830}" destId="{7B490E7C-2000-4E48-A83F-7FF8C3ABC1B3}" srcOrd="0" destOrd="0" presId="urn:microsoft.com/office/officeart/2018/2/layout/IconVerticalSolidList"/>
    <dgm:cxn modelId="{411B48CB-CC82-4DB1-A358-29CC8936250C}" type="presParOf" srcId="{B7480DE5-3DF4-4F5B-B76F-8E7F77F31830}" destId="{4E81BCFB-45BD-414F-8ED8-BD27838F4BA9}" srcOrd="1" destOrd="0" presId="urn:microsoft.com/office/officeart/2018/2/layout/IconVerticalSolidList"/>
    <dgm:cxn modelId="{2962636F-731C-457B-B9CB-701EB43AA8BF}" type="presParOf" srcId="{B7480DE5-3DF4-4F5B-B76F-8E7F77F31830}" destId="{7A495725-E46D-43FC-8A29-D25A7A6965B2}" srcOrd="2" destOrd="0" presId="urn:microsoft.com/office/officeart/2018/2/layout/IconVerticalSolidList"/>
    <dgm:cxn modelId="{C1435286-574C-4560-A7F4-97CA5FE7E16D}" type="presParOf" srcId="{B7480DE5-3DF4-4F5B-B76F-8E7F77F31830}" destId="{5E96DBD9-1C2E-4F6A-8302-039C33DCED8D}" srcOrd="3" destOrd="0" presId="urn:microsoft.com/office/officeart/2018/2/layout/IconVerticalSolidList"/>
    <dgm:cxn modelId="{3DBAB03F-3008-477A-9634-34125960F36C}" type="presParOf" srcId="{312BA931-8E06-4292-ABC6-B22176946FCF}" destId="{3A3A27CC-5583-49B5-9B4D-4BF00E7FF9EE}" srcOrd="11" destOrd="0" presId="urn:microsoft.com/office/officeart/2018/2/layout/IconVerticalSolidList"/>
    <dgm:cxn modelId="{B18DBCB9-F869-470C-AA0D-1DDEE5088BDA}" type="presParOf" srcId="{312BA931-8E06-4292-ABC6-B22176946FCF}" destId="{45FFC5EB-C877-4442-AB12-56876D2D123D}" srcOrd="12" destOrd="0" presId="urn:microsoft.com/office/officeart/2018/2/layout/IconVerticalSolidList"/>
    <dgm:cxn modelId="{28EB6357-83EA-482C-BA78-6BD647EF552A}" type="presParOf" srcId="{45FFC5EB-C877-4442-AB12-56876D2D123D}" destId="{32693D4D-AC28-45B2-B639-C366C32F2997}" srcOrd="0" destOrd="0" presId="urn:microsoft.com/office/officeart/2018/2/layout/IconVerticalSolidList"/>
    <dgm:cxn modelId="{082C3129-1AE2-4E12-9EDA-E75622211092}" type="presParOf" srcId="{45FFC5EB-C877-4442-AB12-56876D2D123D}" destId="{A87A55F6-588C-48DA-99F2-C9FBAEE41721}" srcOrd="1" destOrd="0" presId="urn:microsoft.com/office/officeart/2018/2/layout/IconVerticalSolidList"/>
    <dgm:cxn modelId="{F187C1A4-82D6-4854-8316-E73F5A2F9B62}" type="presParOf" srcId="{45FFC5EB-C877-4442-AB12-56876D2D123D}" destId="{4FACA110-C015-4A53-A4BE-92BE471A5E6B}" srcOrd="2" destOrd="0" presId="urn:microsoft.com/office/officeart/2018/2/layout/IconVerticalSolidList"/>
    <dgm:cxn modelId="{B929BEDC-2272-42ED-8C9B-0464B7F8C093}" type="presParOf" srcId="{45FFC5EB-C877-4442-AB12-56876D2D123D}" destId="{2982E70A-85F4-49E0-862C-CAC22A471C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85CF61-9DAE-4C0F-985C-165988148EBC}" type="doc">
      <dgm:prSet loTypeId="urn:microsoft.com/office/officeart/2009/layout/Circle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E605B56-59B5-4EC2-9DDA-860F56A12414}">
      <dgm:prSet/>
      <dgm:spPr/>
      <dgm:t>
        <a:bodyPr/>
        <a:lstStyle/>
        <a:p>
          <a:r>
            <a:rPr lang="en-US" b="1" dirty="0"/>
            <a:t>Schema Registry</a:t>
          </a:r>
          <a:endParaRPr lang="en-US" dirty="0"/>
        </a:p>
      </dgm:t>
    </dgm:pt>
    <dgm:pt modelId="{5E0BCAD9-E05F-4E94-AF59-1F98B39BB02A}" type="parTrans" cxnId="{E5511D29-4FB3-40E2-BAF4-465FA423978B}">
      <dgm:prSet/>
      <dgm:spPr/>
      <dgm:t>
        <a:bodyPr/>
        <a:lstStyle/>
        <a:p>
          <a:endParaRPr lang="en-US"/>
        </a:p>
      </dgm:t>
    </dgm:pt>
    <dgm:pt modelId="{135F8E56-3492-4415-9347-A4A2A1C4FECC}" type="sibTrans" cxnId="{E5511D29-4FB3-40E2-BAF4-465FA423978B}">
      <dgm:prSet/>
      <dgm:spPr/>
      <dgm:t>
        <a:bodyPr/>
        <a:lstStyle/>
        <a:p>
          <a:endParaRPr lang="en-US"/>
        </a:p>
      </dgm:t>
    </dgm:pt>
    <dgm:pt modelId="{AC043A7E-0904-4173-8ADC-43A28FFE7EDD}">
      <dgm:prSet/>
      <dgm:spPr/>
      <dgm:t>
        <a:bodyPr/>
        <a:lstStyle/>
        <a:p>
          <a:r>
            <a:rPr lang="en-US" b="1" dirty="0"/>
            <a:t>KSQL</a:t>
          </a:r>
          <a:endParaRPr lang="en-US" dirty="0"/>
        </a:p>
      </dgm:t>
    </dgm:pt>
    <dgm:pt modelId="{97F372CA-020C-4E80-85D7-643DCA277563}" type="parTrans" cxnId="{9DEFD020-4096-435D-88CC-A732E51B47E8}">
      <dgm:prSet/>
      <dgm:spPr/>
      <dgm:t>
        <a:bodyPr/>
        <a:lstStyle/>
        <a:p>
          <a:endParaRPr lang="en-US"/>
        </a:p>
      </dgm:t>
    </dgm:pt>
    <dgm:pt modelId="{0A08445C-5936-4CE8-A298-8862EEE6AA2E}" type="sibTrans" cxnId="{9DEFD020-4096-435D-88CC-A732E51B47E8}">
      <dgm:prSet/>
      <dgm:spPr/>
      <dgm:t>
        <a:bodyPr/>
        <a:lstStyle/>
        <a:p>
          <a:endParaRPr lang="en-US"/>
        </a:p>
      </dgm:t>
    </dgm:pt>
    <dgm:pt modelId="{5BC80FA2-FC43-4D53-ADDB-C0279ED1FE39}">
      <dgm:prSet/>
      <dgm:spPr/>
      <dgm:t>
        <a:bodyPr/>
        <a:lstStyle/>
        <a:p>
          <a:r>
            <a:rPr lang="en-US" b="1" dirty="0"/>
            <a:t>Confluent Control Center</a:t>
          </a:r>
          <a:endParaRPr lang="en-US" dirty="0"/>
        </a:p>
      </dgm:t>
    </dgm:pt>
    <dgm:pt modelId="{0A61551C-CAB2-4174-B229-65EF09ED190C}" type="parTrans" cxnId="{313D42A7-B4D2-4397-8627-1AEE01030017}">
      <dgm:prSet/>
      <dgm:spPr/>
      <dgm:t>
        <a:bodyPr/>
        <a:lstStyle/>
        <a:p>
          <a:endParaRPr lang="en-US"/>
        </a:p>
      </dgm:t>
    </dgm:pt>
    <dgm:pt modelId="{D1403302-96BF-4094-8BC4-2C7C93431D33}" type="sibTrans" cxnId="{313D42A7-B4D2-4397-8627-1AEE01030017}">
      <dgm:prSet/>
      <dgm:spPr/>
      <dgm:t>
        <a:bodyPr/>
        <a:lstStyle/>
        <a:p>
          <a:endParaRPr lang="en-US"/>
        </a:p>
      </dgm:t>
    </dgm:pt>
    <dgm:pt modelId="{C2A31044-FB71-4D07-BD9C-1906970350B2}">
      <dgm:prSet/>
      <dgm:spPr/>
      <dgm:t>
        <a:bodyPr/>
        <a:lstStyle/>
        <a:p>
          <a:r>
            <a:rPr lang="en-US" b="1" dirty="0"/>
            <a:t>Security Features</a:t>
          </a:r>
          <a:endParaRPr lang="en-US" dirty="0"/>
        </a:p>
      </dgm:t>
    </dgm:pt>
    <dgm:pt modelId="{20965C8F-F808-4232-AC1D-733EB3674E27}" type="parTrans" cxnId="{0ECFEF61-FA59-4088-A7B4-4A611C0230E5}">
      <dgm:prSet/>
      <dgm:spPr/>
      <dgm:t>
        <a:bodyPr/>
        <a:lstStyle/>
        <a:p>
          <a:endParaRPr lang="en-US"/>
        </a:p>
      </dgm:t>
    </dgm:pt>
    <dgm:pt modelId="{175B1807-222F-42CA-9B0A-EF6D3698B59C}" type="sibTrans" cxnId="{0ECFEF61-FA59-4088-A7B4-4A611C0230E5}">
      <dgm:prSet/>
      <dgm:spPr/>
      <dgm:t>
        <a:bodyPr/>
        <a:lstStyle/>
        <a:p>
          <a:endParaRPr lang="en-US"/>
        </a:p>
      </dgm:t>
    </dgm:pt>
    <dgm:pt modelId="{82FDB0D5-8D63-4CEB-A652-24EA95515A61}">
      <dgm:prSet/>
      <dgm:spPr/>
      <dgm:t>
        <a:bodyPr/>
        <a:lstStyle/>
        <a:p>
          <a:r>
            <a:rPr lang="en-US" b="1" dirty="0"/>
            <a:t>Connectors</a:t>
          </a:r>
          <a:endParaRPr lang="en-US" dirty="0"/>
        </a:p>
      </dgm:t>
    </dgm:pt>
    <dgm:pt modelId="{9E85F531-12F2-485E-90EE-45A976C30E4A}" type="parTrans" cxnId="{B170BF5D-4666-45B7-8930-60F049DB235A}">
      <dgm:prSet/>
      <dgm:spPr/>
      <dgm:t>
        <a:bodyPr/>
        <a:lstStyle/>
        <a:p>
          <a:endParaRPr lang="en-US"/>
        </a:p>
      </dgm:t>
    </dgm:pt>
    <dgm:pt modelId="{CB633479-4C71-4B3E-9282-D436F05E1C53}" type="sibTrans" cxnId="{B170BF5D-4666-45B7-8930-60F049DB235A}">
      <dgm:prSet/>
      <dgm:spPr/>
      <dgm:t>
        <a:bodyPr/>
        <a:lstStyle/>
        <a:p>
          <a:endParaRPr lang="en-US"/>
        </a:p>
      </dgm:t>
    </dgm:pt>
    <dgm:pt modelId="{2EC02B5A-72B0-411F-BFDA-EEF130D9F90E}">
      <dgm:prSet/>
      <dgm:spPr/>
      <dgm:t>
        <a:bodyPr/>
        <a:lstStyle/>
        <a:p>
          <a:r>
            <a:rPr lang="en-US" b="1" dirty="0"/>
            <a:t>Streams API and Kafka Streams</a:t>
          </a:r>
          <a:endParaRPr lang="en-US" dirty="0"/>
        </a:p>
      </dgm:t>
    </dgm:pt>
    <dgm:pt modelId="{6CB66BB0-E0B0-4410-A1FF-3E83194EDF4A}" type="parTrans" cxnId="{AE9CBEF0-22E2-4D48-8554-15C12786B23C}">
      <dgm:prSet/>
      <dgm:spPr/>
      <dgm:t>
        <a:bodyPr/>
        <a:lstStyle/>
        <a:p>
          <a:endParaRPr lang="en-US"/>
        </a:p>
      </dgm:t>
    </dgm:pt>
    <dgm:pt modelId="{610622CA-89B1-43D3-972B-5967F88742C3}" type="sibTrans" cxnId="{AE9CBEF0-22E2-4D48-8554-15C12786B23C}">
      <dgm:prSet/>
      <dgm:spPr/>
      <dgm:t>
        <a:bodyPr/>
        <a:lstStyle/>
        <a:p>
          <a:endParaRPr lang="en-US"/>
        </a:p>
      </dgm:t>
    </dgm:pt>
    <dgm:pt modelId="{F50640B0-4BA1-46AA-98E7-522235512BAD}">
      <dgm:prSet/>
      <dgm:spPr/>
      <dgm:t>
        <a:bodyPr/>
        <a:lstStyle/>
        <a:p>
          <a:r>
            <a:rPr lang="en-US" b="1" dirty="0"/>
            <a:t>Multi-Cluster and Multi-Region Support</a:t>
          </a:r>
          <a:endParaRPr lang="en-US" dirty="0"/>
        </a:p>
      </dgm:t>
    </dgm:pt>
    <dgm:pt modelId="{5B46351A-3D90-43E9-BB28-CC5A183E620B}" type="parTrans" cxnId="{B4940881-A223-4249-92F8-BE59D594A34C}">
      <dgm:prSet/>
      <dgm:spPr/>
      <dgm:t>
        <a:bodyPr/>
        <a:lstStyle/>
        <a:p>
          <a:endParaRPr lang="en-US"/>
        </a:p>
      </dgm:t>
    </dgm:pt>
    <dgm:pt modelId="{6CC6BF92-D4A1-4003-B8DD-829B4FB2934E}" type="sibTrans" cxnId="{B4940881-A223-4249-92F8-BE59D594A34C}">
      <dgm:prSet/>
      <dgm:spPr/>
      <dgm:t>
        <a:bodyPr/>
        <a:lstStyle/>
        <a:p>
          <a:endParaRPr lang="en-US"/>
        </a:p>
      </dgm:t>
    </dgm:pt>
    <dgm:pt modelId="{F5E07DAA-BD23-41AB-B3DB-BAD6DCEAA78C}">
      <dgm:prSet/>
      <dgm:spPr/>
      <dgm:t>
        <a:bodyPr/>
        <a:lstStyle/>
        <a:p>
          <a:endParaRPr lang="en-US" dirty="0"/>
        </a:p>
      </dgm:t>
    </dgm:pt>
    <dgm:pt modelId="{9A4BAFE2-710E-4FD0-84C3-0DCD28AAD90E}" type="parTrans" cxnId="{2CAEE1E1-DCCB-41FB-B051-841D95F3E206}">
      <dgm:prSet/>
      <dgm:spPr/>
      <dgm:t>
        <a:bodyPr/>
        <a:lstStyle/>
        <a:p>
          <a:endParaRPr lang="en-US"/>
        </a:p>
      </dgm:t>
    </dgm:pt>
    <dgm:pt modelId="{40528901-2767-47D7-BAC0-934535538E20}" type="sibTrans" cxnId="{2CAEE1E1-DCCB-41FB-B051-841D95F3E206}">
      <dgm:prSet/>
      <dgm:spPr/>
      <dgm:t>
        <a:bodyPr/>
        <a:lstStyle/>
        <a:p>
          <a:endParaRPr lang="en-US"/>
        </a:p>
      </dgm:t>
    </dgm:pt>
    <dgm:pt modelId="{81B2A27D-4196-4775-B2A2-3918DA6E7B50}" type="pres">
      <dgm:prSet presAssocID="{1E85CF61-9DAE-4C0F-985C-165988148EB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91E69A9-DAD5-41CC-B7B1-8FD4A948D6B9}" type="pres">
      <dgm:prSet presAssocID="{1E605B56-59B5-4EC2-9DDA-860F56A12414}" presName="Accent1" presStyleCnt="0"/>
      <dgm:spPr/>
    </dgm:pt>
    <dgm:pt modelId="{F8D95627-3289-4CC2-A3B9-11CF20FD303B}" type="pres">
      <dgm:prSet presAssocID="{1E605B56-59B5-4EC2-9DDA-860F56A12414}" presName="Accent" presStyleLbl="node1" presStyleIdx="0" presStyleCnt="7"/>
      <dgm:spPr/>
    </dgm:pt>
    <dgm:pt modelId="{0B451974-FE16-4179-85E5-DD6F9A11B516}" type="pres">
      <dgm:prSet presAssocID="{1E605B56-59B5-4EC2-9DDA-860F56A12414}" presName="Parent1" presStyleLbl="revTx" presStyleIdx="0" presStyleCnt="7">
        <dgm:presLayoutVars>
          <dgm:chMax val="1"/>
          <dgm:chPref val="1"/>
          <dgm:bulletEnabled val="1"/>
        </dgm:presLayoutVars>
      </dgm:prSet>
      <dgm:spPr/>
    </dgm:pt>
    <dgm:pt modelId="{3B1422E6-4BA6-4A4E-BA33-D4B0BFDA55C0}" type="pres">
      <dgm:prSet presAssocID="{AC043A7E-0904-4173-8ADC-43A28FFE7EDD}" presName="Accent2" presStyleCnt="0"/>
      <dgm:spPr/>
    </dgm:pt>
    <dgm:pt modelId="{D9F53241-DC4F-4FBC-8D02-1728543DF3B3}" type="pres">
      <dgm:prSet presAssocID="{AC043A7E-0904-4173-8ADC-43A28FFE7EDD}" presName="Accent" presStyleLbl="node1" presStyleIdx="1" presStyleCnt="7"/>
      <dgm:spPr/>
    </dgm:pt>
    <dgm:pt modelId="{6D6EAA2F-EAB9-4BCF-A8B6-01D5B445285A}" type="pres">
      <dgm:prSet presAssocID="{AC043A7E-0904-4173-8ADC-43A28FFE7EDD}" presName="Parent2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8E02991D-783F-467E-B31A-22965A0E547F}" type="pres">
      <dgm:prSet presAssocID="{5BC80FA2-FC43-4D53-ADDB-C0279ED1FE39}" presName="Accent3" presStyleCnt="0"/>
      <dgm:spPr/>
    </dgm:pt>
    <dgm:pt modelId="{3420B9B7-2633-410B-8D7C-9721A9EE83C0}" type="pres">
      <dgm:prSet presAssocID="{5BC80FA2-FC43-4D53-ADDB-C0279ED1FE39}" presName="Accent" presStyleLbl="node1" presStyleIdx="2" presStyleCnt="7"/>
      <dgm:spPr/>
    </dgm:pt>
    <dgm:pt modelId="{C8AA0441-90F4-4AD9-A977-53D6EDB7D6E9}" type="pres">
      <dgm:prSet presAssocID="{5BC80FA2-FC43-4D53-ADDB-C0279ED1FE39}" presName="Parent3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17BE4DED-C1AD-4E0B-9597-398D9ED6A45A}" type="pres">
      <dgm:prSet presAssocID="{82FDB0D5-8D63-4CEB-A652-24EA95515A61}" presName="Accent4" presStyleCnt="0"/>
      <dgm:spPr/>
    </dgm:pt>
    <dgm:pt modelId="{4248DDB8-F97D-409D-8B7B-AAA3AAD7E5F3}" type="pres">
      <dgm:prSet presAssocID="{82FDB0D5-8D63-4CEB-A652-24EA95515A61}" presName="Accent" presStyleLbl="node1" presStyleIdx="3" presStyleCnt="7"/>
      <dgm:spPr/>
    </dgm:pt>
    <dgm:pt modelId="{02F2450E-A985-4DF5-9A47-93A9503074D8}" type="pres">
      <dgm:prSet presAssocID="{82FDB0D5-8D63-4CEB-A652-24EA95515A61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</dgm:pt>
    <dgm:pt modelId="{890A10ED-4BCB-49D5-8637-1D9C14171369}" type="pres">
      <dgm:prSet presAssocID="{C2A31044-FB71-4D07-BD9C-1906970350B2}" presName="Accent5" presStyleCnt="0"/>
      <dgm:spPr/>
    </dgm:pt>
    <dgm:pt modelId="{39FD3688-310F-4E99-8409-ADA2B2FD3142}" type="pres">
      <dgm:prSet presAssocID="{C2A31044-FB71-4D07-BD9C-1906970350B2}" presName="Accent" presStyleLbl="node1" presStyleIdx="4" presStyleCnt="7"/>
      <dgm:spPr/>
    </dgm:pt>
    <dgm:pt modelId="{305C70ED-F67B-40D8-BBFA-8E7E9B816940}" type="pres">
      <dgm:prSet presAssocID="{C2A31044-FB71-4D07-BD9C-1906970350B2}" presName="Parent5" presStyleLbl="revTx" presStyleIdx="4" presStyleCnt="7">
        <dgm:presLayoutVars>
          <dgm:chMax val="1"/>
          <dgm:chPref val="1"/>
          <dgm:bulletEnabled val="1"/>
        </dgm:presLayoutVars>
      </dgm:prSet>
      <dgm:spPr/>
    </dgm:pt>
    <dgm:pt modelId="{63EADF9E-5F24-4977-A67E-E6118F245ED5}" type="pres">
      <dgm:prSet presAssocID="{2EC02B5A-72B0-411F-BFDA-EEF130D9F90E}" presName="Accent6" presStyleCnt="0"/>
      <dgm:spPr/>
    </dgm:pt>
    <dgm:pt modelId="{290C515B-4492-4B74-803F-DD92692D5C2D}" type="pres">
      <dgm:prSet presAssocID="{2EC02B5A-72B0-411F-BFDA-EEF130D9F90E}" presName="Accent" presStyleLbl="node1" presStyleIdx="5" presStyleCnt="7"/>
      <dgm:spPr/>
    </dgm:pt>
    <dgm:pt modelId="{46D859D2-521C-430F-B4AE-856A1EB41E56}" type="pres">
      <dgm:prSet presAssocID="{2EC02B5A-72B0-411F-BFDA-EEF130D9F90E}" presName="Parent6" presStyleLbl="revTx" presStyleIdx="5" presStyleCnt="7">
        <dgm:presLayoutVars>
          <dgm:chMax val="1"/>
          <dgm:chPref val="1"/>
          <dgm:bulletEnabled val="1"/>
        </dgm:presLayoutVars>
      </dgm:prSet>
      <dgm:spPr/>
    </dgm:pt>
    <dgm:pt modelId="{91DEBF7F-F0E7-48E4-816E-6AAEDB18222B}" type="pres">
      <dgm:prSet presAssocID="{F50640B0-4BA1-46AA-98E7-522235512BAD}" presName="Accent7" presStyleCnt="0"/>
      <dgm:spPr/>
    </dgm:pt>
    <dgm:pt modelId="{D55B64EF-C819-4C78-BAD9-A27257D75791}" type="pres">
      <dgm:prSet presAssocID="{F50640B0-4BA1-46AA-98E7-522235512BAD}" presName="Accent" presStyleLbl="node1" presStyleIdx="6" presStyleCnt="7"/>
      <dgm:spPr/>
    </dgm:pt>
    <dgm:pt modelId="{B82B5D5B-D2F1-4CF4-88EA-2ABBC5A4D9DC}" type="pres">
      <dgm:prSet presAssocID="{F50640B0-4BA1-46AA-98E7-522235512BAD}" presName="Parent7" presStyleLbl="revTx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9DEFD020-4096-435D-88CC-A732E51B47E8}" srcId="{1E85CF61-9DAE-4C0F-985C-165988148EBC}" destId="{AC043A7E-0904-4173-8ADC-43A28FFE7EDD}" srcOrd="1" destOrd="0" parTransId="{97F372CA-020C-4E80-85D7-643DCA277563}" sibTransId="{0A08445C-5936-4CE8-A298-8862EEE6AA2E}"/>
    <dgm:cxn modelId="{E5511D29-4FB3-40E2-BAF4-465FA423978B}" srcId="{1E85CF61-9DAE-4C0F-985C-165988148EBC}" destId="{1E605B56-59B5-4EC2-9DDA-860F56A12414}" srcOrd="0" destOrd="0" parTransId="{5E0BCAD9-E05F-4E94-AF59-1F98B39BB02A}" sibTransId="{135F8E56-3492-4415-9347-A4A2A1C4FECC}"/>
    <dgm:cxn modelId="{279CEF2C-ED89-40C7-9383-49475ACAAD52}" type="presOf" srcId="{5BC80FA2-FC43-4D53-ADDB-C0279ED1FE39}" destId="{C8AA0441-90F4-4AD9-A977-53D6EDB7D6E9}" srcOrd="0" destOrd="0" presId="urn:microsoft.com/office/officeart/2009/layout/CircleArrowProcess"/>
    <dgm:cxn modelId="{A8157639-0695-469C-8961-EAF691051F14}" type="presOf" srcId="{AC043A7E-0904-4173-8ADC-43A28FFE7EDD}" destId="{6D6EAA2F-EAB9-4BCF-A8B6-01D5B445285A}" srcOrd="0" destOrd="0" presId="urn:microsoft.com/office/officeart/2009/layout/CircleArrowProcess"/>
    <dgm:cxn modelId="{B170BF5D-4666-45B7-8930-60F049DB235A}" srcId="{1E85CF61-9DAE-4C0F-985C-165988148EBC}" destId="{82FDB0D5-8D63-4CEB-A652-24EA95515A61}" srcOrd="3" destOrd="0" parTransId="{9E85F531-12F2-485E-90EE-45A976C30E4A}" sibTransId="{CB633479-4C71-4B3E-9282-D436F05E1C53}"/>
    <dgm:cxn modelId="{0ECFEF61-FA59-4088-A7B4-4A611C0230E5}" srcId="{1E85CF61-9DAE-4C0F-985C-165988148EBC}" destId="{C2A31044-FB71-4D07-BD9C-1906970350B2}" srcOrd="4" destOrd="0" parTransId="{20965C8F-F808-4232-AC1D-733EB3674E27}" sibTransId="{175B1807-222F-42CA-9B0A-EF6D3698B59C}"/>
    <dgm:cxn modelId="{2A80DF62-BA1D-48A8-9D03-EB0717B8AB1C}" type="presOf" srcId="{F50640B0-4BA1-46AA-98E7-522235512BAD}" destId="{B82B5D5B-D2F1-4CF4-88EA-2ABBC5A4D9DC}" srcOrd="0" destOrd="0" presId="urn:microsoft.com/office/officeart/2009/layout/CircleArrowProcess"/>
    <dgm:cxn modelId="{ECBA247B-E099-4BE0-9D70-909CC99BF950}" type="presOf" srcId="{1E605B56-59B5-4EC2-9DDA-860F56A12414}" destId="{0B451974-FE16-4179-85E5-DD6F9A11B516}" srcOrd="0" destOrd="0" presId="urn:microsoft.com/office/officeart/2009/layout/CircleArrowProcess"/>
    <dgm:cxn modelId="{B4940881-A223-4249-92F8-BE59D594A34C}" srcId="{1E85CF61-9DAE-4C0F-985C-165988148EBC}" destId="{F50640B0-4BA1-46AA-98E7-522235512BAD}" srcOrd="6" destOrd="0" parTransId="{5B46351A-3D90-43E9-BB28-CC5A183E620B}" sibTransId="{6CC6BF92-D4A1-4003-B8DD-829B4FB2934E}"/>
    <dgm:cxn modelId="{A70EA0A4-FF61-43C7-9EAF-214C5882C9B3}" type="presOf" srcId="{2EC02B5A-72B0-411F-BFDA-EEF130D9F90E}" destId="{46D859D2-521C-430F-B4AE-856A1EB41E56}" srcOrd="0" destOrd="0" presId="urn:microsoft.com/office/officeart/2009/layout/CircleArrowProcess"/>
    <dgm:cxn modelId="{313D42A7-B4D2-4397-8627-1AEE01030017}" srcId="{1E85CF61-9DAE-4C0F-985C-165988148EBC}" destId="{5BC80FA2-FC43-4D53-ADDB-C0279ED1FE39}" srcOrd="2" destOrd="0" parTransId="{0A61551C-CAB2-4174-B229-65EF09ED190C}" sibTransId="{D1403302-96BF-4094-8BC4-2C7C93431D33}"/>
    <dgm:cxn modelId="{283819AB-9C72-45D9-8DAE-01795B769DC6}" type="presOf" srcId="{1E85CF61-9DAE-4C0F-985C-165988148EBC}" destId="{81B2A27D-4196-4775-B2A2-3918DA6E7B50}" srcOrd="0" destOrd="0" presId="urn:microsoft.com/office/officeart/2009/layout/CircleArrowProcess"/>
    <dgm:cxn modelId="{1521BCD6-4A47-4A6C-8256-5C9A47E53BB1}" type="presOf" srcId="{82FDB0D5-8D63-4CEB-A652-24EA95515A61}" destId="{02F2450E-A985-4DF5-9A47-93A9503074D8}" srcOrd="0" destOrd="0" presId="urn:microsoft.com/office/officeart/2009/layout/CircleArrowProcess"/>
    <dgm:cxn modelId="{2CAEE1E1-DCCB-41FB-B051-841D95F3E206}" srcId="{1E85CF61-9DAE-4C0F-985C-165988148EBC}" destId="{F5E07DAA-BD23-41AB-B3DB-BAD6DCEAA78C}" srcOrd="7" destOrd="0" parTransId="{9A4BAFE2-710E-4FD0-84C3-0DCD28AAD90E}" sibTransId="{40528901-2767-47D7-BAC0-934535538E20}"/>
    <dgm:cxn modelId="{D10B59ED-3B26-4548-8F10-CF8573961F7F}" type="presOf" srcId="{C2A31044-FB71-4D07-BD9C-1906970350B2}" destId="{305C70ED-F67B-40D8-BBFA-8E7E9B816940}" srcOrd="0" destOrd="0" presId="urn:microsoft.com/office/officeart/2009/layout/CircleArrowProcess"/>
    <dgm:cxn modelId="{AE9CBEF0-22E2-4D48-8554-15C12786B23C}" srcId="{1E85CF61-9DAE-4C0F-985C-165988148EBC}" destId="{2EC02B5A-72B0-411F-BFDA-EEF130D9F90E}" srcOrd="5" destOrd="0" parTransId="{6CB66BB0-E0B0-4410-A1FF-3E83194EDF4A}" sibTransId="{610622CA-89B1-43D3-972B-5967F88742C3}"/>
    <dgm:cxn modelId="{09882693-39E0-4DE9-9D87-F80804660518}" type="presParOf" srcId="{81B2A27D-4196-4775-B2A2-3918DA6E7B50}" destId="{F91E69A9-DAD5-41CC-B7B1-8FD4A948D6B9}" srcOrd="0" destOrd="0" presId="urn:microsoft.com/office/officeart/2009/layout/CircleArrowProcess"/>
    <dgm:cxn modelId="{C1C21F28-7CA4-4C1D-837D-8D6804B5B6A7}" type="presParOf" srcId="{F91E69A9-DAD5-41CC-B7B1-8FD4A948D6B9}" destId="{F8D95627-3289-4CC2-A3B9-11CF20FD303B}" srcOrd="0" destOrd="0" presId="urn:microsoft.com/office/officeart/2009/layout/CircleArrowProcess"/>
    <dgm:cxn modelId="{A3D03E20-EE37-4A5C-AD0D-DFBE5B6A987F}" type="presParOf" srcId="{81B2A27D-4196-4775-B2A2-3918DA6E7B50}" destId="{0B451974-FE16-4179-85E5-DD6F9A11B516}" srcOrd="1" destOrd="0" presId="urn:microsoft.com/office/officeart/2009/layout/CircleArrowProcess"/>
    <dgm:cxn modelId="{C6CEF551-FC9E-42A0-9785-48112D05BF2F}" type="presParOf" srcId="{81B2A27D-4196-4775-B2A2-3918DA6E7B50}" destId="{3B1422E6-4BA6-4A4E-BA33-D4B0BFDA55C0}" srcOrd="2" destOrd="0" presId="urn:microsoft.com/office/officeart/2009/layout/CircleArrowProcess"/>
    <dgm:cxn modelId="{AD725D90-B8B5-4DB7-BA85-E6A3C5A4668D}" type="presParOf" srcId="{3B1422E6-4BA6-4A4E-BA33-D4B0BFDA55C0}" destId="{D9F53241-DC4F-4FBC-8D02-1728543DF3B3}" srcOrd="0" destOrd="0" presId="urn:microsoft.com/office/officeart/2009/layout/CircleArrowProcess"/>
    <dgm:cxn modelId="{7915CD52-BAEF-4DAE-BA79-CD7B9B6D14DA}" type="presParOf" srcId="{81B2A27D-4196-4775-B2A2-3918DA6E7B50}" destId="{6D6EAA2F-EAB9-4BCF-A8B6-01D5B445285A}" srcOrd="3" destOrd="0" presId="urn:microsoft.com/office/officeart/2009/layout/CircleArrowProcess"/>
    <dgm:cxn modelId="{8668CFF0-701D-4C0E-A206-1483BA38DBBE}" type="presParOf" srcId="{81B2A27D-4196-4775-B2A2-3918DA6E7B50}" destId="{8E02991D-783F-467E-B31A-22965A0E547F}" srcOrd="4" destOrd="0" presId="urn:microsoft.com/office/officeart/2009/layout/CircleArrowProcess"/>
    <dgm:cxn modelId="{369A2CBE-C8DC-4C4B-BD14-D05EA855C12E}" type="presParOf" srcId="{8E02991D-783F-467E-B31A-22965A0E547F}" destId="{3420B9B7-2633-410B-8D7C-9721A9EE83C0}" srcOrd="0" destOrd="0" presId="urn:microsoft.com/office/officeart/2009/layout/CircleArrowProcess"/>
    <dgm:cxn modelId="{513F57AF-83ED-453C-AE3F-0EE5338DB7B9}" type="presParOf" srcId="{81B2A27D-4196-4775-B2A2-3918DA6E7B50}" destId="{C8AA0441-90F4-4AD9-A977-53D6EDB7D6E9}" srcOrd="5" destOrd="0" presId="urn:microsoft.com/office/officeart/2009/layout/CircleArrowProcess"/>
    <dgm:cxn modelId="{CEE458E7-D5E3-48CC-BCE9-D63783FCD99B}" type="presParOf" srcId="{81B2A27D-4196-4775-B2A2-3918DA6E7B50}" destId="{17BE4DED-C1AD-4E0B-9597-398D9ED6A45A}" srcOrd="6" destOrd="0" presId="urn:microsoft.com/office/officeart/2009/layout/CircleArrowProcess"/>
    <dgm:cxn modelId="{E98DF199-BEC7-497C-9D89-7D4247EE03BE}" type="presParOf" srcId="{17BE4DED-C1AD-4E0B-9597-398D9ED6A45A}" destId="{4248DDB8-F97D-409D-8B7B-AAA3AAD7E5F3}" srcOrd="0" destOrd="0" presId="urn:microsoft.com/office/officeart/2009/layout/CircleArrowProcess"/>
    <dgm:cxn modelId="{4F6584A5-5F76-433F-8162-49C02C76E4FF}" type="presParOf" srcId="{81B2A27D-4196-4775-B2A2-3918DA6E7B50}" destId="{02F2450E-A985-4DF5-9A47-93A9503074D8}" srcOrd="7" destOrd="0" presId="urn:microsoft.com/office/officeart/2009/layout/CircleArrowProcess"/>
    <dgm:cxn modelId="{EA4BFAF6-DC09-4D9B-A03F-6CA7DBBFF472}" type="presParOf" srcId="{81B2A27D-4196-4775-B2A2-3918DA6E7B50}" destId="{890A10ED-4BCB-49D5-8637-1D9C14171369}" srcOrd="8" destOrd="0" presId="urn:microsoft.com/office/officeart/2009/layout/CircleArrowProcess"/>
    <dgm:cxn modelId="{28AF36EC-D36A-4889-9AE9-B4558BEBF76E}" type="presParOf" srcId="{890A10ED-4BCB-49D5-8637-1D9C14171369}" destId="{39FD3688-310F-4E99-8409-ADA2B2FD3142}" srcOrd="0" destOrd="0" presId="urn:microsoft.com/office/officeart/2009/layout/CircleArrowProcess"/>
    <dgm:cxn modelId="{8C59F17D-DE66-4CB3-8B51-04BAE5472E68}" type="presParOf" srcId="{81B2A27D-4196-4775-B2A2-3918DA6E7B50}" destId="{305C70ED-F67B-40D8-BBFA-8E7E9B816940}" srcOrd="9" destOrd="0" presId="urn:microsoft.com/office/officeart/2009/layout/CircleArrowProcess"/>
    <dgm:cxn modelId="{5AE5A3DF-F864-4E91-93AD-0720F06038EF}" type="presParOf" srcId="{81B2A27D-4196-4775-B2A2-3918DA6E7B50}" destId="{63EADF9E-5F24-4977-A67E-E6118F245ED5}" srcOrd="10" destOrd="0" presId="urn:microsoft.com/office/officeart/2009/layout/CircleArrowProcess"/>
    <dgm:cxn modelId="{ABC8580B-D735-4C04-BA95-69D9C089E79B}" type="presParOf" srcId="{63EADF9E-5F24-4977-A67E-E6118F245ED5}" destId="{290C515B-4492-4B74-803F-DD92692D5C2D}" srcOrd="0" destOrd="0" presId="urn:microsoft.com/office/officeart/2009/layout/CircleArrowProcess"/>
    <dgm:cxn modelId="{71DF7B1E-D501-45D2-BA63-8C3D53E2BB32}" type="presParOf" srcId="{81B2A27D-4196-4775-B2A2-3918DA6E7B50}" destId="{46D859D2-521C-430F-B4AE-856A1EB41E56}" srcOrd="11" destOrd="0" presId="urn:microsoft.com/office/officeart/2009/layout/CircleArrowProcess"/>
    <dgm:cxn modelId="{96739777-4E5A-4AD4-AAB0-1923F9FDE0D0}" type="presParOf" srcId="{81B2A27D-4196-4775-B2A2-3918DA6E7B50}" destId="{91DEBF7F-F0E7-48E4-816E-6AAEDB18222B}" srcOrd="12" destOrd="0" presId="urn:microsoft.com/office/officeart/2009/layout/CircleArrowProcess"/>
    <dgm:cxn modelId="{FA1F7867-F228-4D3E-A550-25937E88DBEF}" type="presParOf" srcId="{91DEBF7F-F0E7-48E4-816E-6AAEDB18222B}" destId="{D55B64EF-C819-4C78-BAD9-A27257D75791}" srcOrd="0" destOrd="0" presId="urn:microsoft.com/office/officeart/2009/layout/CircleArrowProcess"/>
    <dgm:cxn modelId="{74A0056E-B5F5-4B1E-9379-898F5F77AEF4}" type="presParOf" srcId="{81B2A27D-4196-4775-B2A2-3918DA6E7B50}" destId="{B82B5D5B-D2F1-4CF4-88EA-2ABBC5A4D9DC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2CD00-4679-4305-89EC-87DCBB5263E7}">
      <dsp:nvSpPr>
        <dsp:cNvPr id="0" name=""/>
        <dsp:cNvSpPr/>
      </dsp:nvSpPr>
      <dsp:spPr>
        <a:xfrm>
          <a:off x="0" y="7426484"/>
          <a:ext cx="13442028" cy="24375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Kafka</a:t>
          </a:r>
          <a:r>
            <a:rPr lang="en-US" sz="4800" kern="1200"/>
            <a:t> solves the purpose.</a:t>
          </a:r>
        </a:p>
      </dsp:txBody>
      <dsp:txXfrm>
        <a:off x="0" y="7426484"/>
        <a:ext cx="13442028" cy="2437537"/>
      </dsp:txXfrm>
    </dsp:sp>
    <dsp:sp modelId="{A3D1E3A0-A728-4199-A795-C885E905FEE0}">
      <dsp:nvSpPr>
        <dsp:cNvPr id="0" name=""/>
        <dsp:cNvSpPr/>
      </dsp:nvSpPr>
      <dsp:spPr>
        <a:xfrm rot="10800000">
          <a:off x="0" y="3705116"/>
          <a:ext cx="13442028" cy="374893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Seamless communication between microservices requires robust messaging systems.</a:t>
          </a:r>
        </a:p>
      </dsp:txBody>
      <dsp:txXfrm rot="10800000">
        <a:off x="0" y="3705116"/>
        <a:ext cx="13442028" cy="2435944"/>
      </dsp:txXfrm>
    </dsp:sp>
    <dsp:sp modelId="{553DA52E-3D40-4B24-92CE-9E8261AB2BE0}">
      <dsp:nvSpPr>
        <dsp:cNvPr id="0" name=""/>
        <dsp:cNvSpPr/>
      </dsp:nvSpPr>
      <dsp:spPr>
        <a:xfrm rot="10800000">
          <a:off x="0" y="0"/>
          <a:ext cx="13442028" cy="374893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Scalability, resilience, and agility. </a:t>
          </a:r>
        </a:p>
      </dsp:txBody>
      <dsp:txXfrm rot="10800000">
        <a:off x="0" y="0"/>
        <a:ext cx="13442028" cy="2435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F7404-5B1D-46FB-9429-861476C23E64}">
      <dsp:nvSpPr>
        <dsp:cNvPr id="0" name=""/>
        <dsp:cNvSpPr/>
      </dsp:nvSpPr>
      <dsp:spPr>
        <a:xfrm>
          <a:off x="22470" y="1089877"/>
          <a:ext cx="3358089" cy="2014853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LinkedIn</a:t>
          </a:r>
        </a:p>
      </dsp:txBody>
      <dsp:txXfrm>
        <a:off x="22470" y="1089877"/>
        <a:ext cx="3358089" cy="2014853"/>
      </dsp:txXfrm>
    </dsp:sp>
    <dsp:sp modelId="{4BB1871A-133B-4362-90E1-346878140862}">
      <dsp:nvSpPr>
        <dsp:cNvPr id="0" name=""/>
        <dsp:cNvSpPr/>
      </dsp:nvSpPr>
      <dsp:spPr>
        <a:xfrm>
          <a:off x="3716369" y="1089877"/>
          <a:ext cx="3358089" cy="2014853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Netflix</a:t>
          </a:r>
        </a:p>
      </dsp:txBody>
      <dsp:txXfrm>
        <a:off x="3716369" y="1089877"/>
        <a:ext cx="3358089" cy="2014853"/>
      </dsp:txXfrm>
    </dsp:sp>
    <dsp:sp modelId="{D5E3BD72-5217-421D-8426-C02EE184C9A4}">
      <dsp:nvSpPr>
        <dsp:cNvPr id="0" name=""/>
        <dsp:cNvSpPr/>
      </dsp:nvSpPr>
      <dsp:spPr>
        <a:xfrm>
          <a:off x="7410267" y="1089877"/>
          <a:ext cx="3358089" cy="2014853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Uber</a:t>
          </a:r>
        </a:p>
      </dsp:txBody>
      <dsp:txXfrm>
        <a:off x="7410267" y="1089877"/>
        <a:ext cx="3358089" cy="2014853"/>
      </dsp:txXfrm>
    </dsp:sp>
    <dsp:sp modelId="{C391B706-D4A3-4766-ADCE-8082D449737A}">
      <dsp:nvSpPr>
        <dsp:cNvPr id="0" name=""/>
        <dsp:cNvSpPr/>
      </dsp:nvSpPr>
      <dsp:spPr>
        <a:xfrm>
          <a:off x="11104166" y="1089877"/>
          <a:ext cx="3358089" cy="2014853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Spotify</a:t>
          </a:r>
        </a:p>
      </dsp:txBody>
      <dsp:txXfrm>
        <a:off x="11104166" y="1089877"/>
        <a:ext cx="3358089" cy="2014853"/>
      </dsp:txXfrm>
    </dsp:sp>
    <dsp:sp modelId="{508452B6-9223-4C34-9BAD-2B4D761C6DC5}">
      <dsp:nvSpPr>
        <dsp:cNvPr id="0" name=""/>
        <dsp:cNvSpPr/>
      </dsp:nvSpPr>
      <dsp:spPr>
        <a:xfrm>
          <a:off x="14798064" y="1089877"/>
          <a:ext cx="3358089" cy="2014853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Twitter</a:t>
          </a:r>
        </a:p>
      </dsp:txBody>
      <dsp:txXfrm>
        <a:off x="14798064" y="1089877"/>
        <a:ext cx="3358089" cy="2014853"/>
      </dsp:txXfrm>
    </dsp:sp>
    <dsp:sp modelId="{C68FE847-8C8A-41F3-A51A-6AF6A36C8880}">
      <dsp:nvSpPr>
        <dsp:cNvPr id="0" name=""/>
        <dsp:cNvSpPr/>
      </dsp:nvSpPr>
      <dsp:spPr>
        <a:xfrm>
          <a:off x="18491963" y="1089877"/>
          <a:ext cx="3358089" cy="2014853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Pinterest</a:t>
          </a:r>
        </a:p>
      </dsp:txBody>
      <dsp:txXfrm>
        <a:off x="18491963" y="1089877"/>
        <a:ext cx="3358089" cy="2014853"/>
      </dsp:txXfrm>
    </dsp:sp>
    <dsp:sp modelId="{038E4C62-7192-4287-852B-39630F41A71A}">
      <dsp:nvSpPr>
        <dsp:cNvPr id="0" name=""/>
        <dsp:cNvSpPr/>
      </dsp:nvSpPr>
      <dsp:spPr>
        <a:xfrm>
          <a:off x="22185861" y="1089877"/>
          <a:ext cx="3358089" cy="20148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Alibaba</a:t>
          </a:r>
        </a:p>
      </dsp:txBody>
      <dsp:txXfrm>
        <a:off x="22185861" y="1089877"/>
        <a:ext cx="3358089" cy="2014853"/>
      </dsp:txXfrm>
    </dsp:sp>
    <dsp:sp modelId="{2B053DCF-16EE-41BF-9730-22D0100FEA95}">
      <dsp:nvSpPr>
        <dsp:cNvPr id="0" name=""/>
        <dsp:cNvSpPr/>
      </dsp:nvSpPr>
      <dsp:spPr>
        <a:xfrm>
          <a:off x="22470" y="3440540"/>
          <a:ext cx="3358089" cy="20148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Walmart</a:t>
          </a:r>
        </a:p>
      </dsp:txBody>
      <dsp:txXfrm>
        <a:off x="22470" y="3440540"/>
        <a:ext cx="3358089" cy="2014853"/>
      </dsp:txXfrm>
    </dsp:sp>
    <dsp:sp modelId="{7CB2F0D7-47BB-4CCF-8EBF-1833D03F54E5}">
      <dsp:nvSpPr>
        <dsp:cNvPr id="0" name=""/>
        <dsp:cNvSpPr/>
      </dsp:nvSpPr>
      <dsp:spPr>
        <a:xfrm>
          <a:off x="3716369" y="3440540"/>
          <a:ext cx="3358089" cy="20148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Etsy</a:t>
          </a:r>
        </a:p>
      </dsp:txBody>
      <dsp:txXfrm>
        <a:off x="3716369" y="3440540"/>
        <a:ext cx="3358089" cy="2014853"/>
      </dsp:txXfrm>
    </dsp:sp>
    <dsp:sp modelId="{E8531AD6-F9CF-4873-882F-F7E7A3BA5564}">
      <dsp:nvSpPr>
        <dsp:cNvPr id="0" name=""/>
        <dsp:cNvSpPr/>
      </dsp:nvSpPr>
      <dsp:spPr>
        <a:xfrm>
          <a:off x="7410267" y="3440540"/>
          <a:ext cx="3358089" cy="2014853"/>
        </a:xfrm>
        <a:prstGeom prst="rect">
          <a:avLst/>
        </a:prstGeom>
        <a:solidFill>
          <a:srgbClr val="2DDA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Goldman Sachs</a:t>
          </a:r>
        </a:p>
      </dsp:txBody>
      <dsp:txXfrm>
        <a:off x="7410267" y="3440540"/>
        <a:ext cx="3358089" cy="2014853"/>
      </dsp:txXfrm>
    </dsp:sp>
    <dsp:sp modelId="{0FE6782B-A5AC-4534-B5E9-3C218A757915}">
      <dsp:nvSpPr>
        <dsp:cNvPr id="0" name=""/>
        <dsp:cNvSpPr/>
      </dsp:nvSpPr>
      <dsp:spPr>
        <a:xfrm>
          <a:off x="11104166" y="3440540"/>
          <a:ext cx="3358089" cy="2014853"/>
        </a:xfrm>
        <a:prstGeom prst="rect">
          <a:avLst/>
        </a:prstGeom>
        <a:solidFill>
          <a:srgbClr val="2DDA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PayPal</a:t>
          </a:r>
        </a:p>
      </dsp:txBody>
      <dsp:txXfrm>
        <a:off x="11104166" y="3440540"/>
        <a:ext cx="3358089" cy="2014853"/>
      </dsp:txXfrm>
    </dsp:sp>
    <dsp:sp modelId="{0D4738DA-32F5-4D4E-807F-A19B2A8A1379}">
      <dsp:nvSpPr>
        <dsp:cNvPr id="0" name=""/>
        <dsp:cNvSpPr/>
      </dsp:nvSpPr>
      <dsp:spPr>
        <a:xfrm>
          <a:off x="14798064" y="3440540"/>
          <a:ext cx="3358089" cy="2014853"/>
        </a:xfrm>
        <a:prstGeom prst="rect">
          <a:avLst/>
        </a:prstGeom>
        <a:solidFill>
          <a:srgbClr val="2DDA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JPMorgan Chase</a:t>
          </a:r>
        </a:p>
      </dsp:txBody>
      <dsp:txXfrm>
        <a:off x="14798064" y="3440540"/>
        <a:ext cx="3358089" cy="2014853"/>
      </dsp:txXfrm>
    </dsp:sp>
    <dsp:sp modelId="{48D48CA3-ECFC-4576-BA7C-F99233FD3783}">
      <dsp:nvSpPr>
        <dsp:cNvPr id="0" name=""/>
        <dsp:cNvSpPr/>
      </dsp:nvSpPr>
      <dsp:spPr>
        <a:xfrm>
          <a:off x="18491963" y="3440540"/>
          <a:ext cx="3358089" cy="201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Verizon</a:t>
          </a:r>
        </a:p>
      </dsp:txBody>
      <dsp:txXfrm>
        <a:off x="18491963" y="3440540"/>
        <a:ext cx="3358089" cy="2014853"/>
      </dsp:txXfrm>
    </dsp:sp>
    <dsp:sp modelId="{63347B31-E0EB-4ABF-9848-882692047762}">
      <dsp:nvSpPr>
        <dsp:cNvPr id="0" name=""/>
        <dsp:cNvSpPr/>
      </dsp:nvSpPr>
      <dsp:spPr>
        <a:xfrm>
          <a:off x="22185861" y="3440540"/>
          <a:ext cx="3358089" cy="2014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British Telecom</a:t>
          </a:r>
        </a:p>
      </dsp:txBody>
      <dsp:txXfrm>
        <a:off x="22185861" y="3440540"/>
        <a:ext cx="3358089" cy="2014853"/>
      </dsp:txXfrm>
    </dsp:sp>
    <dsp:sp modelId="{4302A168-AF75-49DC-95D4-3AE7319A9D9B}">
      <dsp:nvSpPr>
        <dsp:cNvPr id="0" name=""/>
        <dsp:cNvSpPr/>
      </dsp:nvSpPr>
      <dsp:spPr>
        <a:xfrm>
          <a:off x="22470" y="5791202"/>
          <a:ext cx="3358089" cy="201485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Cerner</a:t>
          </a:r>
        </a:p>
      </dsp:txBody>
      <dsp:txXfrm>
        <a:off x="22470" y="5791202"/>
        <a:ext cx="3358089" cy="2014853"/>
      </dsp:txXfrm>
    </dsp:sp>
    <dsp:sp modelId="{30DF9CF9-7E88-4284-8995-E0EAAEACF8FA}">
      <dsp:nvSpPr>
        <dsp:cNvPr id="0" name=""/>
        <dsp:cNvSpPr/>
      </dsp:nvSpPr>
      <dsp:spPr>
        <a:xfrm>
          <a:off x="3716369" y="5791202"/>
          <a:ext cx="3358089" cy="201485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Health Catalyst</a:t>
          </a:r>
        </a:p>
      </dsp:txBody>
      <dsp:txXfrm>
        <a:off x="3716369" y="5791202"/>
        <a:ext cx="3358089" cy="2014853"/>
      </dsp:txXfrm>
    </dsp:sp>
    <dsp:sp modelId="{5BDF506A-ECC4-45E5-9CD3-E4179D66FA2E}">
      <dsp:nvSpPr>
        <dsp:cNvPr id="0" name=""/>
        <dsp:cNvSpPr/>
      </dsp:nvSpPr>
      <dsp:spPr>
        <a:xfrm>
          <a:off x="7410267" y="5791202"/>
          <a:ext cx="3358089" cy="2014853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New York Times</a:t>
          </a:r>
        </a:p>
      </dsp:txBody>
      <dsp:txXfrm>
        <a:off x="7410267" y="5791202"/>
        <a:ext cx="3358089" cy="2014853"/>
      </dsp:txXfrm>
    </dsp:sp>
    <dsp:sp modelId="{0C3AA162-488D-47F7-83BC-93F159BA82F0}">
      <dsp:nvSpPr>
        <dsp:cNvPr id="0" name=""/>
        <dsp:cNvSpPr/>
      </dsp:nvSpPr>
      <dsp:spPr>
        <a:xfrm>
          <a:off x="11104166" y="5791202"/>
          <a:ext cx="3358089" cy="2014853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BBC</a:t>
          </a:r>
        </a:p>
      </dsp:txBody>
      <dsp:txXfrm>
        <a:off x="11104166" y="5791202"/>
        <a:ext cx="3358089" cy="2014853"/>
      </dsp:txXfrm>
    </dsp:sp>
    <dsp:sp modelId="{3BE50DA6-3D27-48D7-B5A7-197F0F3E0A54}">
      <dsp:nvSpPr>
        <dsp:cNvPr id="0" name=""/>
        <dsp:cNvSpPr/>
      </dsp:nvSpPr>
      <dsp:spPr>
        <a:xfrm>
          <a:off x="14798064" y="5791202"/>
          <a:ext cx="3358089" cy="2014853"/>
        </a:xfrm>
        <a:prstGeom prst="rect">
          <a:avLst/>
        </a:prstGeom>
        <a:solidFill>
          <a:srgbClr val="900BC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Tesla</a:t>
          </a:r>
        </a:p>
      </dsp:txBody>
      <dsp:txXfrm>
        <a:off x="14798064" y="5791202"/>
        <a:ext cx="3358089" cy="2014853"/>
      </dsp:txXfrm>
    </dsp:sp>
    <dsp:sp modelId="{462DE777-ACD0-480D-8EB1-7D5187B4DF18}">
      <dsp:nvSpPr>
        <dsp:cNvPr id="0" name=""/>
        <dsp:cNvSpPr/>
      </dsp:nvSpPr>
      <dsp:spPr>
        <a:xfrm>
          <a:off x="18491963" y="5791202"/>
          <a:ext cx="3358089" cy="2014853"/>
        </a:xfrm>
        <a:prstGeom prst="rect">
          <a:avLst/>
        </a:prstGeom>
        <a:solidFill>
          <a:srgbClr val="900BC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BMW</a:t>
          </a:r>
        </a:p>
      </dsp:txBody>
      <dsp:txXfrm>
        <a:off x="18491963" y="5791202"/>
        <a:ext cx="3358089" cy="2014853"/>
      </dsp:txXfrm>
    </dsp:sp>
    <dsp:sp modelId="{732BCB33-D9FD-4426-873A-EF1F6AB4474D}">
      <dsp:nvSpPr>
        <dsp:cNvPr id="0" name=""/>
        <dsp:cNvSpPr/>
      </dsp:nvSpPr>
      <dsp:spPr>
        <a:xfrm>
          <a:off x="22185861" y="5791202"/>
          <a:ext cx="3358089" cy="2014853"/>
        </a:xfrm>
        <a:prstGeom prst="rect">
          <a:avLst/>
        </a:prstGeom>
        <a:solidFill>
          <a:srgbClr val="E729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UPS</a:t>
          </a:r>
        </a:p>
      </dsp:txBody>
      <dsp:txXfrm>
        <a:off x="22185861" y="5791202"/>
        <a:ext cx="3358089" cy="2014853"/>
      </dsp:txXfrm>
    </dsp:sp>
    <dsp:sp modelId="{64612E42-F053-45B8-BD5C-F0D013C4FF58}">
      <dsp:nvSpPr>
        <dsp:cNvPr id="0" name=""/>
        <dsp:cNvSpPr/>
      </dsp:nvSpPr>
      <dsp:spPr>
        <a:xfrm>
          <a:off x="22470" y="8141865"/>
          <a:ext cx="3358089" cy="2014853"/>
        </a:xfrm>
        <a:prstGeom prst="rect">
          <a:avLst/>
        </a:prstGeom>
        <a:solidFill>
          <a:srgbClr val="E729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FedEx</a:t>
          </a:r>
        </a:p>
      </dsp:txBody>
      <dsp:txXfrm>
        <a:off x="22470" y="8141865"/>
        <a:ext cx="3358089" cy="2014853"/>
      </dsp:txXfrm>
    </dsp:sp>
    <dsp:sp modelId="{496A0D0B-546F-4E70-93AA-8923B6485987}">
      <dsp:nvSpPr>
        <dsp:cNvPr id="0" name=""/>
        <dsp:cNvSpPr/>
      </dsp:nvSpPr>
      <dsp:spPr>
        <a:xfrm>
          <a:off x="3716369" y="8141865"/>
          <a:ext cx="3358089" cy="201485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British Petroleum (BP)</a:t>
          </a:r>
        </a:p>
      </dsp:txBody>
      <dsp:txXfrm>
        <a:off x="3716369" y="8141865"/>
        <a:ext cx="3358089" cy="2014853"/>
      </dsp:txXfrm>
    </dsp:sp>
    <dsp:sp modelId="{21828CC3-5801-4043-A106-B6F2456BB3ED}">
      <dsp:nvSpPr>
        <dsp:cNvPr id="0" name=""/>
        <dsp:cNvSpPr/>
      </dsp:nvSpPr>
      <dsp:spPr>
        <a:xfrm>
          <a:off x="7410267" y="8141865"/>
          <a:ext cx="3358089" cy="201485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Exelon</a:t>
          </a:r>
        </a:p>
      </dsp:txBody>
      <dsp:txXfrm>
        <a:off x="7410267" y="8141865"/>
        <a:ext cx="3358089" cy="2014853"/>
      </dsp:txXfrm>
    </dsp:sp>
    <dsp:sp modelId="{5D56CA80-15F1-4EE4-AE9C-CFAAF2AD805E}">
      <dsp:nvSpPr>
        <dsp:cNvPr id="0" name=""/>
        <dsp:cNvSpPr/>
      </dsp:nvSpPr>
      <dsp:spPr>
        <a:xfrm>
          <a:off x="11104166" y="8141865"/>
          <a:ext cx="3358089" cy="201485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 Department of Homeland Security</a:t>
          </a:r>
        </a:p>
      </dsp:txBody>
      <dsp:txXfrm>
        <a:off x="11104166" y="8141865"/>
        <a:ext cx="3358089" cy="2014853"/>
      </dsp:txXfrm>
    </dsp:sp>
    <dsp:sp modelId="{A0ABB938-CCEB-4A7C-9DE7-6D69CB5599EC}">
      <dsp:nvSpPr>
        <dsp:cNvPr id="0" name=""/>
        <dsp:cNvSpPr/>
      </dsp:nvSpPr>
      <dsp:spPr>
        <a:xfrm>
          <a:off x="14798064" y="8141865"/>
          <a:ext cx="3358089" cy="201485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UK Government Digital Service (GDS)</a:t>
          </a:r>
        </a:p>
      </dsp:txBody>
      <dsp:txXfrm>
        <a:off x="14798064" y="8141865"/>
        <a:ext cx="3358089" cy="2014853"/>
      </dsp:txXfrm>
    </dsp:sp>
    <dsp:sp modelId="{8887A4E0-4461-473E-8F76-EE4706A2CEC1}">
      <dsp:nvSpPr>
        <dsp:cNvPr id="0" name=""/>
        <dsp:cNvSpPr/>
      </dsp:nvSpPr>
      <dsp:spPr>
        <a:xfrm>
          <a:off x="18491963" y="8141865"/>
          <a:ext cx="3358089" cy="201485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EA (Electronic Arts)</a:t>
          </a:r>
        </a:p>
      </dsp:txBody>
      <dsp:txXfrm>
        <a:off x="18491963" y="8141865"/>
        <a:ext cx="3358089" cy="2014853"/>
      </dsp:txXfrm>
    </dsp:sp>
    <dsp:sp modelId="{5CD726AE-0BD2-43C4-9607-F1DEC316D5D4}">
      <dsp:nvSpPr>
        <dsp:cNvPr id="0" name=""/>
        <dsp:cNvSpPr/>
      </dsp:nvSpPr>
      <dsp:spPr>
        <a:xfrm>
          <a:off x="22185861" y="8141865"/>
          <a:ext cx="3358089" cy="201485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Epic Games</a:t>
          </a:r>
        </a:p>
      </dsp:txBody>
      <dsp:txXfrm>
        <a:off x="22185861" y="8141865"/>
        <a:ext cx="3358089" cy="2014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CD538-1090-43CB-9B05-EF4AD98E71B6}">
      <dsp:nvSpPr>
        <dsp:cNvPr id="0" name=""/>
        <dsp:cNvSpPr/>
      </dsp:nvSpPr>
      <dsp:spPr>
        <a:xfrm rot="5400000">
          <a:off x="10990671" y="237029"/>
          <a:ext cx="2219259" cy="19307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Real-Time Data Streaming</a:t>
          </a:r>
        </a:p>
      </dsp:txBody>
      <dsp:txXfrm rot="-5400000">
        <a:off x="11435799" y="438613"/>
        <a:ext cx="1329003" cy="1527590"/>
      </dsp:txXfrm>
    </dsp:sp>
    <dsp:sp modelId="{3A4F9ABA-A17F-41C2-9357-F11AD19B7AE2}">
      <dsp:nvSpPr>
        <dsp:cNvPr id="0" name=""/>
        <dsp:cNvSpPr/>
      </dsp:nvSpPr>
      <dsp:spPr>
        <a:xfrm>
          <a:off x="11097688" y="447681"/>
          <a:ext cx="2476693" cy="133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68E33-0B4A-48BE-B1C0-1CB5E2201712}">
      <dsp:nvSpPr>
        <dsp:cNvPr id="0" name=""/>
        <dsp:cNvSpPr/>
      </dsp:nvSpPr>
      <dsp:spPr>
        <a:xfrm rot="5400000">
          <a:off x="6878876" y="148081"/>
          <a:ext cx="2219259" cy="193075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324004" y="349665"/>
        <a:ext cx="1329003" cy="1527590"/>
      </dsp:txXfrm>
    </dsp:sp>
    <dsp:sp modelId="{5911D65C-CB11-48BE-A7FE-03FF32397A5F}">
      <dsp:nvSpPr>
        <dsp:cNvPr id="0" name=""/>
        <dsp:cNvSpPr/>
      </dsp:nvSpPr>
      <dsp:spPr>
        <a:xfrm rot="5400000">
          <a:off x="5815882" y="2459573"/>
          <a:ext cx="2219259" cy="19307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Scalability</a:t>
          </a:r>
        </a:p>
      </dsp:txBody>
      <dsp:txXfrm rot="-5400000">
        <a:off x="6261010" y="2661157"/>
        <a:ext cx="1329003" cy="1527590"/>
      </dsp:txXfrm>
    </dsp:sp>
    <dsp:sp modelId="{E79E37BA-9A12-4447-8D09-AA8ED580F466}">
      <dsp:nvSpPr>
        <dsp:cNvPr id="0" name=""/>
        <dsp:cNvSpPr/>
      </dsp:nvSpPr>
      <dsp:spPr>
        <a:xfrm>
          <a:off x="5585048" y="2331388"/>
          <a:ext cx="2396799" cy="133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27DF3-B8E2-41B6-B368-79E3047A339E}">
      <dsp:nvSpPr>
        <dsp:cNvPr id="0" name=""/>
        <dsp:cNvSpPr/>
      </dsp:nvSpPr>
      <dsp:spPr>
        <a:xfrm rot="5400000">
          <a:off x="10002705" y="2031788"/>
          <a:ext cx="2219259" cy="193075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447833" y="2233372"/>
        <a:ext cx="1329003" cy="1527590"/>
      </dsp:txXfrm>
    </dsp:sp>
    <dsp:sp modelId="{A38715B1-CDEA-4F4B-B4FC-0C4DABDF9920}">
      <dsp:nvSpPr>
        <dsp:cNvPr id="0" name=""/>
        <dsp:cNvSpPr/>
      </dsp:nvSpPr>
      <dsp:spPr>
        <a:xfrm rot="5400000">
          <a:off x="16567735" y="2525573"/>
          <a:ext cx="2219259" cy="19307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Durability and Reliability</a:t>
          </a:r>
        </a:p>
      </dsp:txBody>
      <dsp:txXfrm rot="-5400000">
        <a:off x="17012863" y="2727157"/>
        <a:ext cx="1329003" cy="1527590"/>
      </dsp:txXfrm>
    </dsp:sp>
    <dsp:sp modelId="{C63B97BA-282D-4B3F-9831-91C0FC00D27C}">
      <dsp:nvSpPr>
        <dsp:cNvPr id="0" name=""/>
        <dsp:cNvSpPr/>
      </dsp:nvSpPr>
      <dsp:spPr>
        <a:xfrm>
          <a:off x="11097688" y="4215095"/>
          <a:ext cx="2476693" cy="133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5BF8E-9959-4FB8-9273-72E5ED9075DA}">
      <dsp:nvSpPr>
        <dsp:cNvPr id="0" name=""/>
        <dsp:cNvSpPr/>
      </dsp:nvSpPr>
      <dsp:spPr>
        <a:xfrm rot="5400000">
          <a:off x="6878876" y="3915495"/>
          <a:ext cx="2219259" cy="193075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324004" y="4117079"/>
        <a:ext cx="1329003" cy="1527590"/>
      </dsp:txXfrm>
    </dsp:sp>
    <dsp:sp modelId="{C53FE52D-B90A-4228-89CD-27C9610A678E}">
      <dsp:nvSpPr>
        <dsp:cNvPr id="0" name=""/>
        <dsp:cNvSpPr/>
      </dsp:nvSpPr>
      <dsp:spPr>
        <a:xfrm rot="5400000">
          <a:off x="10990673" y="9486080"/>
          <a:ext cx="2219259" cy="19307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Throughput</a:t>
          </a:r>
        </a:p>
      </dsp:txBody>
      <dsp:txXfrm rot="-5400000">
        <a:off x="11435801" y="9687664"/>
        <a:ext cx="1329003" cy="1527590"/>
      </dsp:txXfrm>
    </dsp:sp>
    <dsp:sp modelId="{E06294AA-92AF-44B3-BA12-37BFFBCBEE88}">
      <dsp:nvSpPr>
        <dsp:cNvPr id="0" name=""/>
        <dsp:cNvSpPr/>
      </dsp:nvSpPr>
      <dsp:spPr>
        <a:xfrm>
          <a:off x="5585048" y="6098802"/>
          <a:ext cx="2396799" cy="133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37741-9DA3-4CB5-92F1-4344C1D21860}">
      <dsp:nvSpPr>
        <dsp:cNvPr id="0" name=""/>
        <dsp:cNvSpPr/>
      </dsp:nvSpPr>
      <dsp:spPr>
        <a:xfrm rot="5400000">
          <a:off x="10002705" y="5799202"/>
          <a:ext cx="2219259" cy="193075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447833" y="6000786"/>
        <a:ext cx="1329003" cy="1527590"/>
      </dsp:txXfrm>
    </dsp:sp>
    <dsp:sp modelId="{021C55E1-2186-468C-B8DD-177BCA508B64}">
      <dsp:nvSpPr>
        <dsp:cNvPr id="0" name=""/>
        <dsp:cNvSpPr/>
      </dsp:nvSpPr>
      <dsp:spPr>
        <a:xfrm rot="5400000">
          <a:off x="16532499" y="7189124"/>
          <a:ext cx="2219259" cy="19307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Decoupling </a:t>
          </a:r>
        </a:p>
      </dsp:txBody>
      <dsp:txXfrm rot="-5400000">
        <a:off x="16977627" y="7390708"/>
        <a:ext cx="1329003" cy="1527590"/>
      </dsp:txXfrm>
    </dsp:sp>
    <dsp:sp modelId="{C2916B47-EE2A-4ABE-91B1-48342702E8E6}">
      <dsp:nvSpPr>
        <dsp:cNvPr id="0" name=""/>
        <dsp:cNvSpPr/>
      </dsp:nvSpPr>
      <dsp:spPr>
        <a:xfrm>
          <a:off x="11097688" y="7982509"/>
          <a:ext cx="2476693" cy="133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DA64E-EFD9-4FDB-9503-3722F078F149}">
      <dsp:nvSpPr>
        <dsp:cNvPr id="0" name=""/>
        <dsp:cNvSpPr/>
      </dsp:nvSpPr>
      <dsp:spPr>
        <a:xfrm rot="5400000">
          <a:off x="6878876" y="7682909"/>
          <a:ext cx="2219259" cy="193075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7324004" y="7884493"/>
        <a:ext cx="1329003" cy="1527590"/>
      </dsp:txXfrm>
    </dsp:sp>
    <dsp:sp modelId="{BBE6D90A-1847-4C62-8171-E77F7A47BCAD}">
      <dsp:nvSpPr>
        <dsp:cNvPr id="0" name=""/>
        <dsp:cNvSpPr/>
      </dsp:nvSpPr>
      <dsp:spPr>
        <a:xfrm rot="5400000">
          <a:off x="5871912" y="6655614"/>
          <a:ext cx="2219259" cy="19307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Fault Tolerance</a:t>
          </a:r>
        </a:p>
      </dsp:txBody>
      <dsp:txXfrm rot="-5400000">
        <a:off x="6317040" y="6857198"/>
        <a:ext cx="1329003" cy="1527590"/>
      </dsp:txXfrm>
    </dsp:sp>
    <dsp:sp modelId="{DA6CF78C-66C8-4159-993D-2DA65760F730}">
      <dsp:nvSpPr>
        <dsp:cNvPr id="0" name=""/>
        <dsp:cNvSpPr/>
      </dsp:nvSpPr>
      <dsp:spPr>
        <a:xfrm>
          <a:off x="5585048" y="9866217"/>
          <a:ext cx="2396799" cy="133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777F0-9D09-423F-A744-DF924BD7988A}">
      <dsp:nvSpPr>
        <dsp:cNvPr id="0" name=""/>
        <dsp:cNvSpPr/>
      </dsp:nvSpPr>
      <dsp:spPr>
        <a:xfrm rot="5400000">
          <a:off x="10002705" y="9566617"/>
          <a:ext cx="2219259" cy="193075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447833" y="9768201"/>
        <a:ext cx="1329003" cy="1527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F7DCA-7343-475C-9DFB-F441550BDB3C}">
      <dsp:nvSpPr>
        <dsp:cNvPr id="0" name=""/>
        <dsp:cNvSpPr/>
      </dsp:nvSpPr>
      <dsp:spPr>
        <a:xfrm>
          <a:off x="323420" y="2885819"/>
          <a:ext cx="1682091" cy="1682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A886-ADDA-4607-9BAE-942E51B19F1D}">
      <dsp:nvSpPr>
        <dsp:cNvPr id="0" name=""/>
        <dsp:cNvSpPr/>
      </dsp:nvSpPr>
      <dsp:spPr>
        <a:xfrm>
          <a:off x="676659" y="3239059"/>
          <a:ext cx="975613" cy="975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9220A-4EE5-44BE-B64D-DF9C19F67D50}">
      <dsp:nvSpPr>
        <dsp:cNvPr id="0" name=""/>
        <dsp:cNvSpPr/>
      </dsp:nvSpPr>
      <dsp:spPr>
        <a:xfrm>
          <a:off x="2365960" y="2885819"/>
          <a:ext cx="3964930" cy="1682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Stream Processing</a:t>
          </a:r>
          <a:endParaRPr lang="en-US" sz="2400" kern="1200" dirty="0"/>
        </a:p>
      </dsp:txBody>
      <dsp:txXfrm>
        <a:off x="2365960" y="2885819"/>
        <a:ext cx="3964930" cy="1682091"/>
      </dsp:txXfrm>
    </dsp:sp>
    <dsp:sp modelId="{B4F88E5F-051D-43D3-B5DD-FC8AB0FC1B74}">
      <dsp:nvSpPr>
        <dsp:cNvPr id="0" name=""/>
        <dsp:cNvSpPr/>
      </dsp:nvSpPr>
      <dsp:spPr>
        <a:xfrm>
          <a:off x="7021750" y="2885819"/>
          <a:ext cx="1682091" cy="1682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373ED-935E-4BDC-AA8D-1A5130A1EBC7}">
      <dsp:nvSpPr>
        <dsp:cNvPr id="0" name=""/>
        <dsp:cNvSpPr/>
      </dsp:nvSpPr>
      <dsp:spPr>
        <a:xfrm>
          <a:off x="7374989" y="3239059"/>
          <a:ext cx="975613" cy="975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230E9-6229-4EC3-961E-424C170406EC}">
      <dsp:nvSpPr>
        <dsp:cNvPr id="0" name=""/>
        <dsp:cNvSpPr/>
      </dsp:nvSpPr>
      <dsp:spPr>
        <a:xfrm>
          <a:off x="9064289" y="2885819"/>
          <a:ext cx="3964930" cy="1682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Log Aggregation</a:t>
          </a:r>
          <a:endParaRPr lang="en-US" sz="2400" kern="1200" dirty="0"/>
        </a:p>
      </dsp:txBody>
      <dsp:txXfrm>
        <a:off x="9064289" y="2885819"/>
        <a:ext cx="3964930" cy="1682091"/>
      </dsp:txXfrm>
    </dsp:sp>
    <dsp:sp modelId="{4C376CC4-6F05-40D3-B33A-3F75BD1479CB}">
      <dsp:nvSpPr>
        <dsp:cNvPr id="0" name=""/>
        <dsp:cNvSpPr/>
      </dsp:nvSpPr>
      <dsp:spPr>
        <a:xfrm>
          <a:off x="323420" y="6439104"/>
          <a:ext cx="1682091" cy="1682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B320A-D36D-46C2-BA8A-490C33369E0D}">
      <dsp:nvSpPr>
        <dsp:cNvPr id="0" name=""/>
        <dsp:cNvSpPr/>
      </dsp:nvSpPr>
      <dsp:spPr>
        <a:xfrm>
          <a:off x="676659" y="6792343"/>
          <a:ext cx="975613" cy="975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F0F62-D918-4CD9-BFEA-CC38D7538C59}">
      <dsp:nvSpPr>
        <dsp:cNvPr id="0" name=""/>
        <dsp:cNvSpPr/>
      </dsp:nvSpPr>
      <dsp:spPr>
        <a:xfrm>
          <a:off x="2365960" y="6439104"/>
          <a:ext cx="3964930" cy="1682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Integration with Big Data Technologies</a:t>
          </a:r>
          <a:endParaRPr lang="en-US" sz="2400" kern="1200" dirty="0"/>
        </a:p>
      </dsp:txBody>
      <dsp:txXfrm>
        <a:off x="2365960" y="6439104"/>
        <a:ext cx="3964930" cy="1682091"/>
      </dsp:txXfrm>
    </dsp:sp>
    <dsp:sp modelId="{EA2D34B2-7C99-4299-97A1-AF66F998F5E5}">
      <dsp:nvSpPr>
        <dsp:cNvPr id="0" name=""/>
        <dsp:cNvSpPr/>
      </dsp:nvSpPr>
      <dsp:spPr>
        <a:xfrm>
          <a:off x="7021750" y="6439104"/>
          <a:ext cx="1682091" cy="1682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94C78-228D-446F-B42B-90E489CDC6E3}">
      <dsp:nvSpPr>
        <dsp:cNvPr id="0" name=""/>
        <dsp:cNvSpPr/>
      </dsp:nvSpPr>
      <dsp:spPr>
        <a:xfrm>
          <a:off x="7374989" y="6792343"/>
          <a:ext cx="975613" cy="975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B5AF8-2AD7-4EF3-BC60-1AC43D2B4868}">
      <dsp:nvSpPr>
        <dsp:cNvPr id="0" name=""/>
        <dsp:cNvSpPr/>
      </dsp:nvSpPr>
      <dsp:spPr>
        <a:xfrm>
          <a:off x="9064289" y="6439104"/>
          <a:ext cx="3964930" cy="1682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Enterprise Use Cases</a:t>
          </a:r>
          <a:endParaRPr lang="en-US" sz="2400" kern="1200" dirty="0"/>
        </a:p>
      </dsp:txBody>
      <dsp:txXfrm>
        <a:off x="9064289" y="6439104"/>
        <a:ext cx="3964930" cy="1682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8DB6-0BD7-43F5-BFA5-893D73B069B6}">
      <dsp:nvSpPr>
        <dsp:cNvPr id="0" name=""/>
        <dsp:cNvSpPr/>
      </dsp:nvSpPr>
      <dsp:spPr>
        <a:xfrm>
          <a:off x="0" y="56682"/>
          <a:ext cx="5147114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 dirty="0"/>
            <a:t>Producers</a:t>
          </a:r>
          <a:endParaRPr lang="en-US" sz="6300" kern="1200" dirty="0"/>
        </a:p>
      </dsp:txBody>
      <dsp:txXfrm>
        <a:off x="71965" y="128647"/>
        <a:ext cx="5003184" cy="1330270"/>
      </dsp:txXfrm>
    </dsp:sp>
    <dsp:sp modelId="{8631A4BA-2D41-4A27-9E9B-712003D2673D}">
      <dsp:nvSpPr>
        <dsp:cNvPr id="0" name=""/>
        <dsp:cNvSpPr/>
      </dsp:nvSpPr>
      <dsp:spPr>
        <a:xfrm>
          <a:off x="0" y="1712323"/>
          <a:ext cx="5147114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Consumers</a:t>
          </a:r>
          <a:endParaRPr lang="en-US" sz="6300" kern="1200"/>
        </a:p>
      </dsp:txBody>
      <dsp:txXfrm>
        <a:off x="71965" y="1784288"/>
        <a:ext cx="5003184" cy="1330270"/>
      </dsp:txXfrm>
    </dsp:sp>
    <dsp:sp modelId="{F155468B-486A-49BA-800B-D834E15E821F}">
      <dsp:nvSpPr>
        <dsp:cNvPr id="0" name=""/>
        <dsp:cNvSpPr/>
      </dsp:nvSpPr>
      <dsp:spPr>
        <a:xfrm>
          <a:off x="0" y="3367963"/>
          <a:ext cx="5147114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Topics</a:t>
          </a:r>
          <a:endParaRPr lang="en-US" sz="6300" kern="1200"/>
        </a:p>
      </dsp:txBody>
      <dsp:txXfrm>
        <a:off x="71965" y="3439928"/>
        <a:ext cx="5003184" cy="1330270"/>
      </dsp:txXfrm>
    </dsp:sp>
    <dsp:sp modelId="{632E5460-4E16-42DC-929B-31749CBF4EC6}">
      <dsp:nvSpPr>
        <dsp:cNvPr id="0" name=""/>
        <dsp:cNvSpPr/>
      </dsp:nvSpPr>
      <dsp:spPr>
        <a:xfrm>
          <a:off x="0" y="5023603"/>
          <a:ext cx="5147114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Brokers</a:t>
          </a:r>
          <a:endParaRPr lang="en-US" sz="6300" kern="1200"/>
        </a:p>
      </dsp:txBody>
      <dsp:txXfrm>
        <a:off x="71965" y="5095568"/>
        <a:ext cx="5003184" cy="1330270"/>
      </dsp:txXfrm>
    </dsp:sp>
    <dsp:sp modelId="{42FBB29D-F426-4B96-A623-51B40B2BFA04}">
      <dsp:nvSpPr>
        <dsp:cNvPr id="0" name=""/>
        <dsp:cNvSpPr/>
      </dsp:nvSpPr>
      <dsp:spPr>
        <a:xfrm>
          <a:off x="0" y="6679243"/>
          <a:ext cx="5147114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Partitions</a:t>
          </a:r>
          <a:endParaRPr lang="en-US" sz="6300" kern="1200"/>
        </a:p>
      </dsp:txBody>
      <dsp:txXfrm>
        <a:off x="71965" y="6751208"/>
        <a:ext cx="5003184" cy="1330270"/>
      </dsp:txXfrm>
    </dsp:sp>
    <dsp:sp modelId="{9205292E-27CE-41D7-8F72-A70F97311F21}">
      <dsp:nvSpPr>
        <dsp:cNvPr id="0" name=""/>
        <dsp:cNvSpPr/>
      </dsp:nvSpPr>
      <dsp:spPr>
        <a:xfrm>
          <a:off x="0" y="8334883"/>
          <a:ext cx="5147114" cy="147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Zookeeper</a:t>
          </a:r>
          <a:endParaRPr lang="en-US" sz="6300" kern="1200"/>
        </a:p>
      </dsp:txBody>
      <dsp:txXfrm>
        <a:off x="71965" y="8406848"/>
        <a:ext cx="5003184" cy="1330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27D47-ADE4-407E-AF55-338D5C0E7043}">
      <dsp:nvSpPr>
        <dsp:cNvPr id="0" name=""/>
        <dsp:cNvSpPr/>
      </dsp:nvSpPr>
      <dsp:spPr>
        <a:xfrm>
          <a:off x="0" y="6920"/>
          <a:ext cx="7018432" cy="121977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166B3-A93F-445D-8F7B-907EA46E77B0}">
      <dsp:nvSpPr>
        <dsp:cNvPr id="0" name=""/>
        <dsp:cNvSpPr/>
      </dsp:nvSpPr>
      <dsp:spPr>
        <a:xfrm>
          <a:off x="368982" y="281370"/>
          <a:ext cx="670877" cy="670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0A40C-66DE-4ACB-AEE5-DD2DF22C86A4}">
      <dsp:nvSpPr>
        <dsp:cNvPr id="0" name=""/>
        <dsp:cNvSpPr/>
      </dsp:nvSpPr>
      <dsp:spPr>
        <a:xfrm>
          <a:off x="1408843" y="6920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Advantages</a:t>
          </a:r>
          <a:endParaRPr lang="en-US" sz="4000" kern="1200" dirty="0"/>
        </a:p>
      </dsp:txBody>
      <dsp:txXfrm>
        <a:off x="1408843" y="6920"/>
        <a:ext cx="4411960" cy="1297205"/>
      </dsp:txXfrm>
    </dsp:sp>
    <dsp:sp modelId="{12557235-E1AB-426D-AD9D-6B39C6B313E2}">
      <dsp:nvSpPr>
        <dsp:cNvPr id="0" name=""/>
        <dsp:cNvSpPr/>
      </dsp:nvSpPr>
      <dsp:spPr>
        <a:xfrm>
          <a:off x="0" y="1618599"/>
          <a:ext cx="7018432" cy="12197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8226C-3777-40AC-A80B-2BA9F884A1CF}">
      <dsp:nvSpPr>
        <dsp:cNvPr id="0" name=""/>
        <dsp:cNvSpPr/>
      </dsp:nvSpPr>
      <dsp:spPr>
        <a:xfrm>
          <a:off x="368982" y="1893049"/>
          <a:ext cx="670877" cy="670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5F488-A941-49BA-B5D4-01571E782BF9}">
      <dsp:nvSpPr>
        <dsp:cNvPr id="0" name=""/>
        <dsp:cNvSpPr/>
      </dsp:nvSpPr>
      <dsp:spPr>
        <a:xfrm>
          <a:off x="1408843" y="1618599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Community-Driven</a:t>
          </a:r>
        </a:p>
      </dsp:txBody>
      <dsp:txXfrm>
        <a:off x="1408843" y="1618599"/>
        <a:ext cx="4411960" cy="1297205"/>
      </dsp:txXfrm>
    </dsp:sp>
    <dsp:sp modelId="{2C8881CD-3145-4FAB-B00C-46D882257FF0}">
      <dsp:nvSpPr>
        <dsp:cNvPr id="0" name=""/>
        <dsp:cNvSpPr/>
      </dsp:nvSpPr>
      <dsp:spPr>
        <a:xfrm>
          <a:off x="0" y="3230278"/>
          <a:ext cx="7018432" cy="12197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A4EEE-D41A-4C00-9FC5-224A6F6E13EE}">
      <dsp:nvSpPr>
        <dsp:cNvPr id="0" name=""/>
        <dsp:cNvSpPr/>
      </dsp:nvSpPr>
      <dsp:spPr>
        <a:xfrm>
          <a:off x="368982" y="3504728"/>
          <a:ext cx="670877" cy="670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CC81B-6027-4C82-A742-0ABA3CFB5826}">
      <dsp:nvSpPr>
        <dsp:cNvPr id="0" name=""/>
        <dsp:cNvSpPr/>
      </dsp:nvSpPr>
      <dsp:spPr>
        <a:xfrm>
          <a:off x="1408843" y="3230278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Flexibility</a:t>
          </a:r>
        </a:p>
      </dsp:txBody>
      <dsp:txXfrm>
        <a:off x="1408843" y="3230278"/>
        <a:ext cx="4411960" cy="1297205"/>
      </dsp:txXfrm>
    </dsp:sp>
    <dsp:sp modelId="{AEF664DD-5D8F-4136-A2C7-793C04D8169A}">
      <dsp:nvSpPr>
        <dsp:cNvPr id="0" name=""/>
        <dsp:cNvSpPr/>
      </dsp:nvSpPr>
      <dsp:spPr>
        <a:xfrm>
          <a:off x="0" y="4841957"/>
          <a:ext cx="7018432" cy="12197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71C45-1704-419B-BC75-8C82A50F2D86}">
      <dsp:nvSpPr>
        <dsp:cNvPr id="0" name=""/>
        <dsp:cNvSpPr/>
      </dsp:nvSpPr>
      <dsp:spPr>
        <a:xfrm>
          <a:off x="368982" y="5116407"/>
          <a:ext cx="670877" cy="670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AD494-28FE-4D1E-88C5-9C3FF7701391}">
      <dsp:nvSpPr>
        <dsp:cNvPr id="0" name=""/>
        <dsp:cNvSpPr/>
      </dsp:nvSpPr>
      <dsp:spPr>
        <a:xfrm>
          <a:off x="1408843" y="4841957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Cost</a:t>
          </a:r>
        </a:p>
      </dsp:txBody>
      <dsp:txXfrm>
        <a:off x="1408843" y="4841957"/>
        <a:ext cx="4411960" cy="1297205"/>
      </dsp:txXfrm>
    </dsp:sp>
    <dsp:sp modelId="{9E084F29-FF9D-41FF-94CF-B22E490AC65F}">
      <dsp:nvSpPr>
        <dsp:cNvPr id="0" name=""/>
        <dsp:cNvSpPr/>
      </dsp:nvSpPr>
      <dsp:spPr>
        <a:xfrm>
          <a:off x="0" y="6453636"/>
          <a:ext cx="7018432" cy="121977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E93-C7DB-461A-B34E-13073184D962}">
      <dsp:nvSpPr>
        <dsp:cNvPr id="0" name=""/>
        <dsp:cNvSpPr/>
      </dsp:nvSpPr>
      <dsp:spPr>
        <a:xfrm>
          <a:off x="368982" y="6728086"/>
          <a:ext cx="670877" cy="670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0971E-5558-4F13-9D1A-985E3CC0B347}">
      <dsp:nvSpPr>
        <dsp:cNvPr id="0" name=""/>
        <dsp:cNvSpPr/>
      </dsp:nvSpPr>
      <dsp:spPr>
        <a:xfrm>
          <a:off x="1408843" y="6453636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Limitations</a:t>
          </a:r>
          <a:endParaRPr lang="en-US" sz="4000" kern="1200" dirty="0"/>
        </a:p>
      </dsp:txBody>
      <dsp:txXfrm>
        <a:off x="1408843" y="6453636"/>
        <a:ext cx="4411960" cy="1297205"/>
      </dsp:txXfrm>
    </dsp:sp>
    <dsp:sp modelId="{7B490E7C-2000-4E48-A83F-7FF8C3ABC1B3}">
      <dsp:nvSpPr>
        <dsp:cNvPr id="0" name=""/>
        <dsp:cNvSpPr/>
      </dsp:nvSpPr>
      <dsp:spPr>
        <a:xfrm>
          <a:off x="0" y="8065315"/>
          <a:ext cx="7018432" cy="12197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BCFB-45BD-414F-8ED8-BD27838F4BA9}">
      <dsp:nvSpPr>
        <dsp:cNvPr id="0" name=""/>
        <dsp:cNvSpPr/>
      </dsp:nvSpPr>
      <dsp:spPr>
        <a:xfrm>
          <a:off x="368982" y="8339765"/>
          <a:ext cx="670877" cy="6708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DBD9-1C2E-4F6A-8302-039C33DCED8D}">
      <dsp:nvSpPr>
        <dsp:cNvPr id="0" name=""/>
        <dsp:cNvSpPr/>
      </dsp:nvSpPr>
      <dsp:spPr>
        <a:xfrm>
          <a:off x="1408843" y="8065315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Management Complexity</a:t>
          </a:r>
        </a:p>
      </dsp:txBody>
      <dsp:txXfrm>
        <a:off x="1408843" y="8065315"/>
        <a:ext cx="4411960" cy="1297205"/>
      </dsp:txXfrm>
    </dsp:sp>
    <dsp:sp modelId="{32693D4D-AC28-45B2-B639-C366C32F2997}">
      <dsp:nvSpPr>
        <dsp:cNvPr id="0" name=""/>
        <dsp:cNvSpPr/>
      </dsp:nvSpPr>
      <dsp:spPr>
        <a:xfrm>
          <a:off x="0" y="9676994"/>
          <a:ext cx="7018432" cy="12197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A55F6-588C-48DA-99F2-C9FBAEE41721}">
      <dsp:nvSpPr>
        <dsp:cNvPr id="0" name=""/>
        <dsp:cNvSpPr/>
      </dsp:nvSpPr>
      <dsp:spPr>
        <a:xfrm>
          <a:off x="368982" y="9951444"/>
          <a:ext cx="670877" cy="6708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2E70A-85F4-49E0-862C-CAC22A471C3C}">
      <dsp:nvSpPr>
        <dsp:cNvPr id="0" name=""/>
        <dsp:cNvSpPr/>
      </dsp:nvSpPr>
      <dsp:spPr>
        <a:xfrm>
          <a:off x="1408843" y="9676994"/>
          <a:ext cx="4411960" cy="1297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88" tIns="137288" rIns="137288" bIns="1372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Limited Built-In Tools</a:t>
          </a:r>
        </a:p>
      </dsp:txBody>
      <dsp:txXfrm>
        <a:off x="1408843" y="9676994"/>
        <a:ext cx="4411960" cy="12972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95627-3289-4CC2-A3B9-11CF20FD303B}">
      <dsp:nvSpPr>
        <dsp:cNvPr id="0" name=""/>
        <dsp:cNvSpPr/>
      </dsp:nvSpPr>
      <dsp:spPr>
        <a:xfrm>
          <a:off x="3877318" y="0"/>
          <a:ext cx="2326230" cy="232643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451974-FE16-4179-85E5-DD6F9A11B516}">
      <dsp:nvSpPr>
        <dsp:cNvPr id="0" name=""/>
        <dsp:cNvSpPr/>
      </dsp:nvSpPr>
      <dsp:spPr>
        <a:xfrm>
          <a:off x="4390912" y="842364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Schema Registry</a:t>
          </a:r>
          <a:endParaRPr lang="en-US" sz="1400" kern="1200" dirty="0"/>
        </a:p>
      </dsp:txBody>
      <dsp:txXfrm>
        <a:off x="4390912" y="842364"/>
        <a:ext cx="1298168" cy="648834"/>
      </dsp:txXfrm>
    </dsp:sp>
    <dsp:sp modelId="{D9F53241-DC4F-4FBC-8D02-1728543DF3B3}">
      <dsp:nvSpPr>
        <dsp:cNvPr id="0" name=""/>
        <dsp:cNvSpPr/>
      </dsp:nvSpPr>
      <dsp:spPr>
        <a:xfrm>
          <a:off x="3231070" y="1336375"/>
          <a:ext cx="2326230" cy="23264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6EAA2F-EAB9-4BCF-A8B6-01D5B445285A}">
      <dsp:nvSpPr>
        <dsp:cNvPr id="0" name=""/>
        <dsp:cNvSpPr/>
      </dsp:nvSpPr>
      <dsp:spPr>
        <a:xfrm>
          <a:off x="3742046" y="2181795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KSQL</a:t>
          </a:r>
          <a:endParaRPr lang="en-US" sz="1400" kern="1200" dirty="0"/>
        </a:p>
      </dsp:txBody>
      <dsp:txXfrm>
        <a:off x="3742046" y="2181795"/>
        <a:ext cx="1298168" cy="648834"/>
      </dsp:txXfrm>
    </dsp:sp>
    <dsp:sp modelId="{3420B9B7-2633-410B-8D7C-9721A9EE83C0}">
      <dsp:nvSpPr>
        <dsp:cNvPr id="0" name=""/>
        <dsp:cNvSpPr/>
      </dsp:nvSpPr>
      <dsp:spPr>
        <a:xfrm>
          <a:off x="3877318" y="2678862"/>
          <a:ext cx="2326230" cy="232643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AA0441-90F4-4AD9-A977-53D6EDB7D6E9}">
      <dsp:nvSpPr>
        <dsp:cNvPr id="0" name=""/>
        <dsp:cNvSpPr/>
      </dsp:nvSpPr>
      <dsp:spPr>
        <a:xfrm>
          <a:off x="4390912" y="3521226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Confluent Control Center</a:t>
          </a:r>
          <a:endParaRPr lang="en-US" sz="1400" kern="1200" dirty="0"/>
        </a:p>
      </dsp:txBody>
      <dsp:txXfrm>
        <a:off x="4390912" y="3521226"/>
        <a:ext cx="1298168" cy="648834"/>
      </dsp:txXfrm>
    </dsp:sp>
    <dsp:sp modelId="{4248DDB8-F97D-409D-8B7B-AAA3AAD7E5F3}">
      <dsp:nvSpPr>
        <dsp:cNvPr id="0" name=""/>
        <dsp:cNvSpPr/>
      </dsp:nvSpPr>
      <dsp:spPr>
        <a:xfrm>
          <a:off x="3231070" y="4018293"/>
          <a:ext cx="2326230" cy="23264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F2450E-A985-4DF5-9A47-93A9503074D8}">
      <dsp:nvSpPr>
        <dsp:cNvPr id="0" name=""/>
        <dsp:cNvSpPr/>
      </dsp:nvSpPr>
      <dsp:spPr>
        <a:xfrm>
          <a:off x="3742046" y="4860658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Connectors</a:t>
          </a:r>
          <a:endParaRPr lang="en-US" sz="1400" kern="1200" dirty="0"/>
        </a:p>
      </dsp:txBody>
      <dsp:txXfrm>
        <a:off x="3742046" y="4860658"/>
        <a:ext cx="1298168" cy="648834"/>
      </dsp:txXfrm>
    </dsp:sp>
    <dsp:sp modelId="{39FD3688-310F-4E99-8409-ADA2B2FD3142}">
      <dsp:nvSpPr>
        <dsp:cNvPr id="0" name=""/>
        <dsp:cNvSpPr/>
      </dsp:nvSpPr>
      <dsp:spPr>
        <a:xfrm>
          <a:off x="3877318" y="5355687"/>
          <a:ext cx="2326230" cy="232643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5C70ED-F67B-40D8-BBFA-8E7E9B816940}">
      <dsp:nvSpPr>
        <dsp:cNvPr id="0" name=""/>
        <dsp:cNvSpPr/>
      </dsp:nvSpPr>
      <dsp:spPr>
        <a:xfrm>
          <a:off x="4390912" y="6198051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Security Features</a:t>
          </a:r>
          <a:endParaRPr lang="en-US" sz="1400" kern="1200" dirty="0"/>
        </a:p>
      </dsp:txBody>
      <dsp:txXfrm>
        <a:off x="4390912" y="6198051"/>
        <a:ext cx="1298168" cy="648834"/>
      </dsp:txXfrm>
    </dsp:sp>
    <dsp:sp modelId="{290C515B-4492-4B74-803F-DD92692D5C2D}">
      <dsp:nvSpPr>
        <dsp:cNvPr id="0" name=""/>
        <dsp:cNvSpPr/>
      </dsp:nvSpPr>
      <dsp:spPr>
        <a:xfrm>
          <a:off x="3231070" y="6695118"/>
          <a:ext cx="2326230" cy="23264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D859D2-521C-430F-B4AE-856A1EB41E56}">
      <dsp:nvSpPr>
        <dsp:cNvPr id="0" name=""/>
        <dsp:cNvSpPr/>
      </dsp:nvSpPr>
      <dsp:spPr>
        <a:xfrm>
          <a:off x="3742046" y="7537483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Streams API and Kafka Streams</a:t>
          </a:r>
          <a:endParaRPr lang="en-US" sz="1400" kern="1200" dirty="0"/>
        </a:p>
      </dsp:txBody>
      <dsp:txXfrm>
        <a:off x="3742046" y="7537483"/>
        <a:ext cx="1298168" cy="648834"/>
      </dsp:txXfrm>
    </dsp:sp>
    <dsp:sp modelId="{D55B64EF-C819-4C78-BAD9-A27257D75791}">
      <dsp:nvSpPr>
        <dsp:cNvPr id="0" name=""/>
        <dsp:cNvSpPr/>
      </dsp:nvSpPr>
      <dsp:spPr>
        <a:xfrm>
          <a:off x="4042698" y="8186317"/>
          <a:ext cx="1998524" cy="199947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2B5D5B-D2F1-4CF4-88EA-2ABBC5A4D9DC}">
      <dsp:nvSpPr>
        <dsp:cNvPr id="0" name=""/>
        <dsp:cNvSpPr/>
      </dsp:nvSpPr>
      <dsp:spPr>
        <a:xfrm>
          <a:off x="4390912" y="8876914"/>
          <a:ext cx="1298168" cy="64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Multi-Cluster and Multi-Region Support</a:t>
          </a:r>
          <a:endParaRPr lang="en-US" sz="1400" kern="1200" dirty="0"/>
        </a:p>
      </dsp:txBody>
      <dsp:txXfrm>
        <a:off x="4390912" y="8876914"/>
        <a:ext cx="1298168" cy="648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33" tIns="47417" rIns="94833" bIns="474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33" tIns="47417" rIns="94833" bIns="47417" rtlCol="0"/>
          <a:lstStyle>
            <a:lvl1pPr algn="r">
              <a:defRPr sz="1200"/>
            </a:lvl1pPr>
          </a:lstStyle>
          <a:p>
            <a:fld id="{9CFDE6B1-9D25-4459-87A6-4333974D8DF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90"/>
            <a:ext cx="2918830" cy="495027"/>
          </a:xfrm>
          <a:prstGeom prst="rect">
            <a:avLst/>
          </a:prstGeom>
        </p:spPr>
        <p:txBody>
          <a:bodyPr vert="horz" lIns="94833" tIns="47417" rIns="94833" bIns="474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90"/>
            <a:ext cx="2918830" cy="495027"/>
          </a:xfrm>
          <a:prstGeom prst="rect">
            <a:avLst/>
          </a:prstGeom>
        </p:spPr>
        <p:txBody>
          <a:bodyPr vert="horz" lIns="94833" tIns="47417" rIns="94833" bIns="47417" rtlCol="0" anchor="b"/>
          <a:lstStyle>
            <a:lvl1pPr algn="r">
              <a:defRPr sz="1200"/>
            </a:lvl1pPr>
          </a:lstStyle>
          <a:p>
            <a:fld id="{C89B22D3-BB2B-416A-996B-9BBE22BCF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33" tIns="47417" rIns="94833" bIns="474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33" tIns="47417" rIns="94833" bIns="47417" rtlCol="0"/>
          <a:lstStyle>
            <a:lvl1pPr algn="r">
              <a:defRPr sz="1200"/>
            </a:lvl1pPr>
          </a:lstStyle>
          <a:p>
            <a:fld id="{735470F7-EA0E-44B7-8C67-10042F70CC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3" tIns="47417" rIns="94833" bIns="474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6"/>
            <a:ext cx="5388610" cy="3884861"/>
          </a:xfrm>
          <a:prstGeom prst="rect">
            <a:avLst/>
          </a:prstGeom>
        </p:spPr>
        <p:txBody>
          <a:bodyPr vert="horz" lIns="94833" tIns="47417" rIns="94833" bIns="474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90"/>
            <a:ext cx="2918830" cy="495027"/>
          </a:xfrm>
          <a:prstGeom prst="rect">
            <a:avLst/>
          </a:prstGeom>
        </p:spPr>
        <p:txBody>
          <a:bodyPr vert="horz" lIns="94833" tIns="47417" rIns="94833" bIns="474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90"/>
            <a:ext cx="2918830" cy="495027"/>
          </a:xfrm>
          <a:prstGeom prst="rect">
            <a:avLst/>
          </a:prstGeom>
        </p:spPr>
        <p:txBody>
          <a:bodyPr vert="horz" lIns="94833" tIns="47417" rIns="94833" bIns="47417" rtlCol="0" anchor="b"/>
          <a:lstStyle>
            <a:lvl1pPr algn="r">
              <a:defRPr sz="1200"/>
            </a:lvl1pPr>
          </a:lstStyle>
          <a:p>
            <a:fld id="{2BC369C1-3E38-4858-B136-0F694FA3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1pPr>
    <a:lvl2pPr marL="674820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2pPr>
    <a:lvl3pPr marL="1349641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3pPr>
    <a:lvl4pPr marL="2024462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4pPr>
    <a:lvl5pPr marL="2699282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5pPr>
    <a:lvl6pPr marL="3374102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6pPr>
    <a:lvl7pPr marL="4048922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7pPr>
    <a:lvl8pPr marL="4723743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8pPr>
    <a:lvl9pPr marL="5398564" algn="l" defTabSz="1349641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 In today's world of distributed systems, microservices architecture has gained significant traction due to its scalability, resilience, and agility.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 API management issue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 Central to this architecture is the seamless communication between microservices, which often requires robust messaging systems.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 One such powerful tool is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Kafka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, particularly the Confluent Kafka platform, which offers a comprehensive ecosystem for building real-time data pipelines and streaming applications.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Egyptienne F LT Std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Schema Registry: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Manages and enforces data schemas, ensuring data compatibility and evolution.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KSQL: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SQL-like language for real-time stream processing, allowing users to query and manipulate data streams.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Confluent Control Center: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web-based interface for monitoring, managing, and administering Kafka clusters.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REST Proxy: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Allows HTTP-based interaction with Kafka, simplifying integration with web-based applications.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Security Features: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Enhanced security with role-based access control (RBAC), encryption, and end-to-end security.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Connectors: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wide range of pre-built connectors for integrating Kafka with various data sources and sinks.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Streams API and Kafka Streams: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Libraries for building stream processing applications.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Multi-Cluster and Multi-Region Support: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Supports geo-replication and disaster recovery.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5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offset is a unique identifier assigned to each message within a partition. 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increments sequentially as new messages are produced to the partition. 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Plays a critical role in Kafka's ability to ensure reliable message processing, as they enable consumers to keep track of which messages they have processed and which they have not.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Producer Perspective: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a producer sends a message to Kafka, the broker appends the message to the specified partition and assigns it the next available offset.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Consumer Perspective: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Consumers read messages from Kafka topics by specifying the partition and offset from which to start reading.</a:t>
            </a: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consumer keeps track of the offset of the last message it has processed.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Real-Time Data Streaming: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ideal for applications that require immediate processing of data as it arrives.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Scalability: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designed to handle large volumes of data and can easily scale horizontally by adding more brokers to a cluster.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Durability and Reliability: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ensures data durability and reliability through replication. Data is written to multiple brokers, ensuring no data loss even if a broker fails.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High Throughput: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It can handle high throughput of messages, making it suitable for use cases like log aggregation, metrics collection, and real-time analytics.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Fault Tolerance: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designed to be fault-tolerant, with data replication and distributed architecture that ensures continuous operation even during hardware failures.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Decoupling of Systems: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decouples producers and consumers, allowing different parts of a system to evolve independently. This is particularly useful in microservices architectures.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Stream Processing: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a core component for stream processing platforms. It allows the processing of continuous streams of data in real-time.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Event Sourcing: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widely used for event sourcing, where state changes in an application are logged as a series of events. This helps in rebuilding the application state and provides a reliable audit log.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Log Aggregation: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often used for log aggregation, where logs from multiple services are centralized in a single place for analysis and monitoring.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Integration with Big Data Technologies: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integrates seamlessly with big data technologies like Hadoop, Spark,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Flink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, enabling powerful data processing and analytics pipelines.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Enterprise Use Cases: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Kafka is used by enterprises for various use cases including tracking user activity, monitoring systems, processing payments, and more.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Producers: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that send data (messages) to Kafka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Consumers: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that read data from Kafka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Topics: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Named channels to which producers send messages and from which consumers read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Brokers: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Kafka servers that store and serve data. A Kafka cluster consists of multiple brokers.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Partitions: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Topics are divided into partitions, allowing for parallel processing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Zookeeper: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Kafka uses Zookeeper for distributed configuration management and coordination.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Community-Driven: Being open-source, it benefits from community contributions and wide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Flexibility: Users can extend and customize Kafka to fit their specific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Cost: Free to use under the Apache license.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Management Complexity: Requires significant expertise to deploy, configure, and manage at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Built-In Tools: Lacks comprehensive out-of-the-box tools for monitoring, security, and stream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49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Builds on the open-source Apache Kafka by providing additional tools, features, and services that make it easier to use, manage, and integrate Kafka in enterprise environments.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B46D-E6D7-ED4F-99A3-8269B19C0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35200" cy="155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3182" y="1527078"/>
            <a:ext cx="14628233" cy="4796185"/>
          </a:xfrm>
          <a:prstGeom prst="rect">
            <a:avLst/>
          </a:prstGeom>
        </p:spPr>
        <p:txBody>
          <a:bodyPr anchor="b"/>
          <a:lstStyle>
            <a:lvl1pPr>
              <a:lnSpc>
                <a:spcPts val="22164"/>
              </a:lnSpc>
              <a:defRPr sz="19343">
                <a:latin typeface="URWEgyptienneTOTLig"/>
                <a:cs typeface="URWEgyptienneTOTLig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182" y="6589528"/>
            <a:ext cx="14619020" cy="168402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22164"/>
              </a:lnSpc>
              <a:spcAft>
                <a:spcPts val="0"/>
              </a:spcAft>
              <a:buNone/>
              <a:defRPr sz="19343" b="0" i="0">
                <a:solidFill>
                  <a:schemeClr val="bg1"/>
                </a:solidFill>
                <a:latin typeface="Futura Std Bold"/>
                <a:cs typeface="Futura Std Bold"/>
              </a:defRPr>
            </a:lvl1pPr>
            <a:lvl2pPr marL="1842562" indent="0">
              <a:buNone/>
              <a:defRPr sz="8060" b="1"/>
            </a:lvl2pPr>
            <a:lvl3pPr marL="3685125" indent="0">
              <a:buNone/>
              <a:defRPr sz="7254" b="1"/>
            </a:lvl3pPr>
            <a:lvl4pPr marL="5527686" indent="0">
              <a:buNone/>
              <a:defRPr sz="6449" b="1"/>
            </a:lvl4pPr>
            <a:lvl5pPr marL="7370245" indent="0">
              <a:buNone/>
              <a:defRPr sz="6449" b="1"/>
            </a:lvl5pPr>
            <a:lvl6pPr marL="9212807" indent="0">
              <a:buNone/>
              <a:defRPr sz="6449" b="1"/>
            </a:lvl6pPr>
            <a:lvl7pPr marL="11055370" indent="0">
              <a:buNone/>
              <a:defRPr sz="6449" b="1"/>
            </a:lvl7pPr>
            <a:lvl8pPr marL="12897932" indent="0">
              <a:buNone/>
              <a:defRPr sz="6449" b="1"/>
            </a:lvl8pPr>
            <a:lvl9pPr marL="14740491" indent="0">
              <a:buNone/>
              <a:defRPr sz="6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423467" y="6777534"/>
            <a:ext cx="7560794" cy="3931107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8462" b="0">
                <a:latin typeface="Futura Std Bold"/>
                <a:cs typeface="Futura Std Bold"/>
              </a:defRPr>
            </a:lvl1pPr>
            <a:lvl2pPr marL="1842562" indent="0">
              <a:buNone/>
              <a:defRPr sz="8060" b="1"/>
            </a:lvl2pPr>
            <a:lvl3pPr marL="3685125" indent="0">
              <a:buNone/>
              <a:defRPr sz="7254" b="1"/>
            </a:lvl3pPr>
            <a:lvl4pPr marL="5527686" indent="0">
              <a:buNone/>
              <a:defRPr sz="6449" b="1"/>
            </a:lvl4pPr>
            <a:lvl5pPr marL="7370245" indent="0">
              <a:buNone/>
              <a:defRPr sz="6449" b="1"/>
            </a:lvl5pPr>
            <a:lvl6pPr marL="9212807" indent="0">
              <a:buNone/>
              <a:defRPr sz="6449" b="1"/>
            </a:lvl6pPr>
            <a:lvl7pPr marL="11055370" indent="0">
              <a:buNone/>
              <a:defRPr sz="6449" b="1"/>
            </a:lvl7pPr>
            <a:lvl8pPr marL="12897932" indent="0">
              <a:buNone/>
              <a:defRPr sz="6449" b="1"/>
            </a:lvl8pPr>
            <a:lvl9pPr marL="14740491" indent="0">
              <a:buNone/>
              <a:defRPr sz="6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423467" y="13644891"/>
            <a:ext cx="7560794" cy="697627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4834" b="0">
                <a:latin typeface="HumstSlab712 BT Roman"/>
                <a:cs typeface="HumstSlab712 BT Roman"/>
              </a:defRPr>
            </a:lvl1pPr>
            <a:lvl2pPr marL="1842562" indent="0">
              <a:buNone/>
              <a:defRPr sz="8060" b="1"/>
            </a:lvl2pPr>
            <a:lvl3pPr marL="3685125" indent="0">
              <a:buNone/>
              <a:defRPr sz="7254" b="1"/>
            </a:lvl3pPr>
            <a:lvl4pPr marL="5527686" indent="0">
              <a:buNone/>
              <a:defRPr sz="6449" b="1"/>
            </a:lvl4pPr>
            <a:lvl5pPr marL="7370245" indent="0">
              <a:buNone/>
              <a:defRPr sz="6449" b="1"/>
            </a:lvl5pPr>
            <a:lvl6pPr marL="9212807" indent="0">
              <a:buNone/>
              <a:defRPr sz="6449" b="1"/>
            </a:lvl6pPr>
            <a:lvl7pPr marL="11055370" indent="0">
              <a:buNone/>
              <a:defRPr sz="6449" b="1"/>
            </a:lvl7pPr>
            <a:lvl8pPr marL="12897932" indent="0">
              <a:buNone/>
              <a:defRPr sz="6449" b="1"/>
            </a:lvl8pPr>
            <a:lvl9pPr marL="14740491" indent="0">
              <a:buNone/>
              <a:defRPr sz="6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774" y="542199"/>
            <a:ext cx="4605867" cy="5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4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56538"/>
            <a:ext cx="25240149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BF694695-A777-4528-9D3F-F0EC589781C9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7" y="3972560"/>
            <a:ext cx="25240149" cy="9326880"/>
          </a:xfrm>
          <a:prstGeom prst="rect">
            <a:avLst/>
          </a:prstGeom>
        </p:spPr>
        <p:txBody>
          <a:bodyPr vert="horz"/>
          <a:lstStyle>
            <a:lvl1pPr marL="1474048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7254">
                <a:latin typeface="HumstSlab712 BT Roman"/>
                <a:cs typeface="HumstSlab712 BT Roman"/>
              </a:defRPr>
            </a:lvl1pPr>
            <a:lvl2pPr marL="3132355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lphaUcPeriod"/>
              <a:defRPr sz="7254">
                <a:latin typeface="HumstSlab712 BT Roman"/>
                <a:cs typeface="HumstSlab712 BT Roman"/>
              </a:defRPr>
            </a:lvl2pPr>
            <a:lvl3pPr marL="4422149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HumstSlab712 BT Roman"/>
                <a:cs typeface="HumstSlab712 BT Roman"/>
              </a:defRPr>
            </a:lvl3pPr>
            <a:lvl4pPr marL="5896197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lphaLcPeriod"/>
              <a:defRPr sz="6449">
                <a:latin typeface="HumstSlab712 BT Roman"/>
                <a:cs typeface="HumstSlab712 BT Roman"/>
              </a:defRPr>
            </a:lvl4pPr>
            <a:lvl5pPr marL="737024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5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ed Lis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83526"/>
            <a:ext cx="25323055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7A15608D-A419-446B-98C2-C310C6F5D860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7" y="3972560"/>
            <a:ext cx="25240149" cy="932688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20000"/>
              </a:lnSpc>
              <a:spcAft>
                <a:spcPts val="2418"/>
              </a:spcAft>
              <a:defRPr sz="7254">
                <a:latin typeface="HumstSlab712 Blk BT Black"/>
                <a:cs typeface="HumstSlab712 Blk BT Black"/>
              </a:defRPr>
            </a:lvl1pPr>
            <a:lvl2pPr marL="2395332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7254">
                <a:latin typeface="HumstSlab712 BT Roman"/>
                <a:cs typeface="HumstSlab712 BT Roman"/>
              </a:defRPr>
            </a:lvl2pPr>
            <a:lvl3pPr marL="368512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lphaUcPeriod"/>
              <a:defRPr sz="6449">
                <a:latin typeface="HumstSlab712 BT Roman"/>
                <a:cs typeface="HumstSlab712 BT Roman"/>
              </a:defRPr>
            </a:lvl3pPr>
            <a:lvl4pPr marL="5159172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HumstSlab712 BT Roman"/>
                <a:cs typeface="HumstSlab712 BT Roman"/>
              </a:defRPr>
            </a:lvl4pPr>
            <a:lvl5pPr marL="6633220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lphaLcPeriod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112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4" y="1256538"/>
            <a:ext cx="25148032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EBB638A6-43AE-4B7E-AC3A-4F6C94EC8522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4" y="3972560"/>
            <a:ext cx="12343723" cy="207264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8060">
                <a:latin typeface="HumstSlab712 Blk BT Black"/>
                <a:cs typeface="HumstSlab712 Blk BT Black"/>
              </a:defRPr>
            </a:lvl1pPr>
            <a:lvl2pPr marL="921279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8060">
                <a:latin typeface="Egyptienne F LT Std"/>
                <a:cs typeface="Egyptienne F LT Std"/>
              </a:defRPr>
            </a:lvl2pPr>
            <a:lvl3pPr marL="24690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3pPr>
            <a:lvl4pPr marL="3943080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4pPr>
            <a:lvl5pPr marL="54171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047896" y="3972560"/>
            <a:ext cx="12343723" cy="207264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8060">
                <a:latin typeface="HumstSlab712 Blk BT Black"/>
                <a:cs typeface="HumstSlab712 Blk BT Black"/>
              </a:defRPr>
            </a:lvl1pPr>
            <a:lvl2pPr marL="2395332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8060">
                <a:latin typeface="Egyptienne F LT Std"/>
                <a:cs typeface="Egyptienne F LT Std"/>
              </a:defRPr>
            </a:lvl2pPr>
            <a:lvl3pPr marL="368512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3pPr>
            <a:lvl4pPr marL="5159172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4pPr>
            <a:lvl5pPr marL="6633220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243584" y="6390640"/>
            <a:ext cx="12343723" cy="708152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7254">
                <a:latin typeface="HumstSlab712 BT Roman"/>
                <a:cs typeface="HumstSlab712 BT Roman"/>
              </a:defRPr>
            </a:lvl1pPr>
            <a:lvl2pPr marL="921279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8060">
                <a:latin typeface="Egyptienne F LT Std"/>
                <a:cs typeface="Egyptienne F LT Std"/>
              </a:defRPr>
            </a:lvl2pPr>
            <a:lvl3pPr marL="24690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3pPr>
            <a:lvl4pPr marL="3943080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4pPr>
            <a:lvl5pPr marL="54171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4047896" y="6390640"/>
            <a:ext cx="12343723" cy="708152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7254">
                <a:latin typeface="HumstSlab712 BT Roman"/>
                <a:cs typeface="HumstSlab712 BT Roman"/>
              </a:defRPr>
            </a:lvl1pPr>
            <a:lvl2pPr marL="2395332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8060">
                <a:latin typeface="Egyptienne F LT Std"/>
                <a:cs typeface="Egyptienne F LT Std"/>
              </a:defRPr>
            </a:lvl2pPr>
            <a:lvl3pPr marL="368512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3pPr>
            <a:lvl4pPr marL="5159172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4pPr>
            <a:lvl5pPr marL="6633220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38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43584" y="6415632"/>
            <a:ext cx="12343723" cy="7056530"/>
          </a:xfrm>
          <a:prstGeom prst="rect">
            <a:avLst/>
          </a:prstGeom>
        </p:spPr>
        <p:txBody>
          <a:bodyPr vert="horz"/>
          <a:lstStyle>
            <a:lvl1pPr marL="1031833" indent="-1031833" algn="l">
              <a:lnSpc>
                <a:spcPct val="120000"/>
              </a:lnSpc>
              <a:spcAft>
                <a:spcPts val="2418"/>
              </a:spcAft>
              <a:buFont typeface="Arial"/>
              <a:buChar char="•"/>
              <a:defRPr sz="7254" b="0">
                <a:latin typeface="HumstSlab712 BT Roman"/>
                <a:cs typeface="HumstSlab712 BT Roman"/>
              </a:defRPr>
            </a:lvl1pPr>
            <a:lvl2pPr marL="2072882" indent="-1151603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7254">
                <a:latin typeface="HumstSlab712 BT Roman"/>
                <a:cs typeface="HumstSlab712 BT Roman"/>
              </a:defRPr>
            </a:lvl2pPr>
            <a:lvl3pPr marL="2763841" indent="-921279" algn="l">
              <a:lnSpc>
                <a:spcPct val="120000"/>
              </a:lnSpc>
              <a:spcAft>
                <a:spcPts val="2418"/>
              </a:spcAft>
              <a:buFont typeface="Lucida Grande"/>
              <a:buChar char="-"/>
              <a:defRPr sz="6449">
                <a:latin typeface="HumstSlab712 BT Roman"/>
                <a:cs typeface="HumstSlab712 BT Roman"/>
              </a:defRPr>
            </a:lvl3pPr>
            <a:lvl4pPr algn="l">
              <a:lnSpc>
                <a:spcPct val="120000"/>
              </a:lnSpc>
              <a:spcAft>
                <a:spcPts val="2418"/>
              </a:spcAft>
              <a:defRPr sz="6449">
                <a:latin typeface="HumstSlab712 BT Roman"/>
                <a:cs typeface="HumstSlab712 BT Roman"/>
              </a:defRPr>
            </a:lvl4pPr>
            <a:lvl5pPr marL="4606405" indent="-921279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4" y="1256538"/>
            <a:ext cx="25148032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BFFC4265-39A2-4800-8BB2-DCD304A94AD5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4" y="3972560"/>
            <a:ext cx="12343723" cy="207264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8060">
                <a:latin typeface="HumstSlab712 Blk BT Black"/>
                <a:cs typeface="HumstSlab712 Blk BT Black"/>
              </a:defRPr>
            </a:lvl1pPr>
            <a:lvl2pPr marL="921279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8060">
                <a:latin typeface="Egyptienne F LT Std"/>
                <a:cs typeface="Egyptienne F LT Std"/>
              </a:defRPr>
            </a:lvl2pPr>
            <a:lvl3pPr marL="24690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3pPr>
            <a:lvl4pPr marL="3943080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4pPr>
            <a:lvl5pPr marL="54171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047896" y="3972560"/>
            <a:ext cx="12343723" cy="207264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8060">
                <a:latin typeface="HumstSlab712 Blk BT Black"/>
                <a:cs typeface="HumstSlab712 Blk BT Black"/>
              </a:defRPr>
            </a:lvl1pPr>
            <a:lvl2pPr marL="2395332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8060">
                <a:latin typeface="Egyptienne F LT Std"/>
                <a:cs typeface="Egyptienne F LT Std"/>
              </a:defRPr>
            </a:lvl2pPr>
            <a:lvl3pPr marL="368512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3pPr>
            <a:lvl4pPr marL="5159172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4pPr>
            <a:lvl5pPr marL="6633220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047896" y="6415632"/>
            <a:ext cx="12343723" cy="7056530"/>
          </a:xfrm>
          <a:prstGeom prst="rect">
            <a:avLst/>
          </a:prstGeom>
        </p:spPr>
        <p:txBody>
          <a:bodyPr vert="horz"/>
          <a:lstStyle>
            <a:lvl1pPr marL="1031833" indent="-1031833" algn="l">
              <a:lnSpc>
                <a:spcPct val="120000"/>
              </a:lnSpc>
              <a:spcAft>
                <a:spcPts val="2418"/>
              </a:spcAft>
              <a:buFont typeface="Arial"/>
              <a:buChar char="•"/>
              <a:defRPr sz="7254" b="0">
                <a:latin typeface="HumstSlab712 BT Roman"/>
                <a:cs typeface="HumstSlab712 BT Roman"/>
              </a:defRPr>
            </a:lvl1pPr>
            <a:lvl2pPr marL="1842562" indent="-921279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7254">
                <a:latin typeface="HumstSlab712 BT Roman"/>
                <a:cs typeface="HumstSlab712 BT Roman"/>
              </a:defRPr>
            </a:lvl2pPr>
            <a:lvl3pPr marL="2763841" indent="-921279" algn="l">
              <a:lnSpc>
                <a:spcPct val="120000"/>
              </a:lnSpc>
              <a:spcAft>
                <a:spcPts val="2418"/>
              </a:spcAft>
              <a:buFont typeface="Lucida Grande"/>
              <a:buChar char="-"/>
              <a:defRPr sz="6449">
                <a:latin typeface="HumstSlab712 BT Roman"/>
                <a:cs typeface="HumstSlab712 BT Roman"/>
              </a:defRPr>
            </a:lvl3pPr>
            <a:lvl4pPr algn="l">
              <a:lnSpc>
                <a:spcPct val="120000"/>
              </a:lnSpc>
              <a:spcAft>
                <a:spcPts val="2418"/>
              </a:spcAft>
              <a:defRPr sz="6449">
                <a:latin typeface="HumstSlab712 BT Roman"/>
                <a:cs typeface="HumstSlab712 BT Roman"/>
              </a:defRPr>
            </a:lvl4pPr>
            <a:lvl5pPr marL="4606405" indent="-921279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40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4024320" y="6429708"/>
            <a:ext cx="12367296" cy="7042463"/>
          </a:xfrm>
          <a:prstGeom prst="rect">
            <a:avLst/>
          </a:prstGeom>
        </p:spPr>
        <p:txBody>
          <a:bodyPr vert="horz"/>
          <a:lstStyle>
            <a:lvl1pPr marL="1474048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7254">
                <a:latin typeface="HumstSlab712 BT Roman"/>
                <a:cs typeface="HumstSlab712 BT Roman"/>
              </a:defRPr>
            </a:lvl1pPr>
            <a:lvl2pPr marL="3132355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lphaUcPeriod"/>
              <a:defRPr sz="7254">
                <a:latin typeface="HumstSlab712 BT Roman"/>
                <a:cs typeface="HumstSlab712 BT Roman"/>
              </a:defRPr>
            </a:lvl2pPr>
            <a:lvl3pPr marL="4422149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HumstSlab712 BT Roman"/>
                <a:cs typeface="HumstSlab712 BT Roman"/>
              </a:defRPr>
            </a:lvl3pPr>
            <a:lvl4pPr marL="5896197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lphaLcPeriod"/>
              <a:defRPr sz="6449">
                <a:latin typeface="HumstSlab712 BT Roman"/>
                <a:cs typeface="HumstSlab712 BT Roman"/>
              </a:defRPr>
            </a:lvl4pPr>
            <a:lvl5pPr marL="737024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20011" y="6429708"/>
            <a:ext cx="12367296" cy="7042463"/>
          </a:xfrm>
          <a:prstGeom prst="rect">
            <a:avLst/>
          </a:prstGeom>
        </p:spPr>
        <p:txBody>
          <a:bodyPr vert="horz"/>
          <a:lstStyle>
            <a:lvl1pPr marL="1474048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7254">
                <a:latin typeface="HumstSlab712 BT Roman"/>
                <a:cs typeface="HumstSlab712 BT Roman"/>
              </a:defRPr>
            </a:lvl1pPr>
            <a:lvl2pPr marL="3132355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lphaUcPeriod"/>
              <a:defRPr sz="7254">
                <a:latin typeface="HumstSlab712 BT Roman"/>
                <a:cs typeface="HumstSlab712 BT Roman"/>
              </a:defRPr>
            </a:lvl2pPr>
            <a:lvl3pPr marL="4422149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HumstSlab712 BT Roman"/>
                <a:cs typeface="HumstSlab712 BT Roman"/>
              </a:defRPr>
            </a:lvl3pPr>
            <a:lvl4pPr marL="5896197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lphaLcPeriod"/>
              <a:defRPr sz="6449">
                <a:latin typeface="HumstSlab712 BT Roman"/>
                <a:cs typeface="HumstSlab712 BT Roman"/>
              </a:defRPr>
            </a:lvl4pPr>
            <a:lvl5pPr marL="737024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4" y="1256538"/>
            <a:ext cx="25148032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29A03EA0-E508-4D42-8859-01C1B7A9A53D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4" y="3972560"/>
            <a:ext cx="12343723" cy="207264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8060">
                <a:latin typeface="HumstSlab712 Blk BT Black"/>
                <a:cs typeface="HumstSlab712 Blk BT Black"/>
              </a:defRPr>
            </a:lvl1pPr>
            <a:lvl2pPr marL="921279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8060">
                <a:latin typeface="Egyptienne F LT Std"/>
                <a:cs typeface="Egyptienne F LT Std"/>
              </a:defRPr>
            </a:lvl2pPr>
            <a:lvl3pPr marL="24690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3pPr>
            <a:lvl4pPr marL="3943080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6449">
                <a:latin typeface="Egyptienne F LT Std"/>
                <a:cs typeface="Egyptienne F LT Std"/>
              </a:defRPr>
            </a:lvl4pPr>
            <a:lvl5pPr marL="5417133" indent="0" algn="l">
              <a:lnSpc>
                <a:spcPct val="120000"/>
              </a:lnSpc>
              <a:spcAft>
                <a:spcPts val="2418"/>
              </a:spcAft>
              <a:buFont typeface="+mj-lt"/>
              <a:buNone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047896" y="3972560"/>
            <a:ext cx="12343723" cy="207264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spcAft>
                <a:spcPts val="2418"/>
              </a:spcAft>
              <a:defRPr sz="8060">
                <a:latin typeface="HumstSlab712 Blk BT Black"/>
                <a:cs typeface="HumstSlab712 Blk BT Black"/>
              </a:defRPr>
            </a:lvl1pPr>
            <a:lvl2pPr marL="2395332" indent="-1474048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8060">
                <a:latin typeface="Egyptienne F LT Std"/>
                <a:cs typeface="Egyptienne F LT Std"/>
              </a:defRPr>
            </a:lvl2pPr>
            <a:lvl3pPr marL="3685125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3pPr>
            <a:lvl4pPr marL="5159172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6449">
                <a:latin typeface="Egyptienne F LT Std"/>
                <a:cs typeface="Egyptienne F LT Std"/>
              </a:defRPr>
            </a:lvl4pPr>
            <a:lvl5pPr marL="6633220" indent="-1216092" algn="l">
              <a:lnSpc>
                <a:spcPct val="120000"/>
              </a:lnSpc>
              <a:spcAft>
                <a:spcPts val="2418"/>
              </a:spcAft>
              <a:buFont typeface="+mj-lt"/>
              <a:buAutoNum type="arabicPeriod"/>
              <a:defRPr sz="5643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0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56538"/>
            <a:ext cx="25323055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2ADA12BC-FD0F-4CD1-AA09-C6BF47FFE608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0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E25BF30C-BE93-4589-82E6-ED6F63C4DC4D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ntent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06023" y="819069"/>
            <a:ext cx="22357650" cy="1077256"/>
          </a:xfrm>
          <a:prstGeom prst="rect">
            <a:avLst/>
          </a:prstGeom>
        </p:spPr>
        <p:txBody>
          <a:bodyPr anchor="t"/>
          <a:lstStyle>
            <a:lvl1pPr algn="l" rtl="0">
              <a:defRPr sz="6800" b="1" i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Headline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6023" y="1896325"/>
            <a:ext cx="22357650" cy="1080742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4533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 marL="689811" indent="0">
              <a:buFontTx/>
              <a:buNone/>
              <a:defRPr/>
            </a:lvl2pPr>
            <a:lvl3pPr marL="1379620" indent="0">
              <a:buFontTx/>
              <a:buNone/>
              <a:defRPr/>
            </a:lvl3pPr>
            <a:lvl4pPr marL="2069431" indent="0">
              <a:buFontTx/>
              <a:buNone/>
              <a:defRPr/>
            </a:lvl4pPr>
            <a:lvl5pPr marL="2759243" indent="0">
              <a:buFontTx/>
              <a:buNone/>
              <a:defRPr/>
            </a:lvl5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7" b="86436"/>
          <a:stretch/>
        </p:blipFill>
        <p:spPr>
          <a:xfrm>
            <a:off x="8389872" y="14453942"/>
            <a:ext cx="10964547" cy="6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68463" y="9530487"/>
            <a:ext cx="16073335" cy="147018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FontTx/>
              <a:buNone/>
              <a:defRPr sz="7253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1381746" indent="0">
              <a:buNone/>
              <a:defRPr sz="6045" b="1"/>
            </a:lvl2pPr>
            <a:lvl3pPr marL="2763493" indent="0">
              <a:buNone/>
              <a:defRPr sz="5440" b="1"/>
            </a:lvl3pPr>
            <a:lvl4pPr marL="4145237" indent="0">
              <a:buNone/>
              <a:defRPr sz="4835" b="1"/>
            </a:lvl4pPr>
            <a:lvl5pPr marL="5526983" indent="0">
              <a:buNone/>
              <a:defRPr sz="4835" b="1"/>
            </a:lvl5pPr>
            <a:lvl6pPr marL="6908729" indent="0">
              <a:buNone/>
              <a:defRPr sz="4835" b="1"/>
            </a:lvl6pPr>
            <a:lvl7pPr marL="8290476" indent="0">
              <a:buNone/>
              <a:defRPr sz="4835" b="1"/>
            </a:lvl7pPr>
            <a:lvl8pPr marL="9672220" indent="0">
              <a:buNone/>
              <a:defRPr sz="4835" b="1"/>
            </a:lvl8pPr>
            <a:lvl9pPr marL="11053966" indent="0">
              <a:buNone/>
              <a:defRPr sz="4835" b="1"/>
            </a:lvl9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768463" y="2272037"/>
            <a:ext cx="16073335" cy="456767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FontTx/>
              <a:buNone/>
              <a:defRPr sz="13299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Division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768463" y="6839713"/>
            <a:ext cx="16073335" cy="179000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FontTx/>
              <a:buNone/>
              <a:defRPr sz="9973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Event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768463" y="10855260"/>
            <a:ext cx="16072058" cy="143933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6045" baseline="0">
                <a:latin typeface="Cambria" charset="0"/>
                <a:ea typeface="Cambria" charset="0"/>
                <a:cs typeface="Cambria" charset="0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711" y="12806733"/>
            <a:ext cx="8269188" cy="1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37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or Ba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77661" y="6736080"/>
            <a:ext cx="24295947" cy="19107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buFontTx/>
              <a:buNone/>
              <a:defRPr sz="11334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690872" indent="0" algn="r">
              <a:buFontTx/>
              <a:buNone/>
              <a:defRPr/>
            </a:lvl2pPr>
            <a:lvl3pPr marL="1381746" indent="0" algn="r">
              <a:buFontTx/>
              <a:buNone/>
              <a:defRPr/>
            </a:lvl3pPr>
            <a:lvl4pPr marL="2072618" indent="0" algn="r">
              <a:buFontTx/>
              <a:buNone/>
              <a:defRPr/>
            </a:lvl4pPr>
            <a:lvl5pPr marL="2763493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77661" y="8904675"/>
            <a:ext cx="24295947" cy="191071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buFontTx/>
              <a:buNone/>
              <a:defRPr sz="5667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690872" indent="0" algn="r">
              <a:buFontTx/>
              <a:buNone/>
              <a:defRPr/>
            </a:lvl2pPr>
            <a:lvl3pPr marL="1381746" indent="0" algn="r">
              <a:buFontTx/>
              <a:buNone/>
              <a:defRPr/>
            </a:lvl3pPr>
            <a:lvl4pPr marL="2072618" indent="0" algn="r">
              <a:buFontTx/>
              <a:buNone/>
              <a:defRPr/>
            </a:lvl4pPr>
            <a:lvl5pPr marL="2763493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7" b="86436"/>
          <a:stretch/>
        </p:blipFill>
        <p:spPr>
          <a:xfrm>
            <a:off x="8389872" y="14453942"/>
            <a:ext cx="10964547" cy="6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35200" cy="155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3182" y="1527078"/>
            <a:ext cx="14628233" cy="4796185"/>
          </a:xfrm>
          <a:prstGeom prst="rect">
            <a:avLst/>
          </a:prstGeom>
        </p:spPr>
        <p:txBody>
          <a:bodyPr anchor="b"/>
          <a:lstStyle>
            <a:lvl1pPr>
              <a:lnSpc>
                <a:spcPts val="22164"/>
              </a:lnSpc>
              <a:defRPr sz="19343">
                <a:latin typeface="URWEgyptienneTOTLig"/>
                <a:cs typeface="URWEgyptienneTOTLig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182" y="6589528"/>
            <a:ext cx="14619020" cy="168402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22164"/>
              </a:lnSpc>
              <a:spcAft>
                <a:spcPts val="0"/>
              </a:spcAft>
              <a:buNone/>
              <a:defRPr sz="19343" b="0" i="0">
                <a:solidFill>
                  <a:schemeClr val="bg1"/>
                </a:solidFill>
                <a:latin typeface="Futura Std Bold"/>
                <a:cs typeface="Futura Std Bold"/>
              </a:defRPr>
            </a:lvl1pPr>
            <a:lvl2pPr marL="1842562" indent="0">
              <a:buNone/>
              <a:defRPr sz="8060" b="1"/>
            </a:lvl2pPr>
            <a:lvl3pPr marL="3685125" indent="0">
              <a:buNone/>
              <a:defRPr sz="7254" b="1"/>
            </a:lvl3pPr>
            <a:lvl4pPr marL="5527686" indent="0">
              <a:buNone/>
              <a:defRPr sz="6449" b="1"/>
            </a:lvl4pPr>
            <a:lvl5pPr marL="7370245" indent="0">
              <a:buNone/>
              <a:defRPr sz="6449" b="1"/>
            </a:lvl5pPr>
            <a:lvl6pPr marL="9212807" indent="0">
              <a:buNone/>
              <a:defRPr sz="6449" b="1"/>
            </a:lvl6pPr>
            <a:lvl7pPr marL="11055370" indent="0">
              <a:buNone/>
              <a:defRPr sz="6449" b="1"/>
            </a:lvl7pPr>
            <a:lvl8pPr marL="12897932" indent="0">
              <a:buNone/>
              <a:defRPr sz="6449" b="1"/>
            </a:lvl8pPr>
            <a:lvl9pPr marL="14740491" indent="0">
              <a:buNone/>
              <a:defRPr sz="6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83182" y="9326881"/>
            <a:ext cx="14628233" cy="3931107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8462" b="0">
                <a:latin typeface="Futura Std Bold"/>
                <a:cs typeface="Futura Std Bold"/>
              </a:defRPr>
            </a:lvl1pPr>
            <a:lvl2pPr marL="1842562" indent="0">
              <a:buNone/>
              <a:defRPr sz="8060" b="1"/>
            </a:lvl2pPr>
            <a:lvl3pPr marL="3685125" indent="0">
              <a:buNone/>
              <a:defRPr sz="7254" b="1"/>
            </a:lvl3pPr>
            <a:lvl4pPr marL="5527686" indent="0">
              <a:buNone/>
              <a:defRPr sz="6449" b="1"/>
            </a:lvl4pPr>
            <a:lvl5pPr marL="7370245" indent="0">
              <a:buNone/>
              <a:defRPr sz="6449" b="1"/>
            </a:lvl5pPr>
            <a:lvl6pPr marL="9212807" indent="0">
              <a:buNone/>
              <a:defRPr sz="6449" b="1"/>
            </a:lvl6pPr>
            <a:lvl7pPr marL="11055370" indent="0">
              <a:buNone/>
              <a:defRPr sz="6449" b="1"/>
            </a:lvl7pPr>
            <a:lvl8pPr marL="12897932" indent="0">
              <a:buNone/>
              <a:defRPr sz="6449" b="1"/>
            </a:lvl8pPr>
            <a:lvl9pPr marL="14740491" indent="0">
              <a:buNone/>
              <a:defRPr sz="6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423467" y="13644891"/>
            <a:ext cx="7560794" cy="697627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4834" b="0">
                <a:latin typeface="HumstSlab712 BT Roman"/>
                <a:cs typeface="HumstSlab712 BT Roman"/>
              </a:defRPr>
            </a:lvl1pPr>
            <a:lvl2pPr marL="1842562" indent="0">
              <a:buNone/>
              <a:defRPr sz="8060" b="1"/>
            </a:lvl2pPr>
            <a:lvl3pPr marL="3685125" indent="0">
              <a:buNone/>
              <a:defRPr sz="7254" b="1"/>
            </a:lvl3pPr>
            <a:lvl4pPr marL="5527686" indent="0">
              <a:buNone/>
              <a:defRPr sz="6449" b="1"/>
            </a:lvl4pPr>
            <a:lvl5pPr marL="7370245" indent="0">
              <a:buNone/>
              <a:defRPr sz="6449" b="1"/>
            </a:lvl5pPr>
            <a:lvl6pPr marL="9212807" indent="0">
              <a:buNone/>
              <a:defRPr sz="6449" b="1"/>
            </a:lvl6pPr>
            <a:lvl7pPr marL="11055370" indent="0">
              <a:buNone/>
              <a:defRPr sz="6449" b="1"/>
            </a:lvl7pPr>
            <a:lvl8pPr marL="12897932" indent="0">
              <a:buNone/>
              <a:defRPr sz="6449" b="1"/>
            </a:lvl8pPr>
            <a:lvl9pPr marL="14740491" indent="0">
              <a:buNone/>
              <a:defRPr sz="6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774" y="542199"/>
            <a:ext cx="4605867" cy="5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13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68463" y="9530487"/>
            <a:ext cx="16073335" cy="147018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FontTx/>
              <a:buNone/>
              <a:defRPr sz="7253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1381746" indent="0">
              <a:buNone/>
              <a:defRPr sz="6045" b="1"/>
            </a:lvl2pPr>
            <a:lvl3pPr marL="2763493" indent="0">
              <a:buNone/>
              <a:defRPr sz="5440" b="1"/>
            </a:lvl3pPr>
            <a:lvl4pPr marL="4145237" indent="0">
              <a:buNone/>
              <a:defRPr sz="4835" b="1"/>
            </a:lvl4pPr>
            <a:lvl5pPr marL="5526983" indent="0">
              <a:buNone/>
              <a:defRPr sz="4835" b="1"/>
            </a:lvl5pPr>
            <a:lvl6pPr marL="6908729" indent="0">
              <a:buNone/>
              <a:defRPr sz="4835" b="1"/>
            </a:lvl6pPr>
            <a:lvl7pPr marL="8290476" indent="0">
              <a:buNone/>
              <a:defRPr sz="4835" b="1"/>
            </a:lvl7pPr>
            <a:lvl8pPr marL="9672220" indent="0">
              <a:buNone/>
              <a:defRPr sz="4835" b="1"/>
            </a:lvl8pPr>
            <a:lvl9pPr marL="11053966" indent="0">
              <a:buNone/>
              <a:defRPr sz="4835" b="1"/>
            </a:lvl9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768463" y="2272037"/>
            <a:ext cx="16073335" cy="456767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FontTx/>
              <a:buNone/>
              <a:defRPr sz="13299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Division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768463" y="6839713"/>
            <a:ext cx="16073335" cy="179000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FontTx/>
              <a:buNone/>
              <a:defRPr sz="9973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Event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768463" y="10855260"/>
            <a:ext cx="16072058" cy="143933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6045" baseline="0">
                <a:latin typeface="Cambria" charset="0"/>
                <a:ea typeface="Cambria" charset="0"/>
                <a:cs typeface="Cambria" charset="0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711" y="12806733"/>
            <a:ext cx="8269188" cy="1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65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ntent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06023" y="819069"/>
            <a:ext cx="22357650" cy="1077256"/>
          </a:xfrm>
          <a:prstGeom prst="rect">
            <a:avLst/>
          </a:prstGeom>
        </p:spPr>
        <p:txBody>
          <a:bodyPr anchor="t"/>
          <a:lstStyle>
            <a:lvl1pPr algn="l" rtl="0">
              <a:defRPr sz="6800" b="1" i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Headline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6023" y="1896325"/>
            <a:ext cx="22357650" cy="1080742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4533">
                <a:solidFill>
                  <a:schemeClr val="bg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 marL="689811" indent="0">
              <a:buFontTx/>
              <a:buNone/>
              <a:defRPr/>
            </a:lvl2pPr>
            <a:lvl3pPr marL="1379620" indent="0">
              <a:buFontTx/>
              <a:buNone/>
              <a:defRPr/>
            </a:lvl3pPr>
            <a:lvl4pPr marL="2069431" indent="0">
              <a:buFontTx/>
              <a:buNone/>
              <a:defRPr/>
            </a:lvl4pPr>
            <a:lvl5pPr marL="2759243" indent="0">
              <a:buFontTx/>
              <a:buNone/>
              <a:defRPr/>
            </a:lvl5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7" b="86436"/>
          <a:stretch/>
        </p:blipFill>
        <p:spPr>
          <a:xfrm>
            <a:off x="8389872" y="14453942"/>
            <a:ext cx="10964547" cy="6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lor Ba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77661" y="6736080"/>
            <a:ext cx="24295947" cy="19107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buFontTx/>
              <a:buNone/>
              <a:defRPr sz="11334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690872" indent="0" algn="r">
              <a:buFontTx/>
              <a:buNone/>
              <a:defRPr/>
            </a:lvl2pPr>
            <a:lvl3pPr marL="1381746" indent="0" algn="r">
              <a:buFontTx/>
              <a:buNone/>
              <a:defRPr/>
            </a:lvl3pPr>
            <a:lvl4pPr marL="2072618" indent="0" algn="r">
              <a:buFontTx/>
              <a:buNone/>
              <a:defRPr/>
            </a:lvl4pPr>
            <a:lvl5pPr marL="2763493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77661" y="8904675"/>
            <a:ext cx="24295947" cy="191071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buFontTx/>
              <a:buNone/>
              <a:defRPr sz="5667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690872" indent="0" algn="r">
              <a:buFontTx/>
              <a:buNone/>
              <a:defRPr/>
            </a:lvl2pPr>
            <a:lvl3pPr marL="1381746" indent="0" algn="r">
              <a:buFontTx/>
              <a:buNone/>
              <a:defRPr/>
            </a:lvl3pPr>
            <a:lvl4pPr marL="2072618" indent="0" algn="r">
              <a:buFontTx/>
              <a:buNone/>
              <a:defRPr/>
            </a:lvl4pPr>
            <a:lvl5pPr marL="2763493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7" b="86436"/>
          <a:stretch/>
        </p:blipFill>
        <p:spPr>
          <a:xfrm>
            <a:off x="8389872" y="14453942"/>
            <a:ext cx="10964547" cy="6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584" y="5699760"/>
            <a:ext cx="18653760" cy="39725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Aft>
                <a:spcPts val="8060"/>
              </a:spcAft>
              <a:defRPr sz="8462" b="0" cap="none" baseline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584" y="1845168"/>
            <a:ext cx="18653760" cy="3197457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ts val="22164"/>
              </a:lnSpc>
              <a:spcAft>
                <a:spcPts val="0"/>
              </a:spcAft>
              <a:buNone/>
              <a:defRPr sz="21761">
                <a:solidFill>
                  <a:schemeClr val="bg2"/>
                </a:solidFill>
                <a:latin typeface="URWEgyptienneTOTLig"/>
                <a:cs typeface="URWEgyptienneTOTLig"/>
              </a:defRPr>
            </a:lvl1pPr>
            <a:lvl2pPr marL="1842562" indent="0">
              <a:buNone/>
              <a:defRPr sz="7254">
                <a:solidFill>
                  <a:schemeClr val="tx1">
                    <a:tint val="75000"/>
                  </a:schemeClr>
                </a:solidFill>
              </a:defRPr>
            </a:lvl2pPr>
            <a:lvl3pPr marL="3685125" indent="0">
              <a:buNone/>
              <a:defRPr sz="6449">
                <a:solidFill>
                  <a:schemeClr val="tx1">
                    <a:tint val="75000"/>
                  </a:schemeClr>
                </a:solidFill>
              </a:defRPr>
            </a:lvl3pPr>
            <a:lvl4pPr marL="5527686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4pPr>
            <a:lvl5pPr marL="7370245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5pPr>
            <a:lvl6pPr marL="9212807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6pPr>
            <a:lvl7pPr marL="11055370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7pPr>
            <a:lvl8pPr marL="12897932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8pPr>
            <a:lvl9pPr marL="14740491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9569"/>
            <a:ext cx="3454400" cy="4708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9F7E1-2286-4B86-8CD7-0EFB60D6A92B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6853"/>
            <a:ext cx="690876" cy="23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67ABD5-DD63-C847-903A-9DFAF2FA90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tryker_divider_slide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0"/>
          <a:stretch/>
        </p:blipFill>
        <p:spPr bwMode="auto">
          <a:xfrm>
            <a:off x="0" y="8"/>
            <a:ext cx="27635200" cy="1432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5051" y="6494272"/>
            <a:ext cx="10593493" cy="6805168"/>
          </a:xfrm>
          <a:prstGeom prst="rect">
            <a:avLst/>
          </a:prstGeom>
        </p:spPr>
        <p:txBody>
          <a:bodyPr/>
          <a:lstStyle>
            <a:lvl1pPr algn="r">
              <a:lnSpc>
                <a:spcPts val="22164"/>
              </a:lnSpc>
              <a:defRPr sz="17732" b="0" cap="none" baseline="0">
                <a:solidFill>
                  <a:schemeClr val="bg2"/>
                </a:solidFill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78191" y="6487370"/>
            <a:ext cx="12288451" cy="479618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22164"/>
              </a:lnSpc>
              <a:spcAft>
                <a:spcPts val="0"/>
              </a:spcAft>
              <a:buNone/>
              <a:defRPr sz="17732">
                <a:solidFill>
                  <a:schemeClr val="bg1"/>
                </a:solidFill>
                <a:latin typeface="URWEgyptienneTOTLig"/>
                <a:cs typeface="URWEgyptienneTOTLig"/>
              </a:defRPr>
            </a:lvl1pPr>
            <a:lvl2pPr marL="1842562" indent="0">
              <a:buNone/>
              <a:defRPr sz="7254">
                <a:solidFill>
                  <a:schemeClr val="tx1">
                    <a:tint val="75000"/>
                  </a:schemeClr>
                </a:solidFill>
              </a:defRPr>
            </a:lvl2pPr>
            <a:lvl3pPr marL="3685125" indent="0">
              <a:buNone/>
              <a:defRPr sz="6449">
                <a:solidFill>
                  <a:schemeClr val="tx1">
                    <a:tint val="75000"/>
                  </a:schemeClr>
                </a:solidFill>
              </a:defRPr>
            </a:lvl3pPr>
            <a:lvl4pPr marL="5527686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4pPr>
            <a:lvl5pPr marL="7370245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5pPr>
            <a:lvl6pPr marL="9212807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6pPr>
            <a:lvl7pPr marL="11055370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7pPr>
            <a:lvl8pPr marL="12897932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8pPr>
            <a:lvl9pPr marL="14740491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4278191" y="11917680"/>
            <a:ext cx="12288451" cy="138176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7657"/>
              </a:lnSpc>
              <a:spcAft>
                <a:spcPts val="0"/>
              </a:spcAft>
              <a:buNone/>
              <a:defRPr sz="6449">
                <a:solidFill>
                  <a:schemeClr val="bg1"/>
                </a:solidFill>
                <a:latin typeface="HumstSlab712 BT Roman"/>
                <a:cs typeface="HumstSlab712 BT Roman"/>
              </a:defRPr>
            </a:lvl1pPr>
            <a:lvl2pPr marL="1842562" indent="0">
              <a:buNone/>
              <a:defRPr sz="7254">
                <a:solidFill>
                  <a:schemeClr val="tx1">
                    <a:tint val="75000"/>
                  </a:schemeClr>
                </a:solidFill>
              </a:defRPr>
            </a:lvl2pPr>
            <a:lvl3pPr marL="3685125" indent="0">
              <a:buNone/>
              <a:defRPr sz="6449">
                <a:solidFill>
                  <a:schemeClr val="tx1">
                    <a:tint val="75000"/>
                  </a:schemeClr>
                </a:solidFill>
              </a:defRPr>
            </a:lvl3pPr>
            <a:lvl4pPr marL="5527686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4pPr>
            <a:lvl5pPr marL="7370245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5pPr>
            <a:lvl6pPr marL="9212807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6pPr>
            <a:lvl7pPr marL="11055370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7pPr>
            <a:lvl8pPr marL="12897932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8pPr>
            <a:lvl9pPr marL="14740491" indent="0">
              <a:buNone/>
              <a:defRPr sz="5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1242626" y="14429569"/>
            <a:ext cx="3454400" cy="4708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CD4D04-5E47-4BFD-9523-7500EA5A2F86}" type="datetime4">
              <a:rPr lang="en-US" smtClean="0"/>
              <a:t>July 23, 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5875765" y="14546853"/>
            <a:ext cx="690876" cy="23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181A1C-628D-474D-92D2-489A06CF32E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510" y="279881"/>
            <a:ext cx="2572484" cy="69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7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tryker_thank_you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9"/>
          <a:stretch/>
        </p:blipFill>
        <p:spPr bwMode="auto">
          <a:xfrm>
            <a:off x="7" y="0"/>
            <a:ext cx="17335972" cy="155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7043" y="5904141"/>
            <a:ext cx="10593493" cy="6407509"/>
          </a:xfrm>
          <a:prstGeom prst="rect">
            <a:avLst/>
          </a:prstGeom>
        </p:spPr>
        <p:txBody>
          <a:bodyPr anchor="b"/>
          <a:lstStyle>
            <a:lvl1pPr algn="r">
              <a:lnSpc>
                <a:spcPts val="22164"/>
              </a:lnSpc>
              <a:defRPr sz="17732" b="0" cap="none" baseline="0">
                <a:solidFill>
                  <a:schemeClr val="bg1"/>
                </a:solidFill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9569"/>
            <a:ext cx="3454400" cy="4708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EC8797-2086-46FA-8146-47FB77F41B9D}" type="datetime4">
              <a:rPr lang="en-US" smtClean="0"/>
              <a:t>July 23, 2024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6853"/>
            <a:ext cx="690876" cy="23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39E52F-FB23-A240-B818-2A41DDF781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56538"/>
            <a:ext cx="25240149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43587" y="3972560"/>
            <a:ext cx="25240149" cy="949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4834"/>
              </a:spcAft>
              <a:buFont typeface="+mj-lt"/>
              <a:buNone/>
              <a:defRPr sz="7254" baseline="0">
                <a:solidFill>
                  <a:schemeClr val="tx1"/>
                </a:solidFill>
                <a:latin typeface="HumstSlab712 BT Roman"/>
                <a:cs typeface="HumstSlab712 BT Roman"/>
              </a:defRPr>
            </a:lvl1pPr>
            <a:lvl2pPr marL="184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7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70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12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4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95F44FB1-8067-4362-90CA-A39E37AA9439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Paragraph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82214" y="3192969"/>
            <a:ext cx="27522286" cy="110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56538"/>
            <a:ext cx="25323055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43587" y="3972560"/>
            <a:ext cx="25240149" cy="949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4834"/>
              </a:spcAft>
              <a:buFont typeface="+mj-lt"/>
              <a:buNone/>
              <a:defRPr sz="7254" baseline="0">
                <a:solidFill>
                  <a:schemeClr val="tx1"/>
                </a:solidFill>
                <a:latin typeface="HumstSlab712 BT Roman"/>
                <a:cs typeface="HumstSlab712 BT Roman"/>
              </a:defRPr>
            </a:lvl1pPr>
            <a:lvl2pPr marL="184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7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70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12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4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D806C32B-3883-4433-82FB-88DC975A153C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56538"/>
            <a:ext cx="25240149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53B43AE1-9AF3-4B50-AFF7-6568D6B90F34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7" y="3972560"/>
            <a:ext cx="25240149" cy="9326880"/>
          </a:xfrm>
          <a:prstGeom prst="rect">
            <a:avLst/>
          </a:prstGeom>
        </p:spPr>
        <p:txBody>
          <a:bodyPr vert="horz"/>
          <a:lstStyle>
            <a:lvl1pPr marL="1031833" indent="-1031833" algn="l">
              <a:lnSpc>
                <a:spcPct val="120000"/>
              </a:lnSpc>
              <a:spcAft>
                <a:spcPts val="2418"/>
              </a:spcAft>
              <a:buFont typeface="Arial"/>
              <a:buChar char="•"/>
              <a:defRPr sz="7254" b="0">
                <a:latin typeface="HumstSlab712 BT Roman"/>
                <a:cs typeface="HumstSlab712 BT Roman"/>
              </a:defRPr>
            </a:lvl1pPr>
            <a:lvl2pPr marL="1842562" indent="-921279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7254">
                <a:latin typeface="HumstSlab712 BT Roman"/>
                <a:cs typeface="HumstSlab712 BT Roman"/>
              </a:defRPr>
            </a:lvl2pPr>
            <a:lvl3pPr marL="2763841" indent="-921279" algn="l">
              <a:lnSpc>
                <a:spcPct val="120000"/>
              </a:lnSpc>
              <a:spcAft>
                <a:spcPts val="2418"/>
              </a:spcAft>
              <a:buFont typeface="Lucida Grande"/>
              <a:buChar char="-"/>
              <a:defRPr sz="6449">
                <a:latin typeface="HumstSlab712 BT Roman"/>
                <a:cs typeface="HumstSlab712 BT Roman"/>
              </a:defRPr>
            </a:lvl3pPr>
            <a:lvl4pPr algn="l">
              <a:lnSpc>
                <a:spcPct val="120000"/>
              </a:lnSpc>
              <a:spcAft>
                <a:spcPts val="2418"/>
              </a:spcAft>
              <a:defRPr sz="6449">
                <a:latin typeface="HumstSlab712 BT Roman"/>
                <a:cs typeface="HumstSlab712 BT Roman"/>
              </a:defRPr>
            </a:lvl4pPr>
            <a:lvl5pPr marL="4606405" indent="-921279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4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ed Lis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3587" y="1256538"/>
            <a:ext cx="25323055" cy="2072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utura Std Bold"/>
                <a:cs typeface="Futura Std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2626" y="14425094"/>
            <a:ext cx="3454400" cy="47089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ABA4FC06-C384-4603-834E-455817BB8440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875765" y="14543256"/>
            <a:ext cx="690876" cy="23544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fld id="{FF74FD0C-C212-3E42-822A-D9927A3F32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3587" y="3972560"/>
            <a:ext cx="25240149" cy="932688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20000"/>
              </a:lnSpc>
              <a:spcAft>
                <a:spcPts val="2418"/>
              </a:spcAft>
              <a:defRPr sz="7254" b="0">
                <a:latin typeface="HumstSlab712 Blk BT Black"/>
                <a:cs typeface="HumstSlab712 Blk BT Black"/>
              </a:defRPr>
            </a:lvl1pPr>
            <a:lvl2pPr algn="l">
              <a:lnSpc>
                <a:spcPct val="120000"/>
              </a:lnSpc>
              <a:spcAft>
                <a:spcPts val="2418"/>
              </a:spcAft>
              <a:defRPr sz="7254">
                <a:latin typeface="HumstSlab712 BT Roman"/>
                <a:cs typeface="HumstSlab712 BT Roman"/>
              </a:defRPr>
            </a:lvl2pPr>
            <a:lvl3pPr marL="2763841" indent="-921279" algn="l">
              <a:lnSpc>
                <a:spcPct val="120000"/>
              </a:lnSpc>
              <a:spcAft>
                <a:spcPts val="2418"/>
              </a:spcAft>
              <a:buFont typeface="Courier New"/>
              <a:buChar char="o"/>
              <a:defRPr sz="6449">
                <a:latin typeface="HumstSlab712 BT Roman"/>
                <a:cs typeface="HumstSlab712 BT Roman"/>
              </a:defRPr>
            </a:lvl3pPr>
            <a:lvl4pPr marL="3685125" indent="-921279" algn="l">
              <a:lnSpc>
                <a:spcPct val="120000"/>
              </a:lnSpc>
              <a:spcAft>
                <a:spcPts val="2418"/>
              </a:spcAft>
              <a:buFont typeface="Lucida Grande"/>
              <a:buChar char="-"/>
              <a:defRPr sz="6449">
                <a:latin typeface="HumstSlab712 BT Roman"/>
                <a:cs typeface="HumstSlab712 BT Roman"/>
              </a:defRPr>
            </a:lvl4pPr>
            <a:lvl5pPr marL="4606405" indent="-921279" algn="l">
              <a:lnSpc>
                <a:spcPct val="120000"/>
              </a:lnSpc>
              <a:spcAft>
                <a:spcPts val="2418"/>
              </a:spcAft>
              <a:buFont typeface="Arial"/>
              <a:buChar char="•"/>
              <a:defRPr sz="5643">
                <a:latin typeface="HumstSlab712 BT Roman"/>
                <a:cs typeface="HumstSlab712 BT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0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510" y="279881"/>
            <a:ext cx="2572484" cy="69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775" r:id="rId4"/>
    <p:sldLayoutId id="2147483776" r:id="rId5"/>
    <p:sldLayoutId id="2147483856" r:id="rId6"/>
    <p:sldLayoutId id="2147483868" r:id="rId7"/>
    <p:sldLayoutId id="2147483866" r:id="rId8"/>
    <p:sldLayoutId id="2147483761" r:id="rId9"/>
    <p:sldLayoutId id="2147483857" r:id="rId10"/>
    <p:sldLayoutId id="2147483867" r:id="rId11"/>
    <p:sldLayoutId id="2147483858" r:id="rId12"/>
    <p:sldLayoutId id="2147483865" r:id="rId13"/>
    <p:sldLayoutId id="2147483864" r:id="rId14"/>
    <p:sldLayoutId id="2147483859" r:id="rId15"/>
    <p:sldLayoutId id="2147483860" r:id="rId16"/>
    <p:sldLayoutId id="2147483870" r:id="rId17"/>
    <p:sldLayoutId id="2147483871" r:id="rId18"/>
    <p:sldLayoutId id="2147483872" r:id="rId19"/>
    <p:sldLayoutId id="2147483915" r:id="rId20"/>
    <p:sldLayoutId id="2147483916" r:id="rId21"/>
    <p:sldLayoutId id="2147483917" r:id="rId2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ts val="8060"/>
        </a:spcAft>
        <a:defRPr sz="10074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1842562"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ＭＳ Ｐゴシック" charset="0"/>
        </a:defRPr>
      </a:lvl6pPr>
      <a:lvl7pPr marL="3685125"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ＭＳ Ｐゴシック" charset="0"/>
        </a:defRPr>
      </a:lvl7pPr>
      <a:lvl8pPr marL="5527686"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ＭＳ Ｐゴシック" charset="0"/>
        </a:defRPr>
      </a:lvl8pPr>
      <a:lvl9pPr marL="7370245" algn="l" rtl="0" eaLnBrk="1" fontAlgn="base" hangingPunct="1">
        <a:spcBef>
          <a:spcPct val="0"/>
        </a:spcBef>
        <a:spcAft>
          <a:spcPts val="8060"/>
        </a:spcAft>
        <a:defRPr sz="10074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4834"/>
        </a:spcAft>
        <a:buFont typeface="Arial" charset="0"/>
        <a:buNone/>
        <a:defRPr sz="3627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1842562" indent="-921279" algn="l" rtl="0" eaLnBrk="1" fontAlgn="base" hangingPunct="1">
        <a:lnSpc>
          <a:spcPts val="8462"/>
        </a:lnSpc>
        <a:spcBef>
          <a:spcPct val="0"/>
        </a:spcBef>
        <a:spcAft>
          <a:spcPts val="4834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2763841" indent="-921279" algn="l" rtl="0" eaLnBrk="1" fontAlgn="base" hangingPunct="1">
        <a:lnSpc>
          <a:spcPts val="8462"/>
        </a:lnSpc>
        <a:spcBef>
          <a:spcPct val="0"/>
        </a:spcBef>
        <a:spcAft>
          <a:spcPts val="4834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3685125" indent="-921279" algn="l" rtl="0" eaLnBrk="1" fontAlgn="base" hangingPunct="1">
        <a:lnSpc>
          <a:spcPts val="8462"/>
        </a:lnSpc>
        <a:spcBef>
          <a:spcPct val="0"/>
        </a:spcBef>
        <a:spcAft>
          <a:spcPts val="4834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4606405" indent="-921279" algn="l" rtl="0" eaLnBrk="1" fontAlgn="base" hangingPunct="1">
        <a:lnSpc>
          <a:spcPts val="8462"/>
        </a:lnSpc>
        <a:spcBef>
          <a:spcPct val="0"/>
        </a:spcBef>
        <a:spcAft>
          <a:spcPts val="4834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5527686" indent="-921279" algn="l" defTabSz="3685125" rtl="0" eaLnBrk="1" latinLnBrk="0" hangingPunct="1">
        <a:lnSpc>
          <a:spcPts val="8462"/>
        </a:lnSpc>
        <a:spcBef>
          <a:spcPts val="0"/>
        </a:spcBef>
        <a:spcAft>
          <a:spcPts val="4834"/>
        </a:spcAft>
        <a:buFont typeface="Arial" panose="020B0604020202020204" pitchFamily="34" charset="0"/>
        <a:buChar char="•"/>
        <a:defRPr sz="7254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448966" indent="-921279" algn="l" defTabSz="3685125" rtl="0" eaLnBrk="1" latinLnBrk="0" hangingPunct="1">
        <a:lnSpc>
          <a:spcPts val="8462"/>
        </a:lnSpc>
        <a:spcBef>
          <a:spcPts val="0"/>
        </a:spcBef>
        <a:spcAft>
          <a:spcPts val="4834"/>
        </a:spcAft>
        <a:buFont typeface="Cambria" panose="02040503050406030204" pitchFamily="18" charset="0"/>
        <a:buChar char="̶"/>
        <a:defRPr sz="7254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819212" indent="-921279" algn="l" defTabSz="36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0" kern="1200">
          <a:solidFill>
            <a:schemeClr val="tx1"/>
          </a:solidFill>
          <a:latin typeface="+mn-lt"/>
          <a:ea typeface="+mn-ea"/>
          <a:cs typeface="+mn-cs"/>
        </a:defRPr>
      </a:lvl8pPr>
      <a:lvl9pPr marL="15661774" indent="-921279" algn="l" defTabSz="36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1pPr>
      <a:lvl2pPr marL="1842562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2pPr>
      <a:lvl3pPr marL="3685125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3pPr>
      <a:lvl4pPr marL="5527686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4pPr>
      <a:lvl5pPr marL="7370245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5pPr>
      <a:lvl6pPr marL="9212807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6pPr>
      <a:lvl7pPr marL="11055370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7pPr>
      <a:lvl8pPr marL="12897932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8pPr>
      <a:lvl9pPr marL="14740491" algn="l" defTabSz="3685125" rtl="0" eaLnBrk="1" latinLnBrk="0" hangingPunct="1">
        <a:defRPr sz="7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unpodda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6.jpe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8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120B1-8499-420A-8877-C9CFC19B9A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8463" y="9530486"/>
            <a:ext cx="16073335" cy="2696955"/>
          </a:xfrm>
        </p:spPr>
        <p:txBody>
          <a:bodyPr>
            <a:normAutofit/>
          </a:bodyPr>
          <a:lstStyle/>
          <a:p>
            <a:r>
              <a:rPr lang="en-US" dirty="0"/>
              <a:t>Tarun Poddar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5A57C-593A-44F8-B3A3-ED481394B8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68463" y="2272037"/>
            <a:ext cx="16881044" cy="4567676"/>
          </a:xfrm>
        </p:spPr>
        <p:txBody>
          <a:bodyPr>
            <a:normAutofit/>
          </a:bodyPr>
          <a:lstStyle/>
          <a:p>
            <a:r>
              <a:rPr lang="en-US" dirty="0"/>
              <a:t>Microservices with Kafka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ED2FFD-3FB5-2DC2-024B-7523D8CB9B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Know Your Products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76514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679274" y="0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Confluent Kafka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9BCBE1E-CD49-823C-C0C9-8A90FB262D6D}"/>
              </a:ext>
            </a:extLst>
          </p:cNvPr>
          <p:cNvSpPr txBox="1">
            <a:spLocks/>
          </p:cNvSpPr>
          <p:nvPr/>
        </p:nvSpPr>
        <p:spPr>
          <a:xfrm>
            <a:off x="811118" y="2396626"/>
            <a:ext cx="19697567" cy="4101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Confluent Kafka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an enhanced, enterprise-ready distribution of Apache Kafka developed by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Confluent Inc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., a company founded by the original creators of Kafka.</a:t>
            </a:r>
          </a:p>
        </p:txBody>
      </p:sp>
      <p:pic>
        <p:nvPicPr>
          <p:cNvPr id="6" name="Picture 5" descr="Litmus Edge to Confluent using Kafka over SSL | Litmus Central Portal">
            <a:extLst>
              <a:ext uri="{FF2B5EF4-FFF2-40B4-BE49-F238E27FC236}">
                <a16:creationId xmlns:a16="http://schemas.microsoft.com/office/drawing/2014/main" id="{64E56E81-1388-B4E8-1B38-3431E8FCA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28188" r="49823" b="22818"/>
          <a:stretch/>
        </p:blipFill>
        <p:spPr bwMode="auto">
          <a:xfrm>
            <a:off x="19835173" y="5306500"/>
            <a:ext cx="6671920" cy="367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itmus Edge to Confluent using Kafka over SSL | Litmus Central Portal">
            <a:extLst>
              <a:ext uri="{FF2B5EF4-FFF2-40B4-BE49-F238E27FC236}">
                <a16:creationId xmlns:a16="http://schemas.microsoft.com/office/drawing/2014/main" id="{A858A5EC-9614-DC09-46D1-004E08A2D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1" t="28188" b="22818"/>
          <a:stretch/>
        </p:blipFill>
        <p:spPr bwMode="auto">
          <a:xfrm>
            <a:off x="19835173" y="9664508"/>
            <a:ext cx="6671920" cy="367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31DCB-6631-5C4C-63D4-F783B83D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18" y="3685963"/>
            <a:ext cx="18029360" cy="107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637126" y="447092"/>
            <a:ext cx="22135788" cy="273153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Apache Kafka vs Confluent Kafka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693C74-0474-A08A-05CF-C367E1BF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21160"/>
              </p:ext>
            </p:extLst>
          </p:nvPr>
        </p:nvGraphicFramePr>
        <p:xfrm>
          <a:off x="811119" y="2767263"/>
          <a:ext cx="25315917" cy="11256690"/>
        </p:xfrm>
        <a:graphic>
          <a:graphicData uri="http://schemas.openxmlformats.org/drawingml/2006/table">
            <a:tbl>
              <a:tblPr/>
              <a:tblGrid>
                <a:gridCol w="8438639">
                  <a:extLst>
                    <a:ext uri="{9D8B030D-6E8A-4147-A177-3AD203B41FA5}">
                      <a16:colId xmlns:a16="http://schemas.microsoft.com/office/drawing/2014/main" val="4263683810"/>
                    </a:ext>
                  </a:extLst>
                </a:gridCol>
                <a:gridCol w="8438639">
                  <a:extLst>
                    <a:ext uri="{9D8B030D-6E8A-4147-A177-3AD203B41FA5}">
                      <a16:colId xmlns:a16="http://schemas.microsoft.com/office/drawing/2014/main" val="4171513259"/>
                    </a:ext>
                  </a:extLst>
                </a:gridCol>
                <a:gridCol w="8438639">
                  <a:extLst>
                    <a:ext uri="{9D8B030D-6E8A-4147-A177-3AD203B41FA5}">
                      <a16:colId xmlns:a16="http://schemas.microsoft.com/office/drawing/2014/main" val="4215627402"/>
                    </a:ext>
                  </a:extLst>
                </a:gridCol>
              </a:tblGrid>
              <a:tr h="58170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Kafka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Confluent Kafka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69278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License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2.0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(with open-source core)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0320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Functionality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Kafka components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Kafka + enhanced features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996734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 Management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built-in Schema Registry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 Registry included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996903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 Processing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to Kafka Streams API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KSQL + Kafka Streams API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375771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 and Management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third-party tools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Confluent Control Center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21813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built-in connectors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Extensive pre-built connectors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3971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security features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security features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948449"/>
                  </a:ext>
                </a:extLst>
              </a:tr>
              <a:tr h="1656224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support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Professional support from Confluent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90861"/>
                  </a:ext>
                </a:extLst>
              </a:tr>
              <a:tr h="1118962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Ease of Use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expertise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User-friendly tools and interfaces</a:t>
                      </a:r>
                    </a:p>
                  </a:txBody>
                  <a:tcPr marL="39170" marR="39170" marT="19585" marB="195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8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4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550041" y="0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Confluent Kafka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9BCBE1E-CD49-823C-C0C9-8A90FB262D6D}"/>
              </a:ext>
            </a:extLst>
          </p:cNvPr>
          <p:cNvSpPr txBox="1">
            <a:spLocks/>
          </p:cNvSpPr>
          <p:nvPr/>
        </p:nvSpPr>
        <p:spPr>
          <a:xfrm>
            <a:off x="811119" y="1914936"/>
            <a:ext cx="12225612" cy="1771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6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graphicFrame>
        <p:nvGraphicFramePr>
          <p:cNvPr id="4" name="Text Placeholder 5">
            <a:extLst>
              <a:ext uri="{FF2B5EF4-FFF2-40B4-BE49-F238E27FC236}">
                <a16:creationId xmlns:a16="http://schemas.microsoft.com/office/drawing/2014/main" id="{43CA46FD-509B-783C-58E6-1A1DAB5E8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696847"/>
              </p:ext>
            </p:extLst>
          </p:nvPr>
        </p:nvGraphicFramePr>
        <p:xfrm>
          <a:off x="-835942" y="3610519"/>
          <a:ext cx="9434619" cy="1018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Importance of Schema Registry on Kafka Based Data Streaming Pipelines">
            <a:extLst>
              <a:ext uri="{FF2B5EF4-FFF2-40B4-BE49-F238E27FC236}">
                <a16:creationId xmlns:a16="http://schemas.microsoft.com/office/drawing/2014/main" id="{F06E4E98-D1FB-57F6-09A1-926D8A9C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881" y="3256415"/>
            <a:ext cx="16618199" cy="1009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4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571813" y="28178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Confluent Kafka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C393FA9-0186-EABC-8895-5C143691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199" y="3819854"/>
            <a:ext cx="23176434" cy="102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37D7DA8-F1A7-6FDD-DCCB-4F42EB23F73C}"/>
              </a:ext>
            </a:extLst>
          </p:cNvPr>
          <p:cNvSpPr txBox="1">
            <a:spLocks/>
          </p:cNvSpPr>
          <p:nvPr/>
        </p:nvSpPr>
        <p:spPr>
          <a:xfrm>
            <a:off x="811119" y="2330745"/>
            <a:ext cx="12356242" cy="111031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6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55295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6796314" y="5190219"/>
            <a:ext cx="14042571" cy="51643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900" dirty="0">
                <a:solidFill>
                  <a:schemeClr val="bg2"/>
                </a:solidFill>
                <a:latin typeface="Rockwell" panose="02060603020205020403" pitchFamily="18" charset="0"/>
              </a:rPr>
              <a:t>Demo</a:t>
            </a:r>
          </a:p>
          <a:p>
            <a:pPr algn="l"/>
            <a:r>
              <a:rPr lang="en-US" sz="13299" dirty="0">
                <a:latin typeface="Rockwell" panose="020606030202050204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https://github.com/tarunpoddar</a:t>
            </a:r>
            <a:endParaRPr lang="en-US" sz="13299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9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298AF3-9CC0-40B5-BFA5-772B408CE2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09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413684" y="166199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>
                <a:solidFill>
                  <a:schemeClr val="bg2"/>
                </a:solidFill>
                <a:latin typeface="Rockwell" panose="02060603020205020403" pitchFamily="18" charset="0"/>
              </a:rPr>
              <a:t>Microservices</a:t>
            </a:r>
            <a:endParaRPr lang="en-US" sz="13299" dirty="0">
              <a:solidFill>
                <a:schemeClr val="bg2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4" name="Text Placeholder 5">
            <a:extLst>
              <a:ext uri="{FF2B5EF4-FFF2-40B4-BE49-F238E27FC236}">
                <a16:creationId xmlns:a16="http://schemas.microsoft.com/office/drawing/2014/main" id="{5BAA29EC-0998-7C11-E772-ECE8DFD84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532472"/>
              </p:ext>
            </p:extLst>
          </p:nvPr>
        </p:nvGraphicFramePr>
        <p:xfrm>
          <a:off x="13779488" y="2839517"/>
          <a:ext cx="13442028" cy="9865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Microservices Architecture: What, Where &amp; Why? - DEV Community">
            <a:extLst>
              <a:ext uri="{FF2B5EF4-FFF2-40B4-BE49-F238E27FC236}">
                <a16:creationId xmlns:a16="http://schemas.microsoft.com/office/drawing/2014/main" id="{CF2E436F-9420-615F-DA9A-7F4A47B7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4" y="4166537"/>
            <a:ext cx="13137706" cy="72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tmus Edge to Confluent using Kafka over SSL | Litmus Central Portal">
            <a:extLst>
              <a:ext uri="{FF2B5EF4-FFF2-40B4-BE49-F238E27FC236}">
                <a16:creationId xmlns:a16="http://schemas.microsoft.com/office/drawing/2014/main" id="{64E56E81-1388-B4E8-1B38-3431E8FCA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5" t="28188" b="22818"/>
          <a:stretch/>
        </p:blipFill>
        <p:spPr bwMode="auto">
          <a:xfrm>
            <a:off x="462776" y="8494514"/>
            <a:ext cx="6015793" cy="33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462776" y="15117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What is Kafka?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9BCBE1E-CD49-823C-C0C9-8A90FB262D6D}"/>
              </a:ext>
            </a:extLst>
          </p:cNvPr>
          <p:cNvSpPr txBox="1">
            <a:spLocks/>
          </p:cNvSpPr>
          <p:nvPr/>
        </p:nvSpPr>
        <p:spPr>
          <a:xfrm>
            <a:off x="811119" y="2714470"/>
            <a:ext cx="25575852" cy="10115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Kafka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open-source distributed event streaming platform originally developed by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now maintained by the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Software Foundation.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 is designed for high-throughput, low-latency, scalable, and durable messaging.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48E2D76D-3984-375D-2C50-64CAA863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6" y="6115719"/>
            <a:ext cx="11515388" cy="810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462776" y="15117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8060"/>
              </a:spcAft>
            </a:pPr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Where is Kafka used?</a:t>
            </a:r>
          </a:p>
        </p:txBody>
      </p:sp>
      <p:graphicFrame>
        <p:nvGraphicFramePr>
          <p:cNvPr id="4" name="Text Placeholder 5">
            <a:extLst>
              <a:ext uri="{FF2B5EF4-FFF2-40B4-BE49-F238E27FC236}">
                <a16:creationId xmlns:a16="http://schemas.microsoft.com/office/drawing/2014/main" id="{63A9A76B-DA79-24FD-5D91-4485E7439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935568"/>
              </p:ext>
            </p:extLst>
          </p:nvPr>
        </p:nvGraphicFramePr>
        <p:xfrm>
          <a:off x="733464" y="2321583"/>
          <a:ext cx="25566422" cy="11246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98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528270" y="78762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8060"/>
              </a:spcAft>
            </a:pPr>
            <a:r>
              <a:rPr lang="en-US" sz="13300" b="0" i="0" kern="1200" dirty="0">
                <a:solidFill>
                  <a:schemeClr val="bg2"/>
                </a:solidFill>
              </a:rPr>
              <a:t>Why Kafka?</a:t>
            </a:r>
          </a:p>
        </p:txBody>
      </p:sp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838C1A63-400E-F575-4EF4-299E75F5E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540339"/>
              </p:ext>
            </p:extLst>
          </p:nvPr>
        </p:nvGraphicFramePr>
        <p:xfrm>
          <a:off x="-5091637" y="2810775"/>
          <a:ext cx="19159430" cy="1164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cloud computing system on a cellphone&#10;&#10;Description automatically generated">
            <a:extLst>
              <a:ext uri="{FF2B5EF4-FFF2-40B4-BE49-F238E27FC236}">
                <a16:creationId xmlns:a16="http://schemas.microsoft.com/office/drawing/2014/main" id="{8B458AB8-45B2-5C34-DB03-6149264912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5772" y="2230491"/>
            <a:ext cx="5515429" cy="5515429"/>
          </a:xfrm>
          <a:prstGeom prst="rect">
            <a:avLst/>
          </a:prstGeom>
        </p:spPr>
      </p:pic>
      <p:pic>
        <p:nvPicPr>
          <p:cNvPr id="1026" name="Picture 2" descr="A diagram showing a Kafka cluster with multiple brokers and a line indicating horizontal scaling.">
            <a:extLst>
              <a:ext uri="{FF2B5EF4-FFF2-40B4-BE49-F238E27FC236}">
                <a16:creationId xmlns:a16="http://schemas.microsoft.com/office/drawing/2014/main" id="{DD6FD13A-0FF7-D2D0-F925-01CAE5B1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630" y="2230491"/>
            <a:ext cx="5791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Kafka logo surrounded by a shield, with arrows indicating data replication to multiple brokers.">
            <a:extLst>
              <a:ext uri="{FF2B5EF4-FFF2-40B4-BE49-F238E27FC236}">
                <a16:creationId xmlns:a16="http://schemas.microsoft.com/office/drawing/2014/main" id="{A25BC828-3A9A-3A83-A154-741F2696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78" y="5389558"/>
            <a:ext cx="6487887" cy="64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raph showing high message throughput with Kafka logos and data flowing smoothly.">
            <a:extLst>
              <a:ext uri="{FF2B5EF4-FFF2-40B4-BE49-F238E27FC236}">
                <a16:creationId xmlns:a16="http://schemas.microsoft.com/office/drawing/2014/main" id="{F2F95916-9133-37EF-95D5-719273F0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773" y="8191153"/>
            <a:ext cx="5515429" cy="551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microservices architecture diagram showing producers and consumers connected through Kafka, highlighting independent evolution.">
            <a:extLst>
              <a:ext uri="{FF2B5EF4-FFF2-40B4-BE49-F238E27FC236}">
                <a16:creationId xmlns:a16="http://schemas.microsoft.com/office/drawing/2014/main" id="{B8B66C54-5227-6E6D-59B4-C7CA51B8B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400" y="8246947"/>
            <a:ext cx="5515430" cy="55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528270" y="78762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Use cases</a:t>
            </a:r>
          </a:p>
        </p:txBody>
      </p:sp>
      <p:pic>
        <p:nvPicPr>
          <p:cNvPr id="4099" name="Picture 3" descr="What is Apache Kafka? | Learn Apache Kafka with Conduktor">
            <a:extLst>
              <a:ext uri="{FF2B5EF4-FFF2-40B4-BE49-F238E27FC236}">
                <a16:creationId xmlns:a16="http://schemas.microsoft.com/office/drawing/2014/main" id="{BB64DFEC-ED0F-DF52-C81C-1F52821A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343" y="4152612"/>
            <a:ext cx="12619669" cy="86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ext Placeholder 5">
            <a:extLst>
              <a:ext uri="{FF2B5EF4-FFF2-40B4-BE49-F238E27FC236}">
                <a16:creationId xmlns:a16="http://schemas.microsoft.com/office/drawing/2014/main" id="{7E67DCE0-A3C4-154A-221D-95A2C113A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082578"/>
              </p:ext>
            </p:extLst>
          </p:nvPr>
        </p:nvGraphicFramePr>
        <p:xfrm>
          <a:off x="711702" y="2268892"/>
          <a:ext cx="13352641" cy="1100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763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681719" y="192408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>
                <a:solidFill>
                  <a:schemeClr val="bg2"/>
                </a:solidFill>
                <a:latin typeface="Rockwell" panose="02060603020205020403" pitchFamily="18" charset="0"/>
              </a:rPr>
              <a:t>Architecture</a:t>
            </a:r>
            <a:endParaRPr lang="en-US" sz="13299" dirty="0">
              <a:solidFill>
                <a:schemeClr val="bg2"/>
              </a:solidFill>
              <a:latin typeface="Rockwell" panose="02060603020205020403" pitchFamily="18" charset="0"/>
            </a:endParaRPr>
          </a:p>
        </p:txBody>
      </p:sp>
      <p:pic>
        <p:nvPicPr>
          <p:cNvPr id="9222" name="Picture 6" descr="Apache Kafka Architecture - javatpoint">
            <a:extLst>
              <a:ext uri="{FF2B5EF4-FFF2-40B4-BE49-F238E27FC236}">
                <a16:creationId xmlns:a16="http://schemas.microsoft.com/office/drawing/2014/main" id="{9A2611AE-E9C9-641F-454C-9565C8A3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826" y="1400312"/>
            <a:ext cx="15038694" cy="120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ext Placeholder 5">
            <a:extLst>
              <a:ext uri="{FF2B5EF4-FFF2-40B4-BE49-F238E27FC236}">
                <a16:creationId xmlns:a16="http://schemas.microsoft.com/office/drawing/2014/main" id="{9D2F02CE-A874-F998-8C8D-163682BE3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491309"/>
              </p:ext>
            </p:extLst>
          </p:nvPr>
        </p:nvGraphicFramePr>
        <p:xfrm>
          <a:off x="3160863" y="3188861"/>
          <a:ext cx="5147114" cy="9865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9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681719" y="192408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>
                <a:solidFill>
                  <a:schemeClr val="bg2"/>
                </a:solidFill>
                <a:latin typeface="Rockwell" panose="02060603020205020403" pitchFamily="18" charset="0"/>
              </a:rPr>
              <a:t>Pros &amp; Cons</a:t>
            </a:r>
            <a:endParaRPr lang="en-US" sz="13299" dirty="0">
              <a:solidFill>
                <a:schemeClr val="bg2"/>
              </a:solidFill>
              <a:latin typeface="Rockwell" panose="02060603020205020403" pitchFamily="18" charset="0"/>
            </a:endParaRPr>
          </a:p>
        </p:txBody>
      </p:sp>
      <p:pic>
        <p:nvPicPr>
          <p:cNvPr id="3074" name="Picture 2" descr="Advantages and Disadvantages of Kafka - DataFlair">
            <a:extLst>
              <a:ext uri="{FF2B5EF4-FFF2-40B4-BE49-F238E27FC236}">
                <a16:creationId xmlns:a16="http://schemas.microsoft.com/office/drawing/2014/main" id="{EA410DEF-09D9-F98E-3A33-F233D8F44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461" y="4549390"/>
            <a:ext cx="12804999" cy="75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ext Placeholder 5">
            <a:extLst>
              <a:ext uri="{FF2B5EF4-FFF2-40B4-BE49-F238E27FC236}">
                <a16:creationId xmlns:a16="http://schemas.microsoft.com/office/drawing/2014/main" id="{172FD4D8-997B-7AFD-247A-7DA84B198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716142"/>
              </p:ext>
            </p:extLst>
          </p:nvPr>
        </p:nvGraphicFramePr>
        <p:xfrm>
          <a:off x="2103809" y="2820603"/>
          <a:ext cx="7018432" cy="109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88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FD781-2B10-4D05-8E54-F0D1E86AD3C1}"/>
              </a:ext>
            </a:extLst>
          </p:cNvPr>
          <p:cNvSpPr txBox="1">
            <a:spLocks/>
          </p:cNvSpPr>
          <p:nvPr/>
        </p:nvSpPr>
        <p:spPr>
          <a:xfrm>
            <a:off x="811119" y="832103"/>
            <a:ext cx="24892001" cy="11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ts val="2663"/>
              </a:spcAft>
              <a:defRPr sz="3328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MS PGothic" pitchFamily="34" charset="-128"/>
                <a:cs typeface="MS PGothic" charset="0"/>
              </a:defRPr>
            </a:lvl5pPr>
            <a:lvl6pPr marL="608648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1217295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1825943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2434590" algn="l" rtl="0" eaLnBrk="1" fontAlgn="base" hangingPunct="1">
              <a:spcBef>
                <a:spcPct val="0"/>
              </a:spcBef>
              <a:spcAft>
                <a:spcPts val="2663"/>
              </a:spcAft>
              <a:defRPr sz="3328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  <a:spcAft>
                <a:spcPct val="0"/>
              </a:spcAft>
              <a:buClr>
                <a:srgbClr val="DADDFE"/>
              </a:buClr>
            </a:pPr>
            <a:endParaRPr lang="en-US" sz="4400" kern="0" dirty="0">
              <a:latin typeface="Futura For Stryker" pitchFamily="34" charset="0"/>
              <a:ea typeface="MS PGothic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A8D2-0B01-9A47-CC68-4F7723EF945D}"/>
              </a:ext>
            </a:extLst>
          </p:cNvPr>
          <p:cNvSpPr txBox="1">
            <a:spLocks/>
          </p:cNvSpPr>
          <p:nvPr/>
        </p:nvSpPr>
        <p:spPr>
          <a:xfrm>
            <a:off x="615356" y="4789"/>
            <a:ext cx="16881044" cy="215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None/>
              <a:defRPr sz="3627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1842562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2763841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368512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4606405" indent="-921279" algn="l" rtl="0" eaLnBrk="1" fontAlgn="base" hangingPunct="1">
              <a:lnSpc>
                <a:spcPts val="8462"/>
              </a:lnSpc>
              <a:spcBef>
                <a:spcPct val="0"/>
              </a:spcBef>
              <a:spcAft>
                <a:spcPts val="4834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552768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Arial" panose="020B0604020202020204" pitchFamily="34" charset="0"/>
              <a:buChar char="•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48966" indent="-921279" algn="l" defTabSz="3685125" rtl="0" eaLnBrk="1" latinLnBrk="0" hangingPunct="1">
              <a:lnSpc>
                <a:spcPts val="8462"/>
              </a:lnSpc>
              <a:spcBef>
                <a:spcPts val="0"/>
              </a:spcBef>
              <a:spcAft>
                <a:spcPts val="4834"/>
              </a:spcAft>
              <a:buFont typeface="Cambria" panose="02040503050406030204" pitchFamily="18" charset="0"/>
              <a:buChar char="̶"/>
              <a:defRPr sz="725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819212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61774" indent="-921279" algn="l" defTabSz="36851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299" dirty="0">
                <a:solidFill>
                  <a:schemeClr val="bg2"/>
                </a:solidFill>
                <a:latin typeface="Rockwell" panose="02060603020205020403" pitchFamily="18" charset="0"/>
              </a:rPr>
              <a:t>Flavors of Kafka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D141D-0EF3-89D1-C4FF-77391ABA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70822"/>
              </p:ext>
            </p:extLst>
          </p:nvPr>
        </p:nvGraphicFramePr>
        <p:xfrm>
          <a:off x="811119" y="2451021"/>
          <a:ext cx="25662940" cy="11548009"/>
        </p:xfrm>
        <a:graphic>
          <a:graphicData uri="http://schemas.openxmlformats.org/drawingml/2006/table">
            <a:tbl>
              <a:tblPr/>
              <a:tblGrid>
                <a:gridCol w="5654995">
                  <a:extLst>
                    <a:ext uri="{9D8B030D-6E8A-4147-A177-3AD203B41FA5}">
                      <a16:colId xmlns:a16="http://schemas.microsoft.com/office/drawing/2014/main" val="3302393337"/>
                    </a:ext>
                  </a:extLst>
                </a:gridCol>
                <a:gridCol w="4027715">
                  <a:extLst>
                    <a:ext uri="{9D8B030D-6E8A-4147-A177-3AD203B41FA5}">
                      <a16:colId xmlns:a16="http://schemas.microsoft.com/office/drawing/2014/main" val="3000638185"/>
                    </a:ext>
                  </a:extLst>
                </a:gridCol>
                <a:gridCol w="9564495">
                  <a:extLst>
                    <a:ext uri="{9D8B030D-6E8A-4147-A177-3AD203B41FA5}">
                      <a16:colId xmlns:a16="http://schemas.microsoft.com/office/drawing/2014/main" val="3751670757"/>
                    </a:ext>
                  </a:extLst>
                </a:gridCol>
                <a:gridCol w="6415735">
                  <a:extLst>
                    <a:ext uri="{9D8B030D-6E8A-4147-A177-3AD203B41FA5}">
                      <a16:colId xmlns:a16="http://schemas.microsoft.com/office/drawing/2014/main" val="334778904"/>
                    </a:ext>
                  </a:extLst>
                </a:gridCol>
              </a:tblGrid>
              <a:tr h="761457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Kafka Type</a:t>
                      </a:r>
                    </a:p>
                  </a:txBody>
                  <a:tcPr marL="23424" marR="23424" marT="11712" marB="11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 By</a:t>
                      </a:r>
                    </a:p>
                  </a:txBody>
                  <a:tcPr marL="23424" marR="23424" marT="11712" marB="11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Features</a:t>
                      </a:r>
                    </a:p>
                  </a:txBody>
                  <a:tcPr marL="23424" marR="23424" marT="11712" marB="11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</a:p>
                  </a:txBody>
                  <a:tcPr marL="23424" marR="23424" marT="11712" marB="11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45691"/>
                  </a:ext>
                </a:extLst>
              </a:tr>
              <a:tr h="1348319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Kafka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Software Foundation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Kafka components, open-source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General-purpose, customizable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04376"/>
                  </a:ext>
                </a:extLst>
              </a:tr>
              <a:tr h="2009770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Confluent Kafka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Confluent Inc.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 Registry, KSQL, Control Center, enterprise features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Enterprise, enhanced features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23875"/>
                  </a:ext>
                </a:extLst>
              </a:tr>
              <a:tr h="1348319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MSK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managed, integrated with AWS services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cloud environments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75185"/>
                  </a:ext>
                </a:extLst>
              </a:tr>
              <a:tr h="1348319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Event Hubs for Apache Kafka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Azure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Managed, integrates with Azure ecosystem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cloud environments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401640"/>
                  </a:ext>
                </a:extLst>
              </a:tr>
              <a:tr h="1348319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Cloud Pub/Sub Lite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Cloud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Managed, scalable, reliable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Cloud environments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634937"/>
                  </a:ext>
                </a:extLst>
              </a:tr>
              <a:tr h="686868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Strimzi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Kubernetes-native Kafka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Kubernetes deployments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194259"/>
                  </a:ext>
                </a:extLst>
              </a:tr>
              <a:tr h="1348319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Redpanda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Vectorized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Kafka API-compatible, high performance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High-performance streaming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69087"/>
                  </a:ext>
                </a:extLst>
              </a:tr>
              <a:tr h="1348319">
                <a:tc>
                  <a:txBody>
                    <a:bodyPr/>
                    <a:lstStyle/>
                    <a:p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Event Streams</a:t>
                      </a:r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Managed, enterprise-grade features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Cloud environments</a:t>
                      </a:r>
                    </a:p>
                  </a:txBody>
                  <a:tcPr marL="23424" marR="23424" marT="11712" marB="11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85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2071"/>
      </p:ext>
    </p:extLst>
  </p:cSld>
  <p:clrMapOvr>
    <a:masterClrMapping/>
  </p:clrMapOvr>
</p:sld>
</file>

<file path=ppt/theme/theme1.xml><?xml version="1.0" encoding="utf-8"?>
<a:theme xmlns:a="http://schemas.openxmlformats.org/drawingml/2006/main" name="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BA627010432A4FB2224A99CCFF7F6C" ma:contentTypeVersion="14" ma:contentTypeDescription="Create a new document." ma:contentTypeScope="" ma:versionID="0cf12548676e8e8d7380e51970612a4d">
  <xsd:schema xmlns:xsd="http://www.w3.org/2001/XMLSchema" xmlns:xs="http://www.w3.org/2001/XMLSchema" xmlns:p="http://schemas.microsoft.com/office/2006/metadata/properties" xmlns:ns3="96712150-d02b-4b05-b1d6-afb28c53059f" xmlns:ns4="5df5dba3-523d-422b-bc05-68f581882b85" targetNamespace="http://schemas.microsoft.com/office/2006/metadata/properties" ma:root="true" ma:fieldsID="db12cb18667cd283e5785adcb1fb3238" ns3:_="" ns4:_="">
    <xsd:import namespace="96712150-d02b-4b05-b1d6-afb28c53059f"/>
    <xsd:import namespace="5df5dba3-523d-422b-bc05-68f581882b8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12150-d02b-4b05-b1d6-afb28c53059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f5dba3-523d-422b-bc05-68f581882b8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712150-d02b-4b05-b1d6-afb28c5305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4FAB59-9731-42F5-9ED0-084E688E6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712150-d02b-4b05-b1d6-afb28c53059f"/>
    <ds:schemaRef ds:uri="5df5dba3-523d-422b-bc05-68f581882b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19B92B-438A-492E-9EBE-8767599B7AF5}">
  <ds:schemaRefs>
    <ds:schemaRef ds:uri="96712150-d02b-4b05-b1d6-afb28c53059f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5df5dba3-523d-422b-bc05-68f581882b85"/>
  </ds:schemaRefs>
</ds:datastoreItem>
</file>

<file path=customXml/itemProps3.xml><?xml version="1.0" encoding="utf-8"?>
<ds:datastoreItem xmlns:ds="http://schemas.openxmlformats.org/officeDocument/2006/customXml" ds:itemID="{C400C84F-40D7-4EDE-A94C-A86FD82B4E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e9dbbfb-394a-4583-8810-53f81f819e3b}" enabled="0" method="" siteId="{4e9dbbfb-394a-4583-8810-53f81f819e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1297</Words>
  <Application>Microsoft Office PowerPoint</Application>
  <PresentationFormat>Custom</PresentationFormat>
  <Paragraphs>228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 Black</vt:lpstr>
      <vt:lpstr>Calibri</vt:lpstr>
      <vt:lpstr>Cambria</vt:lpstr>
      <vt:lpstr>Courier New</vt:lpstr>
      <vt:lpstr>Egyptienne F LT Std</vt:lpstr>
      <vt:lpstr>Futura For Stryker</vt:lpstr>
      <vt:lpstr>Futura Std Bold</vt:lpstr>
      <vt:lpstr>HumstSlab712 Blk BT Black</vt:lpstr>
      <vt:lpstr>HumstSlab712 BT Roman</vt:lpstr>
      <vt:lpstr>Lucida Grande</vt:lpstr>
      <vt:lpstr>Rockwell</vt:lpstr>
      <vt:lpstr>Segoe UI</vt:lpstr>
      <vt:lpstr>URWEgyptienneTOTLig</vt:lpstr>
      <vt:lpstr>Stryker Corporate Template_091815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Allen</dc:creator>
  <cp:lastModifiedBy>Poddar, Tarun</cp:lastModifiedBy>
  <cp:revision>64</cp:revision>
  <cp:lastPrinted>2019-04-01T11:16:25Z</cp:lastPrinted>
  <dcterms:created xsi:type="dcterms:W3CDTF">2015-09-17T19:18:37Z</dcterms:created>
  <dcterms:modified xsi:type="dcterms:W3CDTF">2024-07-23T08:21:56Z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0x01010060BA627010432A4FB2224A99CCFF7F6C</vt:lpwstr>
  </property>
  <property fmtid="{D5CDD505-2E9C-101B-9397-08002B2CF9AE}" pid="3" name="DivisionDept">
    <vt:lpwstr>4;#Global|b1f03d23-7257-4713-b4c4-d76aaccbe430</vt:lpwstr>
  </property>
</Properties>
</file>