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80228A-1F5E-482F-A544-7C1CAFEA00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E8F029-BF79-47E9-87F4-C8784524E2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9/28/2023 8:12:39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870EF5-CD96-4ACB-9F2F-E044D8650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2023-09-28T14:42:39Z</dcterms:created>
  <dcterms:modified xsi:type="dcterms:W3CDTF">2023-09-28T14:42:39Z</dcterms:modified>
</cp:coreProperties>
</file>