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9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5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6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5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0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1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0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A37858-99A4-430B-8E98-7A55D2C61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75" b="235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AEBC8-539B-4C23-9D2F-B440BDF02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835008" cy="1229306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High Reduction Self-Locking Perpendicular Transmission Blackbox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BAE84-9926-4A76-8F0E-837F86FB7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Autofit/>
          </a:bodyPr>
          <a:lstStyle/>
          <a:p>
            <a:r>
              <a:rPr lang="en-IN" sz="1800" dirty="0"/>
              <a:t>Machine drawing practice - PROJECT REPORT</a:t>
            </a:r>
          </a:p>
          <a:p>
            <a:r>
              <a:rPr lang="en-IN" sz="1800" dirty="0"/>
              <a:t>S Tarun prasad – me17b114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88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23A1-A2C2-4154-A24D-877253C9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Assembly: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78C45-1D7F-44B8-8D4A-6A0383BE2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29" y="2130165"/>
            <a:ext cx="8440482" cy="38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352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FB5A-EA2D-45FD-8DCA-B5712DF8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and Major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8F15E-7BB4-4855-9180-FCCBA357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To design a perpendicular high reduction self-locking transmission Blackbox.</a:t>
            </a:r>
          </a:p>
          <a:p>
            <a:r>
              <a:rPr lang="en-IN" dirty="0"/>
              <a:t>    </a:t>
            </a:r>
            <a:r>
              <a:rPr lang="en-IN" b="1" dirty="0"/>
              <a:t>Components Used:</a:t>
            </a:r>
            <a:endParaRPr lang="en-IN" dirty="0"/>
          </a:p>
          <a:p>
            <a:pPr lvl="0"/>
            <a:r>
              <a:rPr lang="en-IN" dirty="0"/>
              <a:t>         1.  Lead Screw                                         5.  Rack-Nut-Guide Coupler</a:t>
            </a:r>
          </a:p>
          <a:p>
            <a:pPr lvl="0"/>
            <a:r>
              <a:rPr lang="en-IN" dirty="0"/>
              <a:t>         2.  Lead Nut (2)                                       6.  Rack</a:t>
            </a:r>
          </a:p>
          <a:p>
            <a:pPr lvl="0"/>
            <a:r>
              <a:rPr lang="en-IN" dirty="0"/>
              <a:t>         3.  Rail                                                       7.  Pinion</a:t>
            </a:r>
          </a:p>
          <a:p>
            <a:pPr lvl="0"/>
            <a:r>
              <a:rPr lang="en-IN" dirty="0"/>
              <a:t>         4.  Linear Guide                                       8.  Hex-Shaft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17429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AA9A-E353-44DA-AF0F-F65F6C0D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Used: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CC78B-3D81-4643-9E7A-1608B5B7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9" y="2303479"/>
            <a:ext cx="3036024" cy="2725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C0D2D4-EB7E-46A9-A1AB-B10D39307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88" y="2399492"/>
            <a:ext cx="3224624" cy="2868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7D1CCD-6DAA-4A80-886D-FDB53E7B5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167" y="2160518"/>
            <a:ext cx="2124155" cy="33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588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2513-0A44-4B72-A901-0CF6A90A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Used: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BD812-C84D-40AB-A10C-B9C1E704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0" y="2634932"/>
            <a:ext cx="4322130" cy="2485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B731B-4C6B-4333-80AB-2075798D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862" y="1996320"/>
            <a:ext cx="1922340" cy="3922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D2A17-CCCD-448D-B8DB-2C1645628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841" y="1996320"/>
            <a:ext cx="2705839" cy="41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3938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1A39-2B05-430C-89D7-243598FA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956D-5323-432E-A205-574CD5AC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Can be used in systems where a high reduction self locking joint is required.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Motor mounting need not be along the axis of the joint due to the perpendicular axis transmission offered by the blackbody.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Can be used in systems where continuous actuation is not a requirement and where optimum motion through a finite range is desired.</a:t>
            </a:r>
          </a:p>
        </p:txBody>
      </p:sp>
    </p:spTree>
    <p:extLst>
      <p:ext uri="{BB962C8B-B14F-4D97-AF65-F5344CB8AC3E}">
        <p14:creationId xmlns:p14="http://schemas.microsoft.com/office/powerpoint/2010/main" val="427896007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D89E-229D-4CD8-814D-B2257D52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Mechanism: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0B2E-C1E4-4F67-96D0-5910D162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Rack and Pinion gear transmission where the pinion is coupled to the Lead Nut on the Lead Screw.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The motor is coupled to the lead screw through a coupler which is mounted on the front plate via a bearing. The other end of the lead screw is supported by a bearing on the backplate.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The lead nut is coupled to the part which connects to both the rack and the linear guide which can slide on the rail on the base plate.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 The rack meshes with the Pinion which is supported by bearings on the side plates with the help of the hexagonal shaft coupled to the pinion. </a:t>
            </a:r>
          </a:p>
        </p:txBody>
      </p:sp>
    </p:spTree>
    <p:extLst>
      <p:ext uri="{BB962C8B-B14F-4D97-AF65-F5344CB8AC3E}">
        <p14:creationId xmlns:p14="http://schemas.microsoft.com/office/powerpoint/2010/main" val="278347402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B83D-FA4A-46D7-ACC2-54223681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7DB0-7BB7-42C4-AF18-89E4ED35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When the motor powers the lead screw, it rotates and the nut translates thus moving the rack which rotates the pinion.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 The high reduction is achieved via the nut motion on the lead screw which also makes the transmission self-locking.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15202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RetrospectVTI</vt:lpstr>
      <vt:lpstr>High Reduction Self-Locking Perpendicular Transmission Blackbox</vt:lpstr>
      <vt:lpstr>The Assembly:</vt:lpstr>
      <vt:lpstr>Aim and Major Components:</vt:lpstr>
      <vt:lpstr>Components Used:</vt:lpstr>
      <vt:lpstr>Components Used:</vt:lpstr>
      <vt:lpstr>Uses:</vt:lpstr>
      <vt:lpstr>Mechanism:</vt:lpstr>
      <vt:lpstr>Motion: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Reduction Self-Locking Perpendicular Transmission Blackbox</dc:title>
  <dc:creator>Tarun Prasad</dc:creator>
  <cp:lastModifiedBy>Tarun Prasad</cp:lastModifiedBy>
  <cp:revision>4</cp:revision>
  <dcterms:created xsi:type="dcterms:W3CDTF">2019-09-12T12:31:02Z</dcterms:created>
  <dcterms:modified xsi:type="dcterms:W3CDTF">2019-09-12T13:11:08Z</dcterms:modified>
</cp:coreProperties>
</file>