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61" r:id="rId1"/>
  </p:sldMasterIdLst>
  <p:notesMasterIdLst>
    <p:notesMasterId r:id="rId14"/>
  </p:notesMasterIdLst>
  <p:sldIdLst>
    <p:sldId id="256" r:id="rId2"/>
    <p:sldId id="357" r:id="rId3"/>
    <p:sldId id="391" r:id="rId4"/>
    <p:sldId id="398" r:id="rId5"/>
    <p:sldId id="392" r:id="rId6"/>
    <p:sldId id="393" r:id="rId7"/>
    <p:sldId id="394" r:id="rId8"/>
    <p:sldId id="396" r:id="rId9"/>
    <p:sldId id="397" r:id="rId10"/>
    <p:sldId id="395" r:id="rId11"/>
    <p:sldId id="39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00000"/>
    <a:srgbClr val="002060"/>
    <a:srgbClr val="EAEFF7"/>
    <a:srgbClr val="7B229E"/>
    <a:srgbClr val="E5B458"/>
    <a:srgbClr val="E3AA6A"/>
    <a:srgbClr val="38B347"/>
    <a:srgbClr val="75C7CB"/>
    <a:srgbClr val="988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EC08-BF58-4C28-A0AC-C001A71F22F7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2A34184-6D49-4B98-A624-096B58409EB8}">
      <dgm:prSet phldrT="[Text]" custT="1"/>
      <dgm:spPr/>
      <dgm:t>
        <a:bodyPr/>
        <a:lstStyle/>
        <a:p>
          <a:r>
            <a:rPr lang="en-IN" sz="1200" dirty="0" smtClean="0"/>
            <a:t>Data collection</a:t>
          </a:r>
          <a:endParaRPr lang="en-IN" sz="1200" dirty="0"/>
        </a:p>
      </dgm:t>
    </dgm:pt>
    <dgm:pt modelId="{F46DEEF2-570C-458C-922C-9F9721CC8C17}" type="parTrans" cxnId="{A02E7D41-4194-489B-8314-0B94D821F95E}">
      <dgm:prSet/>
      <dgm:spPr/>
      <dgm:t>
        <a:bodyPr/>
        <a:lstStyle/>
        <a:p>
          <a:endParaRPr lang="en-IN"/>
        </a:p>
      </dgm:t>
    </dgm:pt>
    <dgm:pt modelId="{0707C59D-D3DB-4B8A-ACC7-8AB43743A2C5}" type="sibTrans" cxnId="{A02E7D41-4194-489B-8314-0B94D821F95E}">
      <dgm:prSet/>
      <dgm:spPr/>
      <dgm:t>
        <a:bodyPr/>
        <a:lstStyle/>
        <a:p>
          <a:endParaRPr lang="en-IN"/>
        </a:p>
      </dgm:t>
    </dgm:pt>
    <dgm:pt modelId="{2A720C57-698D-461D-9605-5C9D90BF69F7}">
      <dgm:prSet phldrT="[Text]" custT="1"/>
      <dgm:spPr/>
      <dgm:t>
        <a:bodyPr/>
        <a:lstStyle/>
        <a:p>
          <a:r>
            <a:rPr lang="en-IN" sz="1200" dirty="0" smtClean="0"/>
            <a:t>Data preparation   </a:t>
          </a:r>
          <a:endParaRPr lang="en-IN" sz="1200" dirty="0"/>
        </a:p>
      </dgm:t>
    </dgm:pt>
    <dgm:pt modelId="{88817383-15D8-47F5-9DE9-D0232CB57ACD}" type="parTrans" cxnId="{1867C4E1-3988-4AF4-88DA-EE0C6212A5F3}">
      <dgm:prSet/>
      <dgm:spPr/>
      <dgm:t>
        <a:bodyPr/>
        <a:lstStyle/>
        <a:p>
          <a:endParaRPr lang="en-IN"/>
        </a:p>
      </dgm:t>
    </dgm:pt>
    <dgm:pt modelId="{BFCE4243-F1FA-4B58-9EE9-B40F6B4D14A1}" type="sibTrans" cxnId="{1867C4E1-3988-4AF4-88DA-EE0C6212A5F3}">
      <dgm:prSet/>
      <dgm:spPr/>
      <dgm:t>
        <a:bodyPr/>
        <a:lstStyle/>
        <a:p>
          <a:endParaRPr lang="en-IN"/>
        </a:p>
      </dgm:t>
    </dgm:pt>
    <dgm:pt modelId="{5A84CD10-B934-42EA-A4E6-B60A596CAFA1}">
      <dgm:prSet phldrT="[Text]" custT="1"/>
      <dgm:spPr/>
      <dgm:t>
        <a:bodyPr/>
        <a:lstStyle/>
        <a:p>
          <a:r>
            <a:rPr lang="en-IN" sz="1200" dirty="0" smtClean="0"/>
            <a:t>Serve model</a:t>
          </a:r>
          <a:endParaRPr lang="en-IN" sz="1200" dirty="0"/>
        </a:p>
      </dgm:t>
    </dgm:pt>
    <dgm:pt modelId="{47A472D3-42BF-4869-A415-580D4CEEC51F}" type="parTrans" cxnId="{2ABCBB17-1BC4-4BE9-9301-7A000471BE05}">
      <dgm:prSet/>
      <dgm:spPr/>
      <dgm:t>
        <a:bodyPr/>
        <a:lstStyle/>
        <a:p>
          <a:endParaRPr lang="en-IN"/>
        </a:p>
      </dgm:t>
    </dgm:pt>
    <dgm:pt modelId="{27D5764B-A2EE-4AB3-A0EC-83D432059AD3}" type="sibTrans" cxnId="{2ABCBB17-1BC4-4BE9-9301-7A000471BE05}">
      <dgm:prSet/>
      <dgm:spPr/>
      <dgm:t>
        <a:bodyPr/>
        <a:lstStyle/>
        <a:p>
          <a:endParaRPr lang="en-IN"/>
        </a:p>
      </dgm:t>
    </dgm:pt>
    <dgm:pt modelId="{80706220-389D-4960-951E-4A5D8220730F}">
      <dgm:prSet phldrT="[Text]" custT="1"/>
      <dgm:spPr/>
      <dgm:t>
        <a:bodyPr/>
        <a:lstStyle/>
        <a:p>
          <a:r>
            <a:rPr lang="en-IN" sz="1000" dirty="0" smtClean="0"/>
            <a:t>Is it structured or unstructured?</a:t>
          </a:r>
          <a:endParaRPr lang="en-IN" sz="1000" dirty="0"/>
        </a:p>
      </dgm:t>
    </dgm:pt>
    <dgm:pt modelId="{EFF30A3A-F691-4DE9-AC22-6F63162168EC}" type="parTrans" cxnId="{5467832D-C73D-4945-B19D-9E44EC025550}">
      <dgm:prSet/>
      <dgm:spPr/>
      <dgm:t>
        <a:bodyPr/>
        <a:lstStyle/>
        <a:p>
          <a:endParaRPr lang="en-IN"/>
        </a:p>
      </dgm:t>
    </dgm:pt>
    <dgm:pt modelId="{2A353B2B-30E2-400E-8375-BAB5552AE0A6}" type="sibTrans" cxnId="{5467832D-C73D-4945-B19D-9E44EC025550}">
      <dgm:prSet/>
      <dgm:spPr/>
      <dgm:t>
        <a:bodyPr/>
        <a:lstStyle/>
        <a:p>
          <a:endParaRPr lang="en-IN"/>
        </a:p>
      </dgm:t>
    </dgm:pt>
    <dgm:pt modelId="{5D1698B9-C1F0-436B-9BB6-819658250097}">
      <dgm:prSet phldrT="[Text]" custT="1"/>
      <dgm:spPr/>
      <dgm:t>
        <a:bodyPr/>
        <a:lstStyle/>
        <a:p>
          <a:r>
            <a:rPr lang="en-IN" sz="1000" dirty="0" smtClean="0">
              <a:latin typeface="Arial" panose="020B0604020202020204" pitchFamily="34" charset="0"/>
              <a:cs typeface="Arial" panose="020B0604020202020204" pitchFamily="34" charset="0"/>
            </a:rPr>
            <a:t>What data exists?</a:t>
          </a:r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70639-06E2-4D2C-9F5B-EAA7D9F17B2B}" type="parTrans" cxnId="{D10DD3B9-8535-4CDB-8EF2-2551D0F2BA2D}">
      <dgm:prSet/>
      <dgm:spPr/>
      <dgm:t>
        <a:bodyPr/>
        <a:lstStyle/>
        <a:p>
          <a:endParaRPr lang="en-IN"/>
        </a:p>
      </dgm:t>
    </dgm:pt>
    <dgm:pt modelId="{53E512B7-0B2E-4E04-AA8C-1466E7955880}" type="sibTrans" cxnId="{D10DD3B9-8535-4CDB-8EF2-2551D0F2BA2D}">
      <dgm:prSet/>
      <dgm:spPr/>
      <dgm:t>
        <a:bodyPr/>
        <a:lstStyle/>
        <a:p>
          <a:endParaRPr lang="en-IN"/>
        </a:p>
      </dgm:t>
    </dgm:pt>
    <dgm:pt modelId="{FF829C81-7B76-4453-900D-479E734AFDE7}">
      <dgm:prSet phldrT="[Text]" custT="1"/>
      <dgm:spPr/>
      <dgm:t>
        <a:bodyPr/>
        <a:lstStyle/>
        <a:p>
          <a:r>
            <a:rPr lang="en-IN" sz="1000" dirty="0" smtClean="0"/>
            <a:t>Where can you get it ?Is it public ?Are there privacy concerns</a:t>
          </a:r>
          <a:endParaRPr lang="en-IN" sz="1000" dirty="0"/>
        </a:p>
      </dgm:t>
    </dgm:pt>
    <dgm:pt modelId="{943F93DC-6FD9-4443-98F8-36E5E73171EF}" type="parTrans" cxnId="{8B0566C3-7947-4CFD-B946-7874D35B5E64}">
      <dgm:prSet/>
      <dgm:spPr/>
      <dgm:t>
        <a:bodyPr/>
        <a:lstStyle/>
        <a:p>
          <a:endParaRPr lang="en-IN"/>
        </a:p>
      </dgm:t>
    </dgm:pt>
    <dgm:pt modelId="{D4137F23-E39F-411D-B6DC-65B49FB4842B}" type="sibTrans" cxnId="{8B0566C3-7947-4CFD-B946-7874D35B5E64}">
      <dgm:prSet/>
      <dgm:spPr/>
      <dgm:t>
        <a:bodyPr/>
        <a:lstStyle/>
        <a:p>
          <a:endParaRPr lang="en-IN"/>
        </a:p>
      </dgm:t>
    </dgm:pt>
    <dgm:pt modelId="{11E37050-F98B-4B81-ADB5-F753CD3B2080}">
      <dgm:prSet phldrT="[Text]" custT="1"/>
      <dgm:spPr/>
      <dgm:t>
        <a:bodyPr/>
        <a:lstStyle/>
        <a:p>
          <a:r>
            <a:rPr lang="en-IN" sz="900" dirty="0" smtClean="0"/>
            <a:t> </a:t>
          </a:r>
          <a:r>
            <a:rPr lang="en-IN" sz="1200" dirty="0" smtClean="0"/>
            <a:t>Analysis/evaluation</a:t>
          </a:r>
          <a:endParaRPr lang="en-IN" sz="1200" dirty="0"/>
        </a:p>
      </dgm:t>
    </dgm:pt>
    <dgm:pt modelId="{97FB4D64-EF35-4B40-9B7F-C671D14E2E2C}" type="parTrans" cxnId="{3DADB6AD-B456-4A71-B66E-79EDED2B5062}">
      <dgm:prSet/>
      <dgm:spPr/>
      <dgm:t>
        <a:bodyPr/>
        <a:lstStyle/>
        <a:p>
          <a:endParaRPr lang="en-IN"/>
        </a:p>
      </dgm:t>
    </dgm:pt>
    <dgm:pt modelId="{BE5A83D1-986A-4D50-B1F8-6B77BA0633BC}" type="sibTrans" cxnId="{3DADB6AD-B456-4A71-B66E-79EDED2B5062}">
      <dgm:prSet/>
      <dgm:spPr/>
      <dgm:t>
        <a:bodyPr/>
        <a:lstStyle/>
        <a:p>
          <a:endParaRPr lang="en-IN"/>
        </a:p>
      </dgm:t>
    </dgm:pt>
    <dgm:pt modelId="{849D4E06-4C0E-46BA-842D-0CAC88FACA31}">
      <dgm:prSet phldrT="[Text]" custT="1"/>
      <dgm:spPr/>
      <dgm:t>
        <a:bodyPr/>
        <a:lstStyle/>
        <a:p>
          <a:r>
            <a:rPr lang="en-IN" sz="1200" dirty="0" smtClean="0"/>
            <a:t>Train a model</a:t>
          </a:r>
          <a:endParaRPr lang="en-IN" sz="1200" dirty="0"/>
        </a:p>
      </dgm:t>
    </dgm:pt>
    <dgm:pt modelId="{69BBF0D6-E82F-47A0-BA1D-8754C727D34B}" type="parTrans" cxnId="{2FF9F009-340F-4FF2-9F31-6E55B7D7B3EF}">
      <dgm:prSet/>
      <dgm:spPr/>
      <dgm:t>
        <a:bodyPr/>
        <a:lstStyle/>
        <a:p>
          <a:endParaRPr lang="en-IN"/>
        </a:p>
      </dgm:t>
    </dgm:pt>
    <dgm:pt modelId="{28D6C7DE-41DE-4BD6-B908-DF82DE413074}" type="sibTrans" cxnId="{2FF9F009-340F-4FF2-9F31-6E55B7D7B3EF}">
      <dgm:prSet/>
      <dgm:spPr/>
      <dgm:t>
        <a:bodyPr/>
        <a:lstStyle/>
        <a:p>
          <a:endParaRPr lang="en-IN"/>
        </a:p>
      </dgm:t>
    </dgm:pt>
    <dgm:pt modelId="{D55ED8D8-00DB-4106-AA70-E7EAD5FBFCFC}">
      <dgm:prSet phldrT="[Text]" custT="1"/>
      <dgm:spPr/>
      <dgm:t>
        <a:bodyPr/>
        <a:lstStyle/>
        <a:p>
          <a:r>
            <a:rPr lang="en-IN" sz="1000" dirty="0" smtClean="0"/>
            <a:t>Exploratory data </a:t>
          </a:r>
          <a:r>
            <a:rPr lang="en-IN" sz="1050" dirty="0" smtClean="0"/>
            <a:t>analysis</a:t>
          </a:r>
          <a:endParaRPr lang="en-IN" sz="1050" dirty="0"/>
        </a:p>
      </dgm:t>
    </dgm:pt>
    <dgm:pt modelId="{48A0FE51-82EA-4A6F-8C63-71432649E44A}" type="parTrans" cxnId="{BD970458-112C-4A82-8B23-5E2D5763AA8B}">
      <dgm:prSet/>
      <dgm:spPr/>
      <dgm:t>
        <a:bodyPr/>
        <a:lstStyle/>
        <a:p>
          <a:endParaRPr lang="en-IN"/>
        </a:p>
      </dgm:t>
    </dgm:pt>
    <dgm:pt modelId="{3C72DC12-18A5-4685-832D-003571646E31}" type="sibTrans" cxnId="{BD970458-112C-4A82-8B23-5E2D5763AA8B}">
      <dgm:prSet/>
      <dgm:spPr/>
      <dgm:t>
        <a:bodyPr/>
        <a:lstStyle/>
        <a:p>
          <a:endParaRPr lang="en-IN"/>
        </a:p>
      </dgm:t>
    </dgm:pt>
    <dgm:pt modelId="{D3492315-62C0-40FD-BFA3-CF8E052D394F}">
      <dgm:prSet phldrT="[Text]" custT="1"/>
      <dgm:spPr/>
      <dgm:t>
        <a:bodyPr/>
        <a:lstStyle/>
        <a:p>
          <a:r>
            <a:rPr lang="en-IN" sz="1000" dirty="0" smtClean="0"/>
            <a:t>Data </a:t>
          </a:r>
          <a:r>
            <a:rPr lang="en-IN" sz="1000" dirty="0" err="1" smtClean="0"/>
            <a:t>preprocessing</a:t>
          </a:r>
          <a:endParaRPr lang="en-IN" sz="1000" dirty="0"/>
        </a:p>
      </dgm:t>
    </dgm:pt>
    <dgm:pt modelId="{74830392-A509-40E5-B13D-570E410D34E2}" type="parTrans" cxnId="{9341DAAD-1FE9-406A-980F-0B9294722726}">
      <dgm:prSet/>
      <dgm:spPr/>
      <dgm:t>
        <a:bodyPr/>
        <a:lstStyle/>
        <a:p>
          <a:endParaRPr lang="en-IN"/>
        </a:p>
      </dgm:t>
    </dgm:pt>
    <dgm:pt modelId="{030676F6-7800-402C-869B-E1D73289511B}" type="sibTrans" cxnId="{9341DAAD-1FE9-406A-980F-0B9294722726}">
      <dgm:prSet/>
      <dgm:spPr/>
      <dgm:t>
        <a:bodyPr/>
        <a:lstStyle/>
        <a:p>
          <a:endParaRPr lang="en-IN"/>
        </a:p>
      </dgm:t>
    </dgm:pt>
    <dgm:pt modelId="{EAFBDFD3-B05A-4005-8C56-B8217210563B}">
      <dgm:prSet phldrT="[Text]" custT="1"/>
      <dgm:spPr/>
      <dgm:t>
        <a:bodyPr/>
        <a:lstStyle/>
        <a:p>
          <a:r>
            <a:rPr lang="en-IN" sz="1000" dirty="0" smtClean="0"/>
            <a:t>Data splitting</a:t>
          </a:r>
          <a:endParaRPr lang="en-IN" sz="1000" dirty="0"/>
        </a:p>
      </dgm:t>
    </dgm:pt>
    <dgm:pt modelId="{C33368B2-C8EC-4888-B990-ABD16CB475EE}" type="parTrans" cxnId="{7AC7BD8B-D039-4649-9037-1FE221D4050A}">
      <dgm:prSet/>
      <dgm:spPr/>
      <dgm:t>
        <a:bodyPr/>
        <a:lstStyle/>
        <a:p>
          <a:endParaRPr lang="en-IN"/>
        </a:p>
      </dgm:t>
    </dgm:pt>
    <dgm:pt modelId="{F2EC4DEC-44F5-4FEC-A0DA-BE3045A5D60A}" type="sibTrans" cxnId="{7AC7BD8B-D039-4649-9037-1FE221D4050A}">
      <dgm:prSet/>
      <dgm:spPr/>
      <dgm:t>
        <a:bodyPr/>
        <a:lstStyle/>
        <a:p>
          <a:endParaRPr lang="en-IN"/>
        </a:p>
      </dgm:t>
    </dgm:pt>
    <dgm:pt modelId="{DB829FE8-FB74-4E55-921A-EA293DC1D200}">
      <dgm:prSet phldrT="[Text]" custT="1"/>
      <dgm:spPr/>
      <dgm:t>
        <a:bodyPr/>
        <a:lstStyle/>
        <a:p>
          <a:r>
            <a:rPr lang="en-IN" sz="1000" dirty="0" smtClean="0"/>
            <a:t>Choose an algorithm(based on your problem/data</a:t>
          </a:r>
          <a:r>
            <a:rPr lang="en-IN" sz="700" dirty="0" smtClean="0"/>
            <a:t>)</a:t>
          </a:r>
          <a:endParaRPr lang="en-IN" sz="700" dirty="0"/>
        </a:p>
      </dgm:t>
    </dgm:pt>
    <dgm:pt modelId="{85AB0968-80D1-4770-9BE6-72C99E2AEF55}" type="parTrans" cxnId="{E21C0911-8474-472F-B3D0-1969007B6011}">
      <dgm:prSet/>
      <dgm:spPr/>
      <dgm:t>
        <a:bodyPr/>
        <a:lstStyle/>
        <a:p>
          <a:endParaRPr lang="en-IN"/>
        </a:p>
      </dgm:t>
    </dgm:pt>
    <dgm:pt modelId="{5B298D1B-3B72-403F-8816-0077530881B7}" type="sibTrans" cxnId="{E21C0911-8474-472F-B3D0-1969007B6011}">
      <dgm:prSet/>
      <dgm:spPr/>
      <dgm:t>
        <a:bodyPr/>
        <a:lstStyle/>
        <a:p>
          <a:endParaRPr lang="en-IN"/>
        </a:p>
      </dgm:t>
    </dgm:pt>
    <dgm:pt modelId="{F281569D-6BDB-40D5-BEB7-3B7B7FFC4F73}">
      <dgm:prSet phldrT="[Text]" custT="1"/>
      <dgm:spPr/>
      <dgm:t>
        <a:bodyPr/>
        <a:lstStyle/>
        <a:p>
          <a:r>
            <a:rPr lang="en-IN" sz="1000" dirty="0" err="1" smtClean="0"/>
            <a:t>Overfit</a:t>
          </a:r>
          <a:r>
            <a:rPr lang="en-IN" sz="1000" dirty="0" smtClean="0"/>
            <a:t> then regular size</a:t>
          </a:r>
          <a:endParaRPr lang="en-IN" sz="1000" dirty="0"/>
        </a:p>
      </dgm:t>
    </dgm:pt>
    <dgm:pt modelId="{89F58EA6-4212-4489-AF8E-35EDFC165C7C}" type="parTrans" cxnId="{D870521C-1025-48FD-936F-20C0DDA8B030}">
      <dgm:prSet/>
      <dgm:spPr/>
      <dgm:t>
        <a:bodyPr/>
        <a:lstStyle/>
        <a:p>
          <a:endParaRPr lang="en-IN"/>
        </a:p>
      </dgm:t>
    </dgm:pt>
    <dgm:pt modelId="{70038E52-53E5-4777-B888-69CCC1CEE018}" type="sibTrans" cxnId="{D870521C-1025-48FD-936F-20C0DDA8B030}">
      <dgm:prSet/>
      <dgm:spPr/>
      <dgm:t>
        <a:bodyPr/>
        <a:lstStyle/>
        <a:p>
          <a:endParaRPr lang="en-IN"/>
        </a:p>
      </dgm:t>
    </dgm:pt>
    <dgm:pt modelId="{E694E6B8-AE2B-4048-80CA-2D46991A3263}">
      <dgm:prSet phldrT="[Text]" custT="1"/>
      <dgm:spPr/>
      <dgm:t>
        <a:bodyPr/>
        <a:lstStyle/>
        <a:p>
          <a:r>
            <a:rPr lang="en-IN" sz="1000" dirty="0" smtClean="0"/>
            <a:t>Tune </a:t>
          </a:r>
          <a:r>
            <a:rPr lang="en-IN" sz="1000" dirty="0" err="1" smtClean="0"/>
            <a:t>hyperparameters</a:t>
          </a:r>
          <a:endParaRPr lang="en-IN" sz="1000" dirty="0"/>
        </a:p>
      </dgm:t>
    </dgm:pt>
    <dgm:pt modelId="{21A38F96-3BC9-43ED-AC63-AAE0BE56C288}" type="parTrans" cxnId="{5BB681C7-9842-4BCD-A6F0-4A40DADDD6EA}">
      <dgm:prSet/>
      <dgm:spPr/>
      <dgm:t>
        <a:bodyPr/>
        <a:lstStyle/>
        <a:p>
          <a:endParaRPr lang="en-IN"/>
        </a:p>
      </dgm:t>
    </dgm:pt>
    <dgm:pt modelId="{73AC64C0-877D-411D-8457-315C00BDC84E}" type="sibTrans" cxnId="{5BB681C7-9842-4BCD-A6F0-4A40DADDD6EA}">
      <dgm:prSet/>
      <dgm:spPr/>
      <dgm:t>
        <a:bodyPr/>
        <a:lstStyle/>
        <a:p>
          <a:endParaRPr lang="en-IN"/>
        </a:p>
      </dgm:t>
    </dgm:pt>
    <dgm:pt modelId="{D8B3D5FB-7FD2-4C2F-98D5-2923E6E77E7A}">
      <dgm:prSet phldrT="[Text]" custT="1"/>
      <dgm:spPr/>
      <dgm:t>
        <a:bodyPr/>
        <a:lstStyle/>
        <a:p>
          <a:r>
            <a:rPr lang="en-IN" sz="1000" dirty="0" smtClean="0"/>
            <a:t>Evaluation metrics</a:t>
          </a:r>
          <a:endParaRPr lang="en-IN" sz="1000" dirty="0"/>
        </a:p>
      </dgm:t>
    </dgm:pt>
    <dgm:pt modelId="{38B18F9E-950A-421F-8FA1-7BFBF3F65C50}" type="parTrans" cxnId="{63D810F5-C03A-4ECA-92F9-AE6CC48B180B}">
      <dgm:prSet/>
      <dgm:spPr/>
      <dgm:t>
        <a:bodyPr/>
        <a:lstStyle/>
        <a:p>
          <a:endParaRPr lang="en-IN"/>
        </a:p>
      </dgm:t>
    </dgm:pt>
    <dgm:pt modelId="{E5843D5E-F706-4598-9917-E970089FDE3F}" type="sibTrans" cxnId="{63D810F5-C03A-4ECA-92F9-AE6CC48B180B}">
      <dgm:prSet/>
      <dgm:spPr/>
      <dgm:t>
        <a:bodyPr/>
        <a:lstStyle/>
        <a:p>
          <a:endParaRPr lang="en-IN"/>
        </a:p>
      </dgm:t>
    </dgm:pt>
    <dgm:pt modelId="{620E58FE-672E-41BD-BE3A-F123839BC44F}">
      <dgm:prSet phldrT="[Text]" custT="1"/>
      <dgm:spPr/>
      <dgm:t>
        <a:bodyPr/>
        <a:lstStyle/>
        <a:p>
          <a:r>
            <a:rPr lang="en-IN" sz="1000" dirty="0" smtClean="0"/>
            <a:t>Feature importance</a:t>
          </a:r>
          <a:endParaRPr lang="en-IN" sz="1000" dirty="0"/>
        </a:p>
      </dgm:t>
    </dgm:pt>
    <dgm:pt modelId="{AD3CB90E-DCA1-4F2E-8503-CEA0422FA653}" type="parTrans" cxnId="{D2B61038-991A-452B-8A02-754FCDF6BB95}">
      <dgm:prSet/>
      <dgm:spPr/>
      <dgm:t>
        <a:bodyPr/>
        <a:lstStyle/>
        <a:p>
          <a:endParaRPr lang="en-IN"/>
        </a:p>
      </dgm:t>
    </dgm:pt>
    <dgm:pt modelId="{BB68FF8E-4685-4704-BD5A-ECE622BE5008}" type="sibTrans" cxnId="{D2B61038-991A-452B-8A02-754FCDF6BB95}">
      <dgm:prSet/>
      <dgm:spPr/>
      <dgm:t>
        <a:bodyPr/>
        <a:lstStyle/>
        <a:p>
          <a:endParaRPr lang="en-IN"/>
        </a:p>
      </dgm:t>
    </dgm:pt>
    <dgm:pt modelId="{E9CA0D7E-A2E4-428F-8C3D-E0C50D25A86B}">
      <dgm:prSet phldrT="[Text]" custT="1"/>
      <dgm:spPr/>
      <dgm:t>
        <a:bodyPr/>
        <a:lstStyle/>
        <a:p>
          <a:r>
            <a:rPr lang="en-IN" sz="1000" dirty="0" smtClean="0"/>
            <a:t>Training/inference cost</a:t>
          </a:r>
          <a:endParaRPr lang="en-IN" sz="1000" dirty="0"/>
        </a:p>
      </dgm:t>
    </dgm:pt>
    <dgm:pt modelId="{0A1ADA41-4D94-4667-92FA-EF5487EAC5DC}" type="parTrans" cxnId="{223B0ABA-C634-4308-AADF-3A4766AD730B}">
      <dgm:prSet/>
      <dgm:spPr/>
      <dgm:t>
        <a:bodyPr/>
        <a:lstStyle/>
        <a:p>
          <a:endParaRPr lang="en-IN"/>
        </a:p>
      </dgm:t>
    </dgm:pt>
    <dgm:pt modelId="{38F3FFCB-EF6B-411C-8BFD-897742E667B3}" type="sibTrans" cxnId="{223B0ABA-C634-4308-AADF-3A4766AD730B}">
      <dgm:prSet/>
      <dgm:spPr/>
      <dgm:t>
        <a:bodyPr/>
        <a:lstStyle/>
        <a:p>
          <a:endParaRPr lang="en-IN"/>
        </a:p>
      </dgm:t>
    </dgm:pt>
    <dgm:pt modelId="{E40DE8C6-A024-49DE-A47B-9D959BA19756}">
      <dgm:prSet phldrT="[Text]" custT="1"/>
      <dgm:spPr/>
      <dgm:t>
        <a:bodyPr/>
        <a:lstStyle/>
        <a:p>
          <a:r>
            <a:rPr lang="en-IN" sz="1000" dirty="0" smtClean="0"/>
            <a:t>Worst examples</a:t>
          </a:r>
          <a:endParaRPr lang="en-IN" sz="1000" dirty="0"/>
        </a:p>
      </dgm:t>
    </dgm:pt>
    <dgm:pt modelId="{F21BF105-796C-41C2-A10A-C8C28B2178C0}" type="parTrans" cxnId="{E50D1F95-1602-4E9F-957B-391333AFFC57}">
      <dgm:prSet/>
      <dgm:spPr/>
      <dgm:t>
        <a:bodyPr/>
        <a:lstStyle/>
        <a:p>
          <a:endParaRPr lang="en-IN"/>
        </a:p>
      </dgm:t>
    </dgm:pt>
    <dgm:pt modelId="{A9C1FA90-F3CB-4667-8FF0-F5C4BC84EBD6}" type="sibTrans" cxnId="{E50D1F95-1602-4E9F-957B-391333AFFC57}">
      <dgm:prSet/>
      <dgm:spPr/>
      <dgm:t>
        <a:bodyPr/>
        <a:lstStyle/>
        <a:p>
          <a:endParaRPr lang="en-IN"/>
        </a:p>
      </dgm:t>
    </dgm:pt>
    <dgm:pt modelId="{A5B311DB-CFC4-447F-A906-E8A3925775AC}">
      <dgm:prSet phldrT="[Text]" custT="1"/>
      <dgm:spPr/>
      <dgm:t>
        <a:bodyPr/>
        <a:lstStyle/>
        <a:p>
          <a:r>
            <a:rPr lang="en-IN" sz="1000" dirty="0" smtClean="0"/>
            <a:t>Put your model in production</a:t>
          </a:r>
          <a:endParaRPr lang="en-IN" sz="1000" dirty="0"/>
        </a:p>
      </dgm:t>
    </dgm:pt>
    <dgm:pt modelId="{ECFE69F8-026A-47D7-8730-13AB70FA4658}" type="parTrans" cxnId="{44702B37-78A3-485E-9B1B-14495944CA88}">
      <dgm:prSet/>
      <dgm:spPr/>
      <dgm:t>
        <a:bodyPr/>
        <a:lstStyle/>
        <a:p>
          <a:endParaRPr lang="en-IN"/>
        </a:p>
      </dgm:t>
    </dgm:pt>
    <dgm:pt modelId="{CE0B711A-44FF-4A52-9798-CC8440ED4191}" type="sibTrans" cxnId="{44702B37-78A3-485E-9B1B-14495944CA88}">
      <dgm:prSet/>
      <dgm:spPr/>
      <dgm:t>
        <a:bodyPr/>
        <a:lstStyle/>
        <a:p>
          <a:endParaRPr lang="en-IN"/>
        </a:p>
      </dgm:t>
    </dgm:pt>
    <dgm:pt modelId="{674EA7FF-C441-4EFD-AEA9-6C688C8F3BFF}">
      <dgm:prSet phldrT="[Text]" custT="1"/>
      <dgm:spPr/>
      <dgm:t>
        <a:bodyPr/>
        <a:lstStyle/>
        <a:p>
          <a:r>
            <a:rPr lang="en-IN" sz="1000" dirty="0" smtClean="0"/>
            <a:t>Revaluate</a:t>
          </a:r>
          <a:endParaRPr lang="en-IN" sz="1000" dirty="0"/>
        </a:p>
      </dgm:t>
    </dgm:pt>
    <dgm:pt modelId="{4CA723CA-4CD4-478A-899F-93C729113103}" type="parTrans" cxnId="{E7AD40B1-A57A-4AB7-B733-B68A3265A0F5}">
      <dgm:prSet/>
      <dgm:spPr/>
      <dgm:t>
        <a:bodyPr/>
        <a:lstStyle/>
        <a:p>
          <a:endParaRPr lang="en-IN"/>
        </a:p>
      </dgm:t>
    </dgm:pt>
    <dgm:pt modelId="{B9EF180E-45E1-4541-BD34-7D9CD4532667}" type="sibTrans" cxnId="{E7AD40B1-A57A-4AB7-B733-B68A3265A0F5}">
      <dgm:prSet/>
      <dgm:spPr/>
      <dgm:t>
        <a:bodyPr/>
        <a:lstStyle/>
        <a:p>
          <a:endParaRPr lang="en-IN"/>
        </a:p>
      </dgm:t>
    </dgm:pt>
    <dgm:pt modelId="{37057CFF-04A4-49F9-B8EB-29C085D3F4E4}">
      <dgm:prSet phldrT="[Text]" custT="1"/>
      <dgm:spPr/>
      <dgm:t>
        <a:bodyPr/>
        <a:lstStyle/>
        <a:p>
          <a:r>
            <a:rPr lang="en-IN" sz="1200" dirty="0" smtClean="0"/>
            <a:t>Retrain model </a:t>
          </a:r>
          <a:endParaRPr lang="en-IN" sz="1200" dirty="0"/>
        </a:p>
      </dgm:t>
    </dgm:pt>
    <dgm:pt modelId="{5C8718A9-5EB5-47D5-A389-1493829ED24A}" type="parTrans" cxnId="{3319D512-4D6A-4B30-8EFE-E4C9425F2781}">
      <dgm:prSet/>
      <dgm:spPr/>
      <dgm:t>
        <a:bodyPr/>
        <a:lstStyle/>
        <a:p>
          <a:endParaRPr lang="en-IN"/>
        </a:p>
      </dgm:t>
    </dgm:pt>
    <dgm:pt modelId="{0254138B-D7E1-43AE-B32B-83D8A069437A}" type="sibTrans" cxnId="{3319D512-4D6A-4B30-8EFE-E4C9425F2781}">
      <dgm:prSet/>
      <dgm:spPr/>
      <dgm:t>
        <a:bodyPr/>
        <a:lstStyle/>
        <a:p>
          <a:endParaRPr lang="en-IN"/>
        </a:p>
      </dgm:t>
    </dgm:pt>
    <dgm:pt modelId="{DC3A5C12-33AF-4340-9623-DED9B0285164}">
      <dgm:prSet phldrT="[Text]" custT="1"/>
      <dgm:spPr/>
      <dgm:t>
        <a:bodyPr/>
        <a:lstStyle/>
        <a:p>
          <a:r>
            <a:rPr lang="en-IN" sz="1000" dirty="0" smtClean="0"/>
            <a:t>Are old predictions still valid?</a:t>
          </a:r>
          <a:endParaRPr lang="en-IN" sz="1000" dirty="0"/>
        </a:p>
      </dgm:t>
    </dgm:pt>
    <dgm:pt modelId="{FA71D1F1-3BB6-4D18-9338-E308DDA5ECB8}" type="parTrans" cxnId="{3F703DCF-5B21-4749-B4DC-2D1C6C474E5F}">
      <dgm:prSet/>
      <dgm:spPr/>
      <dgm:t>
        <a:bodyPr/>
        <a:lstStyle/>
        <a:p>
          <a:endParaRPr lang="en-IN"/>
        </a:p>
      </dgm:t>
    </dgm:pt>
    <dgm:pt modelId="{76A1CD7B-BEBF-4BFB-BD73-87A37A00695D}" type="sibTrans" cxnId="{3F703DCF-5B21-4749-B4DC-2D1C6C474E5F}">
      <dgm:prSet/>
      <dgm:spPr/>
      <dgm:t>
        <a:bodyPr/>
        <a:lstStyle/>
        <a:p>
          <a:endParaRPr lang="en-IN"/>
        </a:p>
      </dgm:t>
    </dgm:pt>
    <dgm:pt modelId="{0FD91984-A011-40C5-B00A-AF9F6F31F420}" type="pres">
      <dgm:prSet presAssocID="{129EEC08-BF58-4C28-A0AC-C001A71F22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D1A21DF-6F1C-432B-B0C3-7D06D19D41A7}" type="pres">
      <dgm:prSet presAssocID="{E2A34184-6D49-4B98-A624-096B58409EB8}" presName="root" presStyleCnt="0"/>
      <dgm:spPr/>
    </dgm:pt>
    <dgm:pt modelId="{312D287F-E64D-4FF0-B7BC-1B648F417DF9}" type="pres">
      <dgm:prSet presAssocID="{E2A34184-6D49-4B98-A624-096B58409EB8}" presName="rootComposite" presStyleCnt="0"/>
      <dgm:spPr/>
    </dgm:pt>
    <dgm:pt modelId="{54700D09-07C7-48D2-A9F1-F96858143251}" type="pres">
      <dgm:prSet presAssocID="{E2A34184-6D49-4B98-A624-096B58409EB8}" presName="rootText" presStyleLbl="node1" presStyleIdx="0" presStyleCnt="6" custScaleX="151105" custScaleY="135868" custLinFactNeighborX="-10223" custLinFactNeighborY="7581"/>
      <dgm:spPr/>
      <dgm:t>
        <a:bodyPr/>
        <a:lstStyle/>
        <a:p>
          <a:endParaRPr lang="en-IN"/>
        </a:p>
      </dgm:t>
    </dgm:pt>
    <dgm:pt modelId="{4504BDAB-64C1-4A16-958B-4E8EE9F063ED}" type="pres">
      <dgm:prSet presAssocID="{E2A34184-6D49-4B98-A624-096B58409EB8}" presName="rootConnector" presStyleLbl="node1" presStyleIdx="0" presStyleCnt="6"/>
      <dgm:spPr/>
      <dgm:t>
        <a:bodyPr/>
        <a:lstStyle/>
        <a:p>
          <a:endParaRPr lang="en-IN"/>
        </a:p>
      </dgm:t>
    </dgm:pt>
    <dgm:pt modelId="{D3142392-7790-4925-BF8F-E467439AD762}" type="pres">
      <dgm:prSet presAssocID="{E2A34184-6D49-4B98-A624-096B58409EB8}" presName="childShape" presStyleCnt="0"/>
      <dgm:spPr/>
    </dgm:pt>
    <dgm:pt modelId="{67E7B48E-BF66-42DA-B602-875AE6C514A0}" type="pres">
      <dgm:prSet presAssocID="{B1870639-06E2-4D2C-9F5B-EAA7D9F17B2B}" presName="Name13" presStyleLbl="parChTrans1D2" presStyleIdx="0" presStyleCnt="16"/>
      <dgm:spPr/>
      <dgm:t>
        <a:bodyPr/>
        <a:lstStyle/>
        <a:p>
          <a:endParaRPr lang="en-IN"/>
        </a:p>
      </dgm:t>
    </dgm:pt>
    <dgm:pt modelId="{E7072B44-38EE-45CC-92FF-68735FD1DE32}" type="pres">
      <dgm:prSet presAssocID="{5D1698B9-C1F0-436B-9BB6-819658250097}" presName="childText" presStyleLbl="bgAcc1" presStyleIdx="0" presStyleCnt="16" custScaleX="123819" custScaleY="212307" custLinFactNeighborX="63637" custLinFactNeighborY="247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EC195C-39C9-4514-BB57-900A525F4278}" type="pres">
      <dgm:prSet presAssocID="{943F93DC-6FD9-4443-98F8-36E5E73171EF}" presName="Name13" presStyleLbl="parChTrans1D2" presStyleIdx="1" presStyleCnt="16"/>
      <dgm:spPr/>
      <dgm:t>
        <a:bodyPr/>
        <a:lstStyle/>
        <a:p>
          <a:endParaRPr lang="en-IN"/>
        </a:p>
      </dgm:t>
    </dgm:pt>
    <dgm:pt modelId="{BA428FA1-6891-45A3-A8AA-E2AB7E3C582B}" type="pres">
      <dgm:prSet presAssocID="{FF829C81-7B76-4453-900D-479E734AFDE7}" presName="childText" presStyleLbl="bgAcc1" presStyleIdx="1" presStyleCnt="16" custScaleX="138957" custScaleY="215537" custLinFactNeighborX="64327" custLinFactNeighborY="252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F1BD3-FEF1-40C7-BE87-98E4372DD265}" type="pres">
      <dgm:prSet presAssocID="{EFF30A3A-F691-4DE9-AC22-6F63162168EC}" presName="Name13" presStyleLbl="parChTrans1D2" presStyleIdx="2" presStyleCnt="16"/>
      <dgm:spPr/>
      <dgm:t>
        <a:bodyPr/>
        <a:lstStyle/>
        <a:p>
          <a:endParaRPr lang="en-IN"/>
        </a:p>
      </dgm:t>
    </dgm:pt>
    <dgm:pt modelId="{B0E56105-D4AE-4260-84F6-D4B88C544C97}" type="pres">
      <dgm:prSet presAssocID="{80706220-389D-4960-951E-4A5D8220730F}" presName="childText" presStyleLbl="bgAcc1" presStyleIdx="2" presStyleCnt="16" custScaleX="142951" custScaleY="175260" custLinFactNeighborX="64386" custLinFactNeighborY="331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9EC86-DD4D-4952-BEBF-0169D18EB29F}" type="pres">
      <dgm:prSet presAssocID="{2A720C57-698D-461D-9605-5C9D90BF69F7}" presName="root" presStyleCnt="0"/>
      <dgm:spPr/>
    </dgm:pt>
    <dgm:pt modelId="{7189F1F9-DEEF-41B7-A995-A0349A4F6EC3}" type="pres">
      <dgm:prSet presAssocID="{2A720C57-698D-461D-9605-5C9D90BF69F7}" presName="rootComposite" presStyleCnt="0"/>
      <dgm:spPr/>
    </dgm:pt>
    <dgm:pt modelId="{C3E509CE-D520-40F7-BCA3-0304ED627B31}" type="pres">
      <dgm:prSet presAssocID="{2A720C57-698D-461D-9605-5C9D90BF69F7}" presName="rootText" presStyleLbl="node1" presStyleIdx="1" presStyleCnt="6" custScaleX="140479" custScaleY="150481" custLinFactNeighborX="2643" custLinFactNeighborY="2643"/>
      <dgm:spPr/>
      <dgm:t>
        <a:bodyPr/>
        <a:lstStyle/>
        <a:p>
          <a:endParaRPr lang="en-IN"/>
        </a:p>
      </dgm:t>
    </dgm:pt>
    <dgm:pt modelId="{B0C2585F-E13A-47D2-8B64-298B10111F81}" type="pres">
      <dgm:prSet presAssocID="{2A720C57-698D-461D-9605-5C9D90BF69F7}" presName="rootConnector" presStyleLbl="node1" presStyleIdx="1" presStyleCnt="6"/>
      <dgm:spPr/>
      <dgm:t>
        <a:bodyPr/>
        <a:lstStyle/>
        <a:p>
          <a:endParaRPr lang="en-IN"/>
        </a:p>
      </dgm:t>
    </dgm:pt>
    <dgm:pt modelId="{BBF813EC-98DB-461B-B812-AF887A623886}" type="pres">
      <dgm:prSet presAssocID="{2A720C57-698D-461D-9605-5C9D90BF69F7}" presName="childShape" presStyleCnt="0"/>
      <dgm:spPr/>
    </dgm:pt>
    <dgm:pt modelId="{EB17BCEB-6F32-4F83-9251-913BC1FAA324}" type="pres">
      <dgm:prSet presAssocID="{48A0FE51-82EA-4A6F-8C63-71432649E44A}" presName="Name13" presStyleLbl="parChTrans1D2" presStyleIdx="3" presStyleCnt="16"/>
      <dgm:spPr/>
      <dgm:t>
        <a:bodyPr/>
        <a:lstStyle/>
        <a:p>
          <a:endParaRPr lang="en-IN"/>
        </a:p>
      </dgm:t>
    </dgm:pt>
    <dgm:pt modelId="{2FD551B1-2554-451B-ACC5-F182A1A8E7F0}" type="pres">
      <dgm:prSet presAssocID="{D55ED8D8-00DB-4106-AA70-E7EAD5FBFCFC}" presName="childText" presStyleLbl="bgAcc1" presStyleIdx="3" presStyleCnt="16" custLinFactNeighborX="19307" custLinFactNeighborY="153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83790A-F300-469E-B0C1-51658B2C9DC4}" type="pres">
      <dgm:prSet presAssocID="{74830392-A509-40E5-B13D-570E410D34E2}" presName="Name13" presStyleLbl="parChTrans1D2" presStyleIdx="4" presStyleCnt="16"/>
      <dgm:spPr/>
      <dgm:t>
        <a:bodyPr/>
        <a:lstStyle/>
        <a:p>
          <a:endParaRPr lang="en-IN"/>
        </a:p>
      </dgm:t>
    </dgm:pt>
    <dgm:pt modelId="{6F0B37C3-B550-42E0-A6EE-87CE4E083AA2}" type="pres">
      <dgm:prSet presAssocID="{D3492315-62C0-40FD-BFA3-CF8E052D394F}" presName="childText" presStyleLbl="bgAcc1" presStyleIdx="4" presStyleCnt="16" custLinFactNeighborX="19307" custLinFactNeighborY="26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E95175-A50B-46AC-92FC-453ED63C276D}" type="pres">
      <dgm:prSet presAssocID="{C33368B2-C8EC-4888-B990-ABD16CB475EE}" presName="Name13" presStyleLbl="parChTrans1D2" presStyleIdx="5" presStyleCnt="16"/>
      <dgm:spPr/>
      <dgm:t>
        <a:bodyPr/>
        <a:lstStyle/>
        <a:p>
          <a:endParaRPr lang="en-IN"/>
        </a:p>
      </dgm:t>
    </dgm:pt>
    <dgm:pt modelId="{F334F070-9667-49F4-AD09-5C6ECDDD829F}" type="pres">
      <dgm:prSet presAssocID="{EAFBDFD3-B05A-4005-8C56-B8217210563B}" presName="childText" presStyleLbl="bgAcc1" presStyleIdx="5" presStyleCnt="16" custLinFactNeighborX="193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551E6-F306-4B64-938C-FDBE6D141DD7}" type="pres">
      <dgm:prSet presAssocID="{849D4E06-4C0E-46BA-842D-0CAC88FACA31}" presName="root" presStyleCnt="0"/>
      <dgm:spPr/>
    </dgm:pt>
    <dgm:pt modelId="{131EC80E-17FD-492F-928B-99BAF7B38467}" type="pres">
      <dgm:prSet presAssocID="{849D4E06-4C0E-46BA-842D-0CAC88FACA31}" presName="rootComposite" presStyleCnt="0"/>
      <dgm:spPr/>
    </dgm:pt>
    <dgm:pt modelId="{54FD7FEF-0AB6-4EA9-89CF-AA7AFAF8B8F4}" type="pres">
      <dgm:prSet presAssocID="{849D4E06-4C0E-46BA-842D-0CAC88FACA31}" presName="rootText" presStyleLbl="node1" presStyleIdx="2" presStyleCnt="6" custScaleX="117604" custScaleY="160427"/>
      <dgm:spPr/>
      <dgm:t>
        <a:bodyPr/>
        <a:lstStyle/>
        <a:p>
          <a:endParaRPr lang="en-IN"/>
        </a:p>
      </dgm:t>
    </dgm:pt>
    <dgm:pt modelId="{35980C3F-F9E5-4AB1-A056-7BB9858FD4F1}" type="pres">
      <dgm:prSet presAssocID="{849D4E06-4C0E-46BA-842D-0CAC88FACA31}" presName="rootConnector" presStyleLbl="node1" presStyleIdx="2" presStyleCnt="6"/>
      <dgm:spPr/>
      <dgm:t>
        <a:bodyPr/>
        <a:lstStyle/>
        <a:p>
          <a:endParaRPr lang="en-IN"/>
        </a:p>
      </dgm:t>
    </dgm:pt>
    <dgm:pt modelId="{59C51841-2A9A-4F4A-803C-F836E8E266FE}" type="pres">
      <dgm:prSet presAssocID="{849D4E06-4C0E-46BA-842D-0CAC88FACA31}" presName="childShape" presStyleCnt="0"/>
      <dgm:spPr/>
    </dgm:pt>
    <dgm:pt modelId="{269541E0-9358-44BE-8807-3D6E77A2D204}" type="pres">
      <dgm:prSet presAssocID="{85AB0968-80D1-4770-9BE6-72C99E2AEF55}" presName="Name13" presStyleLbl="parChTrans1D2" presStyleIdx="6" presStyleCnt="16"/>
      <dgm:spPr/>
      <dgm:t>
        <a:bodyPr/>
        <a:lstStyle/>
        <a:p>
          <a:endParaRPr lang="en-IN"/>
        </a:p>
      </dgm:t>
    </dgm:pt>
    <dgm:pt modelId="{2C960C36-9D62-44F3-8FC7-D1E2F185E908}" type="pres">
      <dgm:prSet presAssocID="{DB829FE8-FB74-4E55-921A-EA293DC1D200}" presName="childText" presStyleLbl="bgAcc1" presStyleIdx="6" presStyleCnt="16" custScaleX="106949" custScaleY="2501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4EE653-20B8-456B-87E4-D47662BB73E7}" type="pres">
      <dgm:prSet presAssocID="{89F58EA6-4212-4489-AF8E-35EDFC165C7C}" presName="Name13" presStyleLbl="parChTrans1D2" presStyleIdx="7" presStyleCnt="16"/>
      <dgm:spPr/>
      <dgm:t>
        <a:bodyPr/>
        <a:lstStyle/>
        <a:p>
          <a:endParaRPr lang="en-IN"/>
        </a:p>
      </dgm:t>
    </dgm:pt>
    <dgm:pt modelId="{AF411A43-66AA-4AF2-A0A7-2F13998E9062}" type="pres">
      <dgm:prSet presAssocID="{F281569D-6BDB-40D5-BEB7-3B7B7FFC4F73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91C45-1597-4E41-B8DF-798D57E4D245}" type="pres">
      <dgm:prSet presAssocID="{21A38F96-3BC9-43ED-AC63-AAE0BE56C288}" presName="Name13" presStyleLbl="parChTrans1D2" presStyleIdx="8" presStyleCnt="16"/>
      <dgm:spPr/>
      <dgm:t>
        <a:bodyPr/>
        <a:lstStyle/>
        <a:p>
          <a:endParaRPr lang="en-IN"/>
        </a:p>
      </dgm:t>
    </dgm:pt>
    <dgm:pt modelId="{BB3EE674-FE28-4E36-9C3E-41EB45B55CB4}" type="pres">
      <dgm:prSet presAssocID="{E694E6B8-AE2B-4048-80CA-2D46991A3263}" presName="childText" presStyleLbl="bgAcc1" presStyleIdx="8" presStyleCnt="16" custScaleX="131873" custScaleY="1305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91F939-41F3-4057-89DA-DAD1AF9E680C}" type="pres">
      <dgm:prSet presAssocID="{11E37050-F98B-4B81-ADB5-F753CD3B2080}" presName="root" presStyleCnt="0"/>
      <dgm:spPr/>
    </dgm:pt>
    <dgm:pt modelId="{6C32EEE2-F288-4272-AE0B-45B2D16C47B6}" type="pres">
      <dgm:prSet presAssocID="{11E37050-F98B-4B81-ADB5-F753CD3B2080}" presName="rootComposite" presStyleCnt="0"/>
      <dgm:spPr/>
    </dgm:pt>
    <dgm:pt modelId="{5BEA035F-A402-42F3-822A-EF7181B4FFC8}" type="pres">
      <dgm:prSet presAssocID="{11E37050-F98B-4B81-ADB5-F753CD3B2080}" presName="rootText" presStyleLbl="node1" presStyleIdx="3" presStyleCnt="6" custScaleX="148457" custScaleY="181493"/>
      <dgm:spPr/>
      <dgm:t>
        <a:bodyPr/>
        <a:lstStyle/>
        <a:p>
          <a:endParaRPr lang="en-IN"/>
        </a:p>
      </dgm:t>
    </dgm:pt>
    <dgm:pt modelId="{4A9931D9-D96E-43BD-96E1-9AD89649F3BD}" type="pres">
      <dgm:prSet presAssocID="{11E37050-F98B-4B81-ADB5-F753CD3B2080}" presName="rootConnector" presStyleLbl="node1" presStyleIdx="3" presStyleCnt="6"/>
      <dgm:spPr/>
      <dgm:t>
        <a:bodyPr/>
        <a:lstStyle/>
        <a:p>
          <a:endParaRPr lang="en-IN"/>
        </a:p>
      </dgm:t>
    </dgm:pt>
    <dgm:pt modelId="{A6333ADD-E4BB-40F1-9752-2126B43BE052}" type="pres">
      <dgm:prSet presAssocID="{11E37050-F98B-4B81-ADB5-F753CD3B2080}" presName="childShape" presStyleCnt="0"/>
      <dgm:spPr/>
    </dgm:pt>
    <dgm:pt modelId="{B8C3A134-E391-4AC2-9364-3E3950C7B34E}" type="pres">
      <dgm:prSet presAssocID="{38B18F9E-950A-421F-8FA1-7BFBF3F65C50}" presName="Name13" presStyleLbl="parChTrans1D2" presStyleIdx="9" presStyleCnt="16"/>
      <dgm:spPr/>
      <dgm:t>
        <a:bodyPr/>
        <a:lstStyle/>
        <a:p>
          <a:endParaRPr lang="en-IN"/>
        </a:p>
      </dgm:t>
    </dgm:pt>
    <dgm:pt modelId="{92993B05-467A-47B8-A4EC-F30B40EBF555}" type="pres">
      <dgm:prSet presAssocID="{D8B3D5FB-7FD2-4C2F-98D5-2923E6E77E7A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218794-74BE-4DA8-866E-99E3A3942862}" type="pres">
      <dgm:prSet presAssocID="{AD3CB90E-DCA1-4F2E-8503-CEA0422FA653}" presName="Name13" presStyleLbl="parChTrans1D2" presStyleIdx="10" presStyleCnt="16"/>
      <dgm:spPr/>
      <dgm:t>
        <a:bodyPr/>
        <a:lstStyle/>
        <a:p>
          <a:endParaRPr lang="en-IN"/>
        </a:p>
      </dgm:t>
    </dgm:pt>
    <dgm:pt modelId="{E57209CB-08EC-4554-BFD3-43D4933095ED}" type="pres">
      <dgm:prSet presAssocID="{620E58FE-672E-41BD-BE3A-F123839BC44F}" presName="childText" presStyleLbl="bgAcc1" presStyleIdx="10" presStyleCnt="16" custScaleX="132297" custLinFactNeighborX="-2061" custLinFactNeighborY="-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7D188F-CF3E-45AB-93D6-9E34A46D273C}" type="pres">
      <dgm:prSet presAssocID="{0A1ADA41-4D94-4667-92FA-EF5487EAC5DC}" presName="Name13" presStyleLbl="parChTrans1D2" presStyleIdx="11" presStyleCnt="16"/>
      <dgm:spPr/>
      <dgm:t>
        <a:bodyPr/>
        <a:lstStyle/>
        <a:p>
          <a:endParaRPr lang="en-IN"/>
        </a:p>
      </dgm:t>
    </dgm:pt>
    <dgm:pt modelId="{9A68E036-5788-44C5-A40A-BDE3864EE625}" type="pres">
      <dgm:prSet presAssocID="{E9CA0D7E-A2E4-428F-8C3D-E0C50D25A86B}" presName="childText" presStyleLbl="bgAcc1" presStyleIdx="11" presStyleCnt="16" custScaleX="1281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BDA666-B2AE-4C6D-BE8A-2AB3ED978CCB}" type="pres">
      <dgm:prSet presAssocID="{F21BF105-796C-41C2-A10A-C8C28B2178C0}" presName="Name13" presStyleLbl="parChTrans1D2" presStyleIdx="12" presStyleCnt="16"/>
      <dgm:spPr/>
      <dgm:t>
        <a:bodyPr/>
        <a:lstStyle/>
        <a:p>
          <a:endParaRPr lang="en-IN"/>
        </a:p>
      </dgm:t>
    </dgm:pt>
    <dgm:pt modelId="{C69429F3-1257-4474-BF1C-8E735096BED9}" type="pres">
      <dgm:prSet presAssocID="{E40DE8C6-A024-49DE-A47B-9D959BA19756}" presName="childText" presStyleLbl="bgAcc1" presStyleIdx="12" presStyleCnt="16" custScaleX="1221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581969-4887-45BF-9495-35ED6DB89BC1}" type="pres">
      <dgm:prSet presAssocID="{5A84CD10-B934-42EA-A4E6-B60A596CAFA1}" presName="root" presStyleCnt="0"/>
      <dgm:spPr/>
    </dgm:pt>
    <dgm:pt modelId="{F3314CF1-67F2-42E3-B71A-1CAF6A79AF11}" type="pres">
      <dgm:prSet presAssocID="{5A84CD10-B934-42EA-A4E6-B60A596CAFA1}" presName="rootComposite" presStyleCnt="0"/>
      <dgm:spPr/>
    </dgm:pt>
    <dgm:pt modelId="{FE18CBD6-1367-42A5-B3C0-C440B312E861}" type="pres">
      <dgm:prSet presAssocID="{5A84CD10-B934-42EA-A4E6-B60A596CAFA1}" presName="rootText" presStyleLbl="node1" presStyleIdx="4" presStyleCnt="6" custScaleX="111332" custScaleY="177529"/>
      <dgm:spPr/>
      <dgm:t>
        <a:bodyPr/>
        <a:lstStyle/>
        <a:p>
          <a:endParaRPr lang="en-IN"/>
        </a:p>
      </dgm:t>
    </dgm:pt>
    <dgm:pt modelId="{4EC50D46-BB1B-4AFF-B3B6-ABAAD9C3D9E7}" type="pres">
      <dgm:prSet presAssocID="{5A84CD10-B934-42EA-A4E6-B60A596CAFA1}" presName="rootConnector" presStyleLbl="node1" presStyleIdx="4" presStyleCnt="6"/>
      <dgm:spPr/>
      <dgm:t>
        <a:bodyPr/>
        <a:lstStyle/>
        <a:p>
          <a:endParaRPr lang="en-IN"/>
        </a:p>
      </dgm:t>
    </dgm:pt>
    <dgm:pt modelId="{9DA8DE11-1961-49BB-9623-CD2EA5BDF327}" type="pres">
      <dgm:prSet presAssocID="{5A84CD10-B934-42EA-A4E6-B60A596CAFA1}" presName="childShape" presStyleCnt="0"/>
      <dgm:spPr/>
    </dgm:pt>
    <dgm:pt modelId="{9309A2B2-E9C2-4E76-A17A-C443EE2FEF27}" type="pres">
      <dgm:prSet presAssocID="{ECFE69F8-026A-47D7-8730-13AB70FA4658}" presName="Name13" presStyleLbl="parChTrans1D2" presStyleIdx="13" presStyleCnt="16"/>
      <dgm:spPr/>
      <dgm:t>
        <a:bodyPr/>
        <a:lstStyle/>
        <a:p>
          <a:endParaRPr lang="en-IN"/>
        </a:p>
      </dgm:t>
    </dgm:pt>
    <dgm:pt modelId="{EA74A6A4-E662-4415-AE3D-1689A9EE77A7}" type="pres">
      <dgm:prSet presAssocID="{A5B311DB-CFC4-447F-A906-E8A3925775AC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042DD7-B301-4B65-9042-663E12D331AD}" type="pres">
      <dgm:prSet presAssocID="{4CA723CA-4CD4-478A-899F-93C729113103}" presName="Name13" presStyleLbl="parChTrans1D2" presStyleIdx="14" presStyleCnt="16"/>
      <dgm:spPr/>
      <dgm:t>
        <a:bodyPr/>
        <a:lstStyle/>
        <a:p>
          <a:endParaRPr lang="en-IN"/>
        </a:p>
      </dgm:t>
    </dgm:pt>
    <dgm:pt modelId="{FA2BEF4E-47F2-47CE-9736-4FB88A584040}" type="pres">
      <dgm:prSet presAssocID="{674EA7FF-C441-4EFD-AEA9-6C688C8F3BFF}" presName="childText" presStyleLbl="bgAcc1" presStyleIdx="14" presStyleCnt="16" custLinFactNeighborX="15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89AC5E-7145-4975-8172-9DF72438AA7C}" type="pres">
      <dgm:prSet presAssocID="{37057CFF-04A4-49F9-B8EB-29C085D3F4E4}" presName="root" presStyleCnt="0"/>
      <dgm:spPr/>
    </dgm:pt>
    <dgm:pt modelId="{AFECC2C0-41FF-487E-9807-26A4A2E93D33}" type="pres">
      <dgm:prSet presAssocID="{37057CFF-04A4-49F9-B8EB-29C085D3F4E4}" presName="rootComposite" presStyleCnt="0"/>
      <dgm:spPr/>
    </dgm:pt>
    <dgm:pt modelId="{FED34BF7-5476-4B9F-8F1F-A7A47CE50D85}" type="pres">
      <dgm:prSet presAssocID="{37057CFF-04A4-49F9-B8EB-29C085D3F4E4}" presName="rootText" presStyleLbl="node1" presStyleIdx="5" presStyleCnt="6" custScaleX="110819" custScaleY="175983"/>
      <dgm:spPr/>
      <dgm:t>
        <a:bodyPr/>
        <a:lstStyle/>
        <a:p>
          <a:endParaRPr lang="en-IN"/>
        </a:p>
      </dgm:t>
    </dgm:pt>
    <dgm:pt modelId="{76798512-F25E-45F6-925B-5663C2C93C4B}" type="pres">
      <dgm:prSet presAssocID="{37057CFF-04A4-49F9-B8EB-29C085D3F4E4}" presName="rootConnector" presStyleLbl="node1" presStyleIdx="5" presStyleCnt="6"/>
      <dgm:spPr/>
      <dgm:t>
        <a:bodyPr/>
        <a:lstStyle/>
        <a:p>
          <a:endParaRPr lang="en-IN"/>
        </a:p>
      </dgm:t>
    </dgm:pt>
    <dgm:pt modelId="{8D0692BC-DA0D-443F-A8D0-8E98704AB74F}" type="pres">
      <dgm:prSet presAssocID="{37057CFF-04A4-49F9-B8EB-29C085D3F4E4}" presName="childShape" presStyleCnt="0"/>
      <dgm:spPr/>
    </dgm:pt>
    <dgm:pt modelId="{81534BDA-436B-4620-9FBA-FC1B6093B568}" type="pres">
      <dgm:prSet presAssocID="{FA71D1F1-3BB6-4D18-9338-E308DDA5ECB8}" presName="Name13" presStyleLbl="parChTrans1D2" presStyleIdx="15" presStyleCnt="16"/>
      <dgm:spPr/>
      <dgm:t>
        <a:bodyPr/>
        <a:lstStyle/>
        <a:p>
          <a:endParaRPr lang="en-IN"/>
        </a:p>
      </dgm:t>
    </dgm:pt>
    <dgm:pt modelId="{651FCDAD-7E3F-418A-A0F9-305E4702511D}" type="pres">
      <dgm:prSet presAssocID="{DC3A5C12-33AF-4340-9623-DED9B0285164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41DAAD-1FE9-406A-980F-0B9294722726}" srcId="{2A720C57-698D-461D-9605-5C9D90BF69F7}" destId="{D3492315-62C0-40FD-BFA3-CF8E052D394F}" srcOrd="1" destOrd="0" parTransId="{74830392-A509-40E5-B13D-570E410D34E2}" sibTransId="{030676F6-7800-402C-869B-E1D73289511B}"/>
    <dgm:cxn modelId="{4DCB688F-10E0-45B1-82C9-2EFCB084C2EF}" type="presOf" srcId="{674EA7FF-C441-4EFD-AEA9-6C688C8F3BFF}" destId="{FA2BEF4E-47F2-47CE-9736-4FB88A584040}" srcOrd="0" destOrd="0" presId="urn:microsoft.com/office/officeart/2005/8/layout/hierarchy3"/>
    <dgm:cxn modelId="{E21C0911-8474-472F-B3D0-1969007B6011}" srcId="{849D4E06-4C0E-46BA-842D-0CAC88FACA31}" destId="{DB829FE8-FB74-4E55-921A-EA293DC1D200}" srcOrd="0" destOrd="0" parTransId="{85AB0968-80D1-4770-9BE6-72C99E2AEF55}" sibTransId="{5B298D1B-3B72-403F-8816-0077530881B7}"/>
    <dgm:cxn modelId="{C37CAFE9-8650-4FA7-A5C5-3CAAB82AA670}" type="presOf" srcId="{EAFBDFD3-B05A-4005-8C56-B8217210563B}" destId="{F334F070-9667-49F4-AD09-5C6ECDDD829F}" srcOrd="0" destOrd="0" presId="urn:microsoft.com/office/officeart/2005/8/layout/hierarchy3"/>
    <dgm:cxn modelId="{CF0C53C8-1CD2-412B-A8F8-84CB31BF8602}" type="presOf" srcId="{AD3CB90E-DCA1-4F2E-8503-CEA0422FA653}" destId="{E7218794-74BE-4DA8-866E-99E3A3942862}" srcOrd="0" destOrd="0" presId="urn:microsoft.com/office/officeart/2005/8/layout/hierarchy3"/>
    <dgm:cxn modelId="{8441CB4A-C56D-45BE-9DE8-87D33F4CED9A}" type="presOf" srcId="{89F58EA6-4212-4489-AF8E-35EDFC165C7C}" destId="{6A4EE653-20B8-456B-87E4-D47662BB73E7}" srcOrd="0" destOrd="0" presId="urn:microsoft.com/office/officeart/2005/8/layout/hierarchy3"/>
    <dgm:cxn modelId="{D870521C-1025-48FD-936F-20C0DDA8B030}" srcId="{849D4E06-4C0E-46BA-842D-0CAC88FACA31}" destId="{F281569D-6BDB-40D5-BEB7-3B7B7FFC4F73}" srcOrd="1" destOrd="0" parTransId="{89F58EA6-4212-4489-AF8E-35EDFC165C7C}" sibTransId="{70038E52-53E5-4777-B888-69CCC1CEE018}"/>
    <dgm:cxn modelId="{2ABCBB17-1BC4-4BE9-9301-7A000471BE05}" srcId="{129EEC08-BF58-4C28-A0AC-C001A71F22F7}" destId="{5A84CD10-B934-42EA-A4E6-B60A596CAFA1}" srcOrd="4" destOrd="0" parTransId="{47A472D3-42BF-4869-A415-580D4CEEC51F}" sibTransId="{27D5764B-A2EE-4AB3-A0EC-83D432059AD3}"/>
    <dgm:cxn modelId="{AA03CD0F-3F83-430A-AA5C-EA569EFE57A9}" type="presOf" srcId="{74830392-A509-40E5-B13D-570E410D34E2}" destId="{5383790A-F300-469E-B0C1-51658B2C9DC4}" srcOrd="0" destOrd="0" presId="urn:microsoft.com/office/officeart/2005/8/layout/hierarchy3"/>
    <dgm:cxn modelId="{8970B19B-1751-4E83-A76B-0DE9F847BD90}" type="presOf" srcId="{F281569D-6BDB-40D5-BEB7-3B7B7FFC4F73}" destId="{AF411A43-66AA-4AF2-A0A7-2F13998E9062}" srcOrd="0" destOrd="0" presId="urn:microsoft.com/office/officeart/2005/8/layout/hierarchy3"/>
    <dgm:cxn modelId="{BC57D249-EBF1-496E-8597-C95612155C9B}" type="presOf" srcId="{37057CFF-04A4-49F9-B8EB-29C085D3F4E4}" destId="{76798512-F25E-45F6-925B-5663C2C93C4B}" srcOrd="1" destOrd="0" presId="urn:microsoft.com/office/officeart/2005/8/layout/hierarchy3"/>
    <dgm:cxn modelId="{6DE51589-8BE5-4C4B-9ACD-D3926713472F}" type="presOf" srcId="{85AB0968-80D1-4770-9BE6-72C99E2AEF55}" destId="{269541E0-9358-44BE-8807-3D6E77A2D204}" srcOrd="0" destOrd="0" presId="urn:microsoft.com/office/officeart/2005/8/layout/hierarchy3"/>
    <dgm:cxn modelId="{C050097E-F011-48AF-8ACF-89363CA6BFAE}" type="presOf" srcId="{EFF30A3A-F691-4DE9-AC22-6F63162168EC}" destId="{E2EF1BD3-FEF1-40C7-BE87-98E4372DD265}" srcOrd="0" destOrd="0" presId="urn:microsoft.com/office/officeart/2005/8/layout/hierarchy3"/>
    <dgm:cxn modelId="{84CF600F-49D3-475E-A06D-86B591F47332}" type="presOf" srcId="{DB829FE8-FB74-4E55-921A-EA293DC1D200}" destId="{2C960C36-9D62-44F3-8FC7-D1E2F185E908}" srcOrd="0" destOrd="0" presId="urn:microsoft.com/office/officeart/2005/8/layout/hierarchy3"/>
    <dgm:cxn modelId="{9FD91AA7-8411-4E6B-A817-58B17482D817}" type="presOf" srcId="{849D4E06-4C0E-46BA-842D-0CAC88FACA31}" destId="{54FD7FEF-0AB6-4EA9-89CF-AA7AFAF8B8F4}" srcOrd="0" destOrd="0" presId="urn:microsoft.com/office/officeart/2005/8/layout/hierarchy3"/>
    <dgm:cxn modelId="{E50D1F95-1602-4E9F-957B-391333AFFC57}" srcId="{11E37050-F98B-4B81-ADB5-F753CD3B2080}" destId="{E40DE8C6-A024-49DE-A47B-9D959BA19756}" srcOrd="3" destOrd="0" parTransId="{F21BF105-796C-41C2-A10A-C8C28B2178C0}" sibTransId="{A9C1FA90-F3CB-4667-8FF0-F5C4BC84EBD6}"/>
    <dgm:cxn modelId="{BD970458-112C-4A82-8B23-5E2D5763AA8B}" srcId="{2A720C57-698D-461D-9605-5C9D90BF69F7}" destId="{D55ED8D8-00DB-4106-AA70-E7EAD5FBFCFC}" srcOrd="0" destOrd="0" parTransId="{48A0FE51-82EA-4A6F-8C63-71432649E44A}" sibTransId="{3C72DC12-18A5-4685-832D-003571646E31}"/>
    <dgm:cxn modelId="{E7AD40B1-A57A-4AB7-B733-B68A3265A0F5}" srcId="{5A84CD10-B934-42EA-A4E6-B60A596CAFA1}" destId="{674EA7FF-C441-4EFD-AEA9-6C688C8F3BFF}" srcOrd="1" destOrd="0" parTransId="{4CA723CA-4CD4-478A-899F-93C729113103}" sibTransId="{B9EF180E-45E1-4541-BD34-7D9CD4532667}"/>
    <dgm:cxn modelId="{37FB65B2-F85C-4934-9006-AED1594B9320}" type="presOf" srcId="{C33368B2-C8EC-4888-B990-ABD16CB475EE}" destId="{CCE95175-A50B-46AC-92FC-453ED63C276D}" srcOrd="0" destOrd="0" presId="urn:microsoft.com/office/officeart/2005/8/layout/hierarchy3"/>
    <dgm:cxn modelId="{6BB8F010-5D27-46E7-B101-872B7B1412AF}" type="presOf" srcId="{E40DE8C6-A024-49DE-A47B-9D959BA19756}" destId="{C69429F3-1257-4474-BF1C-8E735096BED9}" srcOrd="0" destOrd="0" presId="urn:microsoft.com/office/officeart/2005/8/layout/hierarchy3"/>
    <dgm:cxn modelId="{11C00138-8757-4584-B31D-90CFF3B44884}" type="presOf" srcId="{849D4E06-4C0E-46BA-842D-0CAC88FACA31}" destId="{35980C3F-F9E5-4AB1-A056-7BB9858FD4F1}" srcOrd="1" destOrd="0" presId="urn:microsoft.com/office/officeart/2005/8/layout/hierarchy3"/>
    <dgm:cxn modelId="{223B0ABA-C634-4308-AADF-3A4766AD730B}" srcId="{11E37050-F98B-4B81-ADB5-F753CD3B2080}" destId="{E9CA0D7E-A2E4-428F-8C3D-E0C50D25A86B}" srcOrd="2" destOrd="0" parTransId="{0A1ADA41-4D94-4667-92FA-EF5487EAC5DC}" sibTransId="{38F3FFCB-EF6B-411C-8BFD-897742E667B3}"/>
    <dgm:cxn modelId="{78E67887-8DC5-4603-9F34-C7050CB487ED}" type="presOf" srcId="{DC3A5C12-33AF-4340-9623-DED9B0285164}" destId="{651FCDAD-7E3F-418A-A0F9-305E4702511D}" srcOrd="0" destOrd="0" presId="urn:microsoft.com/office/officeart/2005/8/layout/hierarchy3"/>
    <dgm:cxn modelId="{30CD3884-A598-4283-A1A7-04F7CEE7720E}" type="presOf" srcId="{21A38F96-3BC9-43ED-AC63-AAE0BE56C288}" destId="{1FC91C45-1597-4E41-B8DF-798D57E4D245}" srcOrd="0" destOrd="0" presId="urn:microsoft.com/office/officeart/2005/8/layout/hierarchy3"/>
    <dgm:cxn modelId="{63D810F5-C03A-4ECA-92F9-AE6CC48B180B}" srcId="{11E37050-F98B-4B81-ADB5-F753CD3B2080}" destId="{D8B3D5FB-7FD2-4C2F-98D5-2923E6E77E7A}" srcOrd="0" destOrd="0" parTransId="{38B18F9E-950A-421F-8FA1-7BFBF3F65C50}" sibTransId="{E5843D5E-F706-4598-9917-E970089FDE3F}"/>
    <dgm:cxn modelId="{FB175B63-C5EC-4E59-A41E-18C21F8DD32C}" type="presOf" srcId="{D8B3D5FB-7FD2-4C2F-98D5-2923E6E77E7A}" destId="{92993B05-467A-47B8-A4EC-F30B40EBF555}" srcOrd="0" destOrd="0" presId="urn:microsoft.com/office/officeart/2005/8/layout/hierarchy3"/>
    <dgm:cxn modelId="{37B44C59-6193-49E9-BD60-72E07FC0AAEE}" type="presOf" srcId="{A5B311DB-CFC4-447F-A906-E8A3925775AC}" destId="{EA74A6A4-E662-4415-AE3D-1689A9EE77A7}" srcOrd="0" destOrd="0" presId="urn:microsoft.com/office/officeart/2005/8/layout/hierarchy3"/>
    <dgm:cxn modelId="{44702B37-78A3-485E-9B1B-14495944CA88}" srcId="{5A84CD10-B934-42EA-A4E6-B60A596CAFA1}" destId="{A5B311DB-CFC4-447F-A906-E8A3925775AC}" srcOrd="0" destOrd="0" parTransId="{ECFE69F8-026A-47D7-8730-13AB70FA4658}" sibTransId="{CE0B711A-44FF-4A52-9798-CC8440ED4191}"/>
    <dgm:cxn modelId="{2D6E1A22-DA7A-4644-89A2-FC5A5EAC67E3}" type="presOf" srcId="{37057CFF-04A4-49F9-B8EB-29C085D3F4E4}" destId="{FED34BF7-5476-4B9F-8F1F-A7A47CE50D85}" srcOrd="0" destOrd="0" presId="urn:microsoft.com/office/officeart/2005/8/layout/hierarchy3"/>
    <dgm:cxn modelId="{9C9A634E-1653-490F-8945-56C62296E0B1}" type="presOf" srcId="{5A84CD10-B934-42EA-A4E6-B60A596CAFA1}" destId="{FE18CBD6-1367-42A5-B3C0-C440B312E861}" srcOrd="0" destOrd="0" presId="urn:microsoft.com/office/officeart/2005/8/layout/hierarchy3"/>
    <dgm:cxn modelId="{3F8ADDC2-D4D4-4BBD-AA96-920C558728D2}" type="presOf" srcId="{FA71D1F1-3BB6-4D18-9338-E308DDA5ECB8}" destId="{81534BDA-436B-4620-9FBA-FC1B6093B568}" srcOrd="0" destOrd="0" presId="urn:microsoft.com/office/officeart/2005/8/layout/hierarchy3"/>
    <dgm:cxn modelId="{8BE5EB66-28E4-4BE9-B4ED-45DF5AACE092}" type="presOf" srcId="{48A0FE51-82EA-4A6F-8C63-71432649E44A}" destId="{EB17BCEB-6F32-4F83-9251-913BC1FAA324}" srcOrd="0" destOrd="0" presId="urn:microsoft.com/office/officeart/2005/8/layout/hierarchy3"/>
    <dgm:cxn modelId="{A02E7D41-4194-489B-8314-0B94D821F95E}" srcId="{129EEC08-BF58-4C28-A0AC-C001A71F22F7}" destId="{E2A34184-6D49-4B98-A624-096B58409EB8}" srcOrd="0" destOrd="0" parTransId="{F46DEEF2-570C-458C-922C-9F9721CC8C17}" sibTransId="{0707C59D-D3DB-4B8A-ACC7-8AB43743A2C5}"/>
    <dgm:cxn modelId="{26E1AF92-5514-4CC8-9CE5-89911D92A88C}" type="presOf" srcId="{5D1698B9-C1F0-436B-9BB6-819658250097}" destId="{E7072B44-38EE-45CC-92FF-68735FD1DE32}" srcOrd="0" destOrd="0" presId="urn:microsoft.com/office/officeart/2005/8/layout/hierarchy3"/>
    <dgm:cxn modelId="{9B627FC7-F6C5-40BB-B830-C56154AC2F8D}" type="presOf" srcId="{2A720C57-698D-461D-9605-5C9D90BF69F7}" destId="{C3E509CE-D520-40F7-BCA3-0304ED627B31}" srcOrd="0" destOrd="0" presId="urn:microsoft.com/office/officeart/2005/8/layout/hierarchy3"/>
    <dgm:cxn modelId="{3319D512-4D6A-4B30-8EFE-E4C9425F2781}" srcId="{129EEC08-BF58-4C28-A0AC-C001A71F22F7}" destId="{37057CFF-04A4-49F9-B8EB-29C085D3F4E4}" srcOrd="5" destOrd="0" parTransId="{5C8718A9-5EB5-47D5-A389-1493829ED24A}" sibTransId="{0254138B-D7E1-43AE-B32B-83D8A069437A}"/>
    <dgm:cxn modelId="{1867C4E1-3988-4AF4-88DA-EE0C6212A5F3}" srcId="{129EEC08-BF58-4C28-A0AC-C001A71F22F7}" destId="{2A720C57-698D-461D-9605-5C9D90BF69F7}" srcOrd="1" destOrd="0" parTransId="{88817383-15D8-47F5-9DE9-D0232CB57ACD}" sibTransId="{BFCE4243-F1FA-4B58-9EE9-B40F6B4D14A1}"/>
    <dgm:cxn modelId="{51636532-1649-47B0-89F4-79FD718A146A}" type="presOf" srcId="{E694E6B8-AE2B-4048-80CA-2D46991A3263}" destId="{BB3EE674-FE28-4E36-9C3E-41EB45B55CB4}" srcOrd="0" destOrd="0" presId="urn:microsoft.com/office/officeart/2005/8/layout/hierarchy3"/>
    <dgm:cxn modelId="{D76907C4-2F83-4A89-9DDE-E7F67BD6DF08}" type="presOf" srcId="{11E37050-F98B-4B81-ADB5-F753CD3B2080}" destId="{5BEA035F-A402-42F3-822A-EF7181B4FFC8}" srcOrd="0" destOrd="0" presId="urn:microsoft.com/office/officeart/2005/8/layout/hierarchy3"/>
    <dgm:cxn modelId="{7AC1CB1B-168F-4E91-B285-0C7D45A4BD0E}" type="presOf" srcId="{D3492315-62C0-40FD-BFA3-CF8E052D394F}" destId="{6F0B37C3-B550-42E0-A6EE-87CE4E083AA2}" srcOrd="0" destOrd="0" presId="urn:microsoft.com/office/officeart/2005/8/layout/hierarchy3"/>
    <dgm:cxn modelId="{D8E4EDCB-80F2-4ABE-B02C-D282F4330091}" type="presOf" srcId="{620E58FE-672E-41BD-BE3A-F123839BC44F}" destId="{E57209CB-08EC-4554-BFD3-43D4933095ED}" srcOrd="0" destOrd="0" presId="urn:microsoft.com/office/officeart/2005/8/layout/hierarchy3"/>
    <dgm:cxn modelId="{5467832D-C73D-4945-B19D-9E44EC025550}" srcId="{E2A34184-6D49-4B98-A624-096B58409EB8}" destId="{80706220-389D-4960-951E-4A5D8220730F}" srcOrd="2" destOrd="0" parTransId="{EFF30A3A-F691-4DE9-AC22-6F63162168EC}" sibTransId="{2A353B2B-30E2-400E-8375-BAB5552AE0A6}"/>
    <dgm:cxn modelId="{8B0566C3-7947-4CFD-B946-7874D35B5E64}" srcId="{E2A34184-6D49-4B98-A624-096B58409EB8}" destId="{FF829C81-7B76-4453-900D-479E734AFDE7}" srcOrd="1" destOrd="0" parTransId="{943F93DC-6FD9-4443-98F8-36E5E73171EF}" sibTransId="{D4137F23-E39F-411D-B6DC-65B49FB4842B}"/>
    <dgm:cxn modelId="{2FF9F009-340F-4FF2-9F31-6E55B7D7B3EF}" srcId="{129EEC08-BF58-4C28-A0AC-C001A71F22F7}" destId="{849D4E06-4C0E-46BA-842D-0CAC88FACA31}" srcOrd="2" destOrd="0" parTransId="{69BBF0D6-E82F-47A0-BA1D-8754C727D34B}" sibTransId="{28D6C7DE-41DE-4BD6-B908-DF82DE413074}"/>
    <dgm:cxn modelId="{135B5164-788A-41E8-8E7F-6AE8BFED1897}" type="presOf" srcId="{E2A34184-6D49-4B98-A624-096B58409EB8}" destId="{4504BDAB-64C1-4A16-958B-4E8EE9F063ED}" srcOrd="1" destOrd="0" presId="urn:microsoft.com/office/officeart/2005/8/layout/hierarchy3"/>
    <dgm:cxn modelId="{4F8B05D9-EB1D-4B7C-A338-6A19F0B62013}" type="presOf" srcId="{0A1ADA41-4D94-4667-92FA-EF5487EAC5DC}" destId="{8E7D188F-CF3E-45AB-93D6-9E34A46D273C}" srcOrd="0" destOrd="0" presId="urn:microsoft.com/office/officeart/2005/8/layout/hierarchy3"/>
    <dgm:cxn modelId="{DCBAFACF-9879-40B9-B85F-9132D32394E1}" type="presOf" srcId="{B1870639-06E2-4D2C-9F5B-EAA7D9F17B2B}" destId="{67E7B48E-BF66-42DA-B602-875AE6C514A0}" srcOrd="0" destOrd="0" presId="urn:microsoft.com/office/officeart/2005/8/layout/hierarchy3"/>
    <dgm:cxn modelId="{8DF4101E-FCE2-4BD7-B1BE-BCC87E036009}" type="presOf" srcId="{5A84CD10-B934-42EA-A4E6-B60A596CAFA1}" destId="{4EC50D46-BB1B-4AFF-B3B6-ABAAD9C3D9E7}" srcOrd="1" destOrd="0" presId="urn:microsoft.com/office/officeart/2005/8/layout/hierarchy3"/>
    <dgm:cxn modelId="{7AC7BD8B-D039-4649-9037-1FE221D4050A}" srcId="{2A720C57-698D-461D-9605-5C9D90BF69F7}" destId="{EAFBDFD3-B05A-4005-8C56-B8217210563B}" srcOrd="2" destOrd="0" parTransId="{C33368B2-C8EC-4888-B990-ABD16CB475EE}" sibTransId="{F2EC4DEC-44F5-4FEC-A0DA-BE3045A5D60A}"/>
    <dgm:cxn modelId="{634DEA31-5D04-479E-930D-274D8E46C667}" type="presOf" srcId="{ECFE69F8-026A-47D7-8730-13AB70FA4658}" destId="{9309A2B2-E9C2-4E76-A17A-C443EE2FEF27}" srcOrd="0" destOrd="0" presId="urn:microsoft.com/office/officeart/2005/8/layout/hierarchy3"/>
    <dgm:cxn modelId="{C3F23420-F2C8-42B4-B6DF-EA13E5E5CE5E}" type="presOf" srcId="{E9CA0D7E-A2E4-428F-8C3D-E0C50D25A86B}" destId="{9A68E036-5788-44C5-A40A-BDE3864EE625}" srcOrd="0" destOrd="0" presId="urn:microsoft.com/office/officeart/2005/8/layout/hierarchy3"/>
    <dgm:cxn modelId="{A9492214-79AE-4493-A726-0186C6955111}" type="presOf" srcId="{129EEC08-BF58-4C28-A0AC-C001A71F22F7}" destId="{0FD91984-A011-40C5-B00A-AF9F6F31F420}" srcOrd="0" destOrd="0" presId="urn:microsoft.com/office/officeart/2005/8/layout/hierarchy3"/>
    <dgm:cxn modelId="{0829E455-D6CF-4229-8564-70DD20AAB8CE}" type="presOf" srcId="{D55ED8D8-00DB-4106-AA70-E7EAD5FBFCFC}" destId="{2FD551B1-2554-451B-ACC5-F182A1A8E7F0}" srcOrd="0" destOrd="0" presId="urn:microsoft.com/office/officeart/2005/8/layout/hierarchy3"/>
    <dgm:cxn modelId="{D10DD3B9-8535-4CDB-8EF2-2551D0F2BA2D}" srcId="{E2A34184-6D49-4B98-A624-096B58409EB8}" destId="{5D1698B9-C1F0-436B-9BB6-819658250097}" srcOrd="0" destOrd="0" parTransId="{B1870639-06E2-4D2C-9F5B-EAA7D9F17B2B}" sibTransId="{53E512B7-0B2E-4E04-AA8C-1466E7955880}"/>
    <dgm:cxn modelId="{F625C811-1E73-4194-8E1D-692014475FB5}" type="presOf" srcId="{4CA723CA-4CD4-478A-899F-93C729113103}" destId="{AB042DD7-B301-4B65-9042-663E12D331AD}" srcOrd="0" destOrd="0" presId="urn:microsoft.com/office/officeart/2005/8/layout/hierarchy3"/>
    <dgm:cxn modelId="{71EAC390-05B4-4629-92A0-1C5D4719BB4F}" type="presOf" srcId="{FF829C81-7B76-4453-900D-479E734AFDE7}" destId="{BA428FA1-6891-45A3-A8AA-E2AB7E3C582B}" srcOrd="0" destOrd="0" presId="urn:microsoft.com/office/officeart/2005/8/layout/hierarchy3"/>
    <dgm:cxn modelId="{6EC72545-9F1B-4286-BB56-280C24C31197}" type="presOf" srcId="{943F93DC-6FD9-4443-98F8-36E5E73171EF}" destId="{BFEC195C-39C9-4514-BB57-900A525F4278}" srcOrd="0" destOrd="0" presId="urn:microsoft.com/office/officeart/2005/8/layout/hierarchy3"/>
    <dgm:cxn modelId="{59100114-586A-4B4B-AF7F-02B710BDDD69}" type="presOf" srcId="{2A720C57-698D-461D-9605-5C9D90BF69F7}" destId="{B0C2585F-E13A-47D2-8B64-298B10111F81}" srcOrd="1" destOrd="0" presId="urn:microsoft.com/office/officeart/2005/8/layout/hierarchy3"/>
    <dgm:cxn modelId="{3DADB6AD-B456-4A71-B66E-79EDED2B5062}" srcId="{129EEC08-BF58-4C28-A0AC-C001A71F22F7}" destId="{11E37050-F98B-4B81-ADB5-F753CD3B2080}" srcOrd="3" destOrd="0" parTransId="{97FB4D64-EF35-4B40-9B7F-C671D14E2E2C}" sibTransId="{BE5A83D1-986A-4D50-B1F8-6B77BA0633BC}"/>
    <dgm:cxn modelId="{3F703DCF-5B21-4749-B4DC-2D1C6C474E5F}" srcId="{37057CFF-04A4-49F9-B8EB-29C085D3F4E4}" destId="{DC3A5C12-33AF-4340-9623-DED9B0285164}" srcOrd="0" destOrd="0" parTransId="{FA71D1F1-3BB6-4D18-9338-E308DDA5ECB8}" sibTransId="{76A1CD7B-BEBF-4BFB-BD73-87A37A00695D}"/>
    <dgm:cxn modelId="{9A6E2847-D951-4967-B379-3889DC721818}" type="presOf" srcId="{F21BF105-796C-41C2-A10A-C8C28B2178C0}" destId="{3ABDA666-B2AE-4C6D-BE8A-2AB3ED978CCB}" srcOrd="0" destOrd="0" presId="urn:microsoft.com/office/officeart/2005/8/layout/hierarchy3"/>
    <dgm:cxn modelId="{2DB0995F-EDFB-46C4-9739-99BEDF274E5B}" type="presOf" srcId="{38B18F9E-950A-421F-8FA1-7BFBF3F65C50}" destId="{B8C3A134-E391-4AC2-9364-3E3950C7B34E}" srcOrd="0" destOrd="0" presId="urn:microsoft.com/office/officeart/2005/8/layout/hierarchy3"/>
    <dgm:cxn modelId="{CC8B9D21-8D31-4943-9277-7629E750CF1D}" type="presOf" srcId="{E2A34184-6D49-4B98-A624-096B58409EB8}" destId="{54700D09-07C7-48D2-A9F1-F96858143251}" srcOrd="0" destOrd="0" presId="urn:microsoft.com/office/officeart/2005/8/layout/hierarchy3"/>
    <dgm:cxn modelId="{D2B61038-991A-452B-8A02-754FCDF6BB95}" srcId="{11E37050-F98B-4B81-ADB5-F753CD3B2080}" destId="{620E58FE-672E-41BD-BE3A-F123839BC44F}" srcOrd="1" destOrd="0" parTransId="{AD3CB90E-DCA1-4F2E-8503-CEA0422FA653}" sibTransId="{BB68FF8E-4685-4704-BD5A-ECE622BE5008}"/>
    <dgm:cxn modelId="{3602135F-00DC-46DC-ABFC-667ACDA2BB54}" type="presOf" srcId="{11E37050-F98B-4B81-ADB5-F753CD3B2080}" destId="{4A9931D9-D96E-43BD-96E1-9AD89649F3BD}" srcOrd="1" destOrd="0" presId="urn:microsoft.com/office/officeart/2005/8/layout/hierarchy3"/>
    <dgm:cxn modelId="{34100CA7-E187-4B44-8CE3-921E038A7238}" type="presOf" srcId="{80706220-389D-4960-951E-4A5D8220730F}" destId="{B0E56105-D4AE-4260-84F6-D4B88C544C97}" srcOrd="0" destOrd="0" presId="urn:microsoft.com/office/officeart/2005/8/layout/hierarchy3"/>
    <dgm:cxn modelId="{5BB681C7-9842-4BCD-A6F0-4A40DADDD6EA}" srcId="{849D4E06-4C0E-46BA-842D-0CAC88FACA31}" destId="{E694E6B8-AE2B-4048-80CA-2D46991A3263}" srcOrd="2" destOrd="0" parTransId="{21A38F96-3BC9-43ED-AC63-AAE0BE56C288}" sibTransId="{73AC64C0-877D-411D-8457-315C00BDC84E}"/>
    <dgm:cxn modelId="{0BBDD3FC-00DE-4642-A4C3-00D99A089F52}" type="presParOf" srcId="{0FD91984-A011-40C5-B00A-AF9F6F31F420}" destId="{9D1A21DF-6F1C-432B-B0C3-7D06D19D41A7}" srcOrd="0" destOrd="0" presId="urn:microsoft.com/office/officeart/2005/8/layout/hierarchy3"/>
    <dgm:cxn modelId="{7E6E6ECB-59A8-4F7E-9279-4D8AB95C61F6}" type="presParOf" srcId="{9D1A21DF-6F1C-432B-B0C3-7D06D19D41A7}" destId="{312D287F-E64D-4FF0-B7BC-1B648F417DF9}" srcOrd="0" destOrd="0" presId="urn:microsoft.com/office/officeart/2005/8/layout/hierarchy3"/>
    <dgm:cxn modelId="{29DDB6AC-81A3-47CE-A0C3-175381DE1E56}" type="presParOf" srcId="{312D287F-E64D-4FF0-B7BC-1B648F417DF9}" destId="{54700D09-07C7-48D2-A9F1-F96858143251}" srcOrd="0" destOrd="0" presId="urn:microsoft.com/office/officeart/2005/8/layout/hierarchy3"/>
    <dgm:cxn modelId="{D898FCB8-E531-4035-8F86-2823F191152A}" type="presParOf" srcId="{312D287F-E64D-4FF0-B7BC-1B648F417DF9}" destId="{4504BDAB-64C1-4A16-958B-4E8EE9F063ED}" srcOrd="1" destOrd="0" presId="urn:microsoft.com/office/officeart/2005/8/layout/hierarchy3"/>
    <dgm:cxn modelId="{DC2BD1A7-0904-4943-92DA-3A98F00BEF7C}" type="presParOf" srcId="{9D1A21DF-6F1C-432B-B0C3-7D06D19D41A7}" destId="{D3142392-7790-4925-BF8F-E467439AD762}" srcOrd="1" destOrd="0" presId="urn:microsoft.com/office/officeart/2005/8/layout/hierarchy3"/>
    <dgm:cxn modelId="{AF912DDF-19F3-4819-BDCB-7089EFEBD13F}" type="presParOf" srcId="{D3142392-7790-4925-BF8F-E467439AD762}" destId="{67E7B48E-BF66-42DA-B602-875AE6C514A0}" srcOrd="0" destOrd="0" presId="urn:microsoft.com/office/officeart/2005/8/layout/hierarchy3"/>
    <dgm:cxn modelId="{D99E5BC9-4BCC-4665-83AE-32B042D15C7E}" type="presParOf" srcId="{D3142392-7790-4925-BF8F-E467439AD762}" destId="{E7072B44-38EE-45CC-92FF-68735FD1DE32}" srcOrd="1" destOrd="0" presId="urn:microsoft.com/office/officeart/2005/8/layout/hierarchy3"/>
    <dgm:cxn modelId="{D7E40D9B-228A-4252-A736-69431CCFE90C}" type="presParOf" srcId="{D3142392-7790-4925-BF8F-E467439AD762}" destId="{BFEC195C-39C9-4514-BB57-900A525F4278}" srcOrd="2" destOrd="0" presId="urn:microsoft.com/office/officeart/2005/8/layout/hierarchy3"/>
    <dgm:cxn modelId="{A133E986-B6E4-45EE-A37E-70014E3C653C}" type="presParOf" srcId="{D3142392-7790-4925-BF8F-E467439AD762}" destId="{BA428FA1-6891-45A3-A8AA-E2AB7E3C582B}" srcOrd="3" destOrd="0" presId="urn:microsoft.com/office/officeart/2005/8/layout/hierarchy3"/>
    <dgm:cxn modelId="{77021FDF-B2AE-4771-947F-232DAD1F3502}" type="presParOf" srcId="{D3142392-7790-4925-BF8F-E467439AD762}" destId="{E2EF1BD3-FEF1-40C7-BE87-98E4372DD265}" srcOrd="4" destOrd="0" presId="urn:microsoft.com/office/officeart/2005/8/layout/hierarchy3"/>
    <dgm:cxn modelId="{A7710A1F-BCD0-437F-802F-89C898BE8B98}" type="presParOf" srcId="{D3142392-7790-4925-BF8F-E467439AD762}" destId="{B0E56105-D4AE-4260-84F6-D4B88C544C97}" srcOrd="5" destOrd="0" presId="urn:microsoft.com/office/officeart/2005/8/layout/hierarchy3"/>
    <dgm:cxn modelId="{6AB93C67-D3F0-4D54-BE27-B4165EE72B0E}" type="presParOf" srcId="{0FD91984-A011-40C5-B00A-AF9F6F31F420}" destId="{2D39EC86-DD4D-4952-BEBF-0169D18EB29F}" srcOrd="1" destOrd="0" presId="urn:microsoft.com/office/officeart/2005/8/layout/hierarchy3"/>
    <dgm:cxn modelId="{4477B77F-3F8A-4454-890E-7A9A3794C8F5}" type="presParOf" srcId="{2D39EC86-DD4D-4952-BEBF-0169D18EB29F}" destId="{7189F1F9-DEEF-41B7-A995-A0349A4F6EC3}" srcOrd="0" destOrd="0" presId="urn:microsoft.com/office/officeart/2005/8/layout/hierarchy3"/>
    <dgm:cxn modelId="{6F79528F-5A99-4CE4-9A3F-94D56EB42C86}" type="presParOf" srcId="{7189F1F9-DEEF-41B7-A995-A0349A4F6EC3}" destId="{C3E509CE-D520-40F7-BCA3-0304ED627B31}" srcOrd="0" destOrd="0" presId="urn:microsoft.com/office/officeart/2005/8/layout/hierarchy3"/>
    <dgm:cxn modelId="{969C482E-AC38-47CC-9A71-FBFC173E87A0}" type="presParOf" srcId="{7189F1F9-DEEF-41B7-A995-A0349A4F6EC3}" destId="{B0C2585F-E13A-47D2-8B64-298B10111F81}" srcOrd="1" destOrd="0" presId="urn:microsoft.com/office/officeart/2005/8/layout/hierarchy3"/>
    <dgm:cxn modelId="{2FEFA61D-F897-41C7-BAB6-C89638D0C3E8}" type="presParOf" srcId="{2D39EC86-DD4D-4952-BEBF-0169D18EB29F}" destId="{BBF813EC-98DB-461B-B812-AF887A623886}" srcOrd="1" destOrd="0" presId="urn:microsoft.com/office/officeart/2005/8/layout/hierarchy3"/>
    <dgm:cxn modelId="{972D3D63-C4CA-4A76-85AD-1166FA6D4E48}" type="presParOf" srcId="{BBF813EC-98DB-461B-B812-AF887A623886}" destId="{EB17BCEB-6F32-4F83-9251-913BC1FAA324}" srcOrd="0" destOrd="0" presId="urn:microsoft.com/office/officeart/2005/8/layout/hierarchy3"/>
    <dgm:cxn modelId="{1B4C1BF7-EA37-43AD-8CEE-979ACB10EDB2}" type="presParOf" srcId="{BBF813EC-98DB-461B-B812-AF887A623886}" destId="{2FD551B1-2554-451B-ACC5-F182A1A8E7F0}" srcOrd="1" destOrd="0" presId="urn:microsoft.com/office/officeart/2005/8/layout/hierarchy3"/>
    <dgm:cxn modelId="{07264FDE-B0DE-439C-95EA-878394B18388}" type="presParOf" srcId="{BBF813EC-98DB-461B-B812-AF887A623886}" destId="{5383790A-F300-469E-B0C1-51658B2C9DC4}" srcOrd="2" destOrd="0" presId="urn:microsoft.com/office/officeart/2005/8/layout/hierarchy3"/>
    <dgm:cxn modelId="{74324E03-8EB9-48B7-A6B0-E380CAD49D5A}" type="presParOf" srcId="{BBF813EC-98DB-461B-B812-AF887A623886}" destId="{6F0B37C3-B550-42E0-A6EE-87CE4E083AA2}" srcOrd="3" destOrd="0" presId="urn:microsoft.com/office/officeart/2005/8/layout/hierarchy3"/>
    <dgm:cxn modelId="{DDD3D064-2E61-44AC-8CE3-FDF9EB4AB57B}" type="presParOf" srcId="{BBF813EC-98DB-461B-B812-AF887A623886}" destId="{CCE95175-A50B-46AC-92FC-453ED63C276D}" srcOrd="4" destOrd="0" presId="urn:microsoft.com/office/officeart/2005/8/layout/hierarchy3"/>
    <dgm:cxn modelId="{065E21F0-B8C2-4B97-888B-1FB0257FA2C3}" type="presParOf" srcId="{BBF813EC-98DB-461B-B812-AF887A623886}" destId="{F334F070-9667-49F4-AD09-5C6ECDDD829F}" srcOrd="5" destOrd="0" presId="urn:microsoft.com/office/officeart/2005/8/layout/hierarchy3"/>
    <dgm:cxn modelId="{E653AFFB-6323-47D1-80F9-8E9E3DB6B395}" type="presParOf" srcId="{0FD91984-A011-40C5-B00A-AF9F6F31F420}" destId="{7BB551E6-F306-4B64-938C-FDBE6D141DD7}" srcOrd="2" destOrd="0" presId="urn:microsoft.com/office/officeart/2005/8/layout/hierarchy3"/>
    <dgm:cxn modelId="{CC114B4B-4C0D-4563-BF64-FAB570DBA6A9}" type="presParOf" srcId="{7BB551E6-F306-4B64-938C-FDBE6D141DD7}" destId="{131EC80E-17FD-492F-928B-99BAF7B38467}" srcOrd="0" destOrd="0" presId="urn:microsoft.com/office/officeart/2005/8/layout/hierarchy3"/>
    <dgm:cxn modelId="{37097BDF-E4AF-4BEE-BE96-2E943D4B70D1}" type="presParOf" srcId="{131EC80E-17FD-492F-928B-99BAF7B38467}" destId="{54FD7FEF-0AB6-4EA9-89CF-AA7AFAF8B8F4}" srcOrd="0" destOrd="0" presId="urn:microsoft.com/office/officeart/2005/8/layout/hierarchy3"/>
    <dgm:cxn modelId="{FF5283EE-B6C6-4B07-BC33-C2A833E6D4A6}" type="presParOf" srcId="{131EC80E-17FD-492F-928B-99BAF7B38467}" destId="{35980C3F-F9E5-4AB1-A056-7BB9858FD4F1}" srcOrd="1" destOrd="0" presId="urn:microsoft.com/office/officeart/2005/8/layout/hierarchy3"/>
    <dgm:cxn modelId="{55A39B6E-1142-4410-B8CD-7A457ACE262E}" type="presParOf" srcId="{7BB551E6-F306-4B64-938C-FDBE6D141DD7}" destId="{59C51841-2A9A-4F4A-803C-F836E8E266FE}" srcOrd="1" destOrd="0" presId="urn:microsoft.com/office/officeart/2005/8/layout/hierarchy3"/>
    <dgm:cxn modelId="{3C934284-3FBF-4182-9AA8-2BBB9C39BC98}" type="presParOf" srcId="{59C51841-2A9A-4F4A-803C-F836E8E266FE}" destId="{269541E0-9358-44BE-8807-3D6E77A2D204}" srcOrd="0" destOrd="0" presId="urn:microsoft.com/office/officeart/2005/8/layout/hierarchy3"/>
    <dgm:cxn modelId="{C1A15D85-4061-490F-B410-927929A95067}" type="presParOf" srcId="{59C51841-2A9A-4F4A-803C-F836E8E266FE}" destId="{2C960C36-9D62-44F3-8FC7-D1E2F185E908}" srcOrd="1" destOrd="0" presId="urn:microsoft.com/office/officeart/2005/8/layout/hierarchy3"/>
    <dgm:cxn modelId="{BF9021EB-D71F-4FFD-B740-80ED58B41BBF}" type="presParOf" srcId="{59C51841-2A9A-4F4A-803C-F836E8E266FE}" destId="{6A4EE653-20B8-456B-87E4-D47662BB73E7}" srcOrd="2" destOrd="0" presId="urn:microsoft.com/office/officeart/2005/8/layout/hierarchy3"/>
    <dgm:cxn modelId="{D8400007-5750-4256-8FEC-9BB86102643D}" type="presParOf" srcId="{59C51841-2A9A-4F4A-803C-F836E8E266FE}" destId="{AF411A43-66AA-4AF2-A0A7-2F13998E9062}" srcOrd="3" destOrd="0" presId="urn:microsoft.com/office/officeart/2005/8/layout/hierarchy3"/>
    <dgm:cxn modelId="{F43C5A20-B7A3-45CD-A0E8-59DCC32214F2}" type="presParOf" srcId="{59C51841-2A9A-4F4A-803C-F836E8E266FE}" destId="{1FC91C45-1597-4E41-B8DF-798D57E4D245}" srcOrd="4" destOrd="0" presId="urn:microsoft.com/office/officeart/2005/8/layout/hierarchy3"/>
    <dgm:cxn modelId="{146D089C-4D3E-4710-B210-B69196C1B51B}" type="presParOf" srcId="{59C51841-2A9A-4F4A-803C-F836E8E266FE}" destId="{BB3EE674-FE28-4E36-9C3E-41EB45B55CB4}" srcOrd="5" destOrd="0" presId="urn:microsoft.com/office/officeart/2005/8/layout/hierarchy3"/>
    <dgm:cxn modelId="{1371298B-A3E8-489F-96DB-4E7FCA275FFA}" type="presParOf" srcId="{0FD91984-A011-40C5-B00A-AF9F6F31F420}" destId="{8391F939-41F3-4057-89DA-DAD1AF9E680C}" srcOrd="3" destOrd="0" presId="urn:microsoft.com/office/officeart/2005/8/layout/hierarchy3"/>
    <dgm:cxn modelId="{C35731A0-DD5D-4E4C-97E3-303F2A27B8C0}" type="presParOf" srcId="{8391F939-41F3-4057-89DA-DAD1AF9E680C}" destId="{6C32EEE2-F288-4272-AE0B-45B2D16C47B6}" srcOrd="0" destOrd="0" presId="urn:microsoft.com/office/officeart/2005/8/layout/hierarchy3"/>
    <dgm:cxn modelId="{B0877D9A-AF5B-4ED3-BD4F-FDEFF5164F0D}" type="presParOf" srcId="{6C32EEE2-F288-4272-AE0B-45B2D16C47B6}" destId="{5BEA035F-A402-42F3-822A-EF7181B4FFC8}" srcOrd="0" destOrd="0" presId="urn:microsoft.com/office/officeart/2005/8/layout/hierarchy3"/>
    <dgm:cxn modelId="{C76E53FB-BF0B-4247-A152-5FB83F9EF573}" type="presParOf" srcId="{6C32EEE2-F288-4272-AE0B-45B2D16C47B6}" destId="{4A9931D9-D96E-43BD-96E1-9AD89649F3BD}" srcOrd="1" destOrd="0" presId="urn:microsoft.com/office/officeart/2005/8/layout/hierarchy3"/>
    <dgm:cxn modelId="{46E455C1-6A82-455F-A064-CA59D35616F1}" type="presParOf" srcId="{8391F939-41F3-4057-89DA-DAD1AF9E680C}" destId="{A6333ADD-E4BB-40F1-9752-2126B43BE052}" srcOrd="1" destOrd="0" presId="urn:microsoft.com/office/officeart/2005/8/layout/hierarchy3"/>
    <dgm:cxn modelId="{E2B19D53-D98C-4ADA-9BAE-8660033AE406}" type="presParOf" srcId="{A6333ADD-E4BB-40F1-9752-2126B43BE052}" destId="{B8C3A134-E391-4AC2-9364-3E3950C7B34E}" srcOrd="0" destOrd="0" presId="urn:microsoft.com/office/officeart/2005/8/layout/hierarchy3"/>
    <dgm:cxn modelId="{D8891DA7-80FE-4818-9B06-1D73592DBA60}" type="presParOf" srcId="{A6333ADD-E4BB-40F1-9752-2126B43BE052}" destId="{92993B05-467A-47B8-A4EC-F30B40EBF555}" srcOrd="1" destOrd="0" presId="urn:microsoft.com/office/officeart/2005/8/layout/hierarchy3"/>
    <dgm:cxn modelId="{46A6EB5D-45BB-43E8-B658-3E25FF3BC56E}" type="presParOf" srcId="{A6333ADD-E4BB-40F1-9752-2126B43BE052}" destId="{E7218794-74BE-4DA8-866E-99E3A3942862}" srcOrd="2" destOrd="0" presId="urn:microsoft.com/office/officeart/2005/8/layout/hierarchy3"/>
    <dgm:cxn modelId="{04EC3A8B-DA27-4182-B7CA-54327B2CBD8B}" type="presParOf" srcId="{A6333ADD-E4BB-40F1-9752-2126B43BE052}" destId="{E57209CB-08EC-4554-BFD3-43D4933095ED}" srcOrd="3" destOrd="0" presId="urn:microsoft.com/office/officeart/2005/8/layout/hierarchy3"/>
    <dgm:cxn modelId="{A01771C2-1346-478D-AD48-099294B5BCBC}" type="presParOf" srcId="{A6333ADD-E4BB-40F1-9752-2126B43BE052}" destId="{8E7D188F-CF3E-45AB-93D6-9E34A46D273C}" srcOrd="4" destOrd="0" presId="urn:microsoft.com/office/officeart/2005/8/layout/hierarchy3"/>
    <dgm:cxn modelId="{28A7C9BA-ED7B-4979-A761-67E442A9696C}" type="presParOf" srcId="{A6333ADD-E4BB-40F1-9752-2126B43BE052}" destId="{9A68E036-5788-44C5-A40A-BDE3864EE625}" srcOrd="5" destOrd="0" presId="urn:microsoft.com/office/officeart/2005/8/layout/hierarchy3"/>
    <dgm:cxn modelId="{0592B8E3-DAC4-4C53-A2D2-3DFF51A361B8}" type="presParOf" srcId="{A6333ADD-E4BB-40F1-9752-2126B43BE052}" destId="{3ABDA666-B2AE-4C6D-BE8A-2AB3ED978CCB}" srcOrd="6" destOrd="0" presId="urn:microsoft.com/office/officeart/2005/8/layout/hierarchy3"/>
    <dgm:cxn modelId="{0442051E-FA9C-4B3D-A8C1-4774CBB9CF50}" type="presParOf" srcId="{A6333ADD-E4BB-40F1-9752-2126B43BE052}" destId="{C69429F3-1257-4474-BF1C-8E735096BED9}" srcOrd="7" destOrd="0" presId="urn:microsoft.com/office/officeart/2005/8/layout/hierarchy3"/>
    <dgm:cxn modelId="{8F2C2389-B5A7-4445-A87E-487309A5F7F9}" type="presParOf" srcId="{0FD91984-A011-40C5-B00A-AF9F6F31F420}" destId="{E0581969-4887-45BF-9495-35ED6DB89BC1}" srcOrd="4" destOrd="0" presId="urn:microsoft.com/office/officeart/2005/8/layout/hierarchy3"/>
    <dgm:cxn modelId="{1A520111-C9AD-4417-98DD-444DCB0ADAE3}" type="presParOf" srcId="{E0581969-4887-45BF-9495-35ED6DB89BC1}" destId="{F3314CF1-67F2-42E3-B71A-1CAF6A79AF11}" srcOrd="0" destOrd="0" presId="urn:microsoft.com/office/officeart/2005/8/layout/hierarchy3"/>
    <dgm:cxn modelId="{DA38F88A-6E21-42EB-AADD-A66447EFA90E}" type="presParOf" srcId="{F3314CF1-67F2-42E3-B71A-1CAF6A79AF11}" destId="{FE18CBD6-1367-42A5-B3C0-C440B312E861}" srcOrd="0" destOrd="0" presId="urn:microsoft.com/office/officeart/2005/8/layout/hierarchy3"/>
    <dgm:cxn modelId="{34A7CC9D-A8E0-4134-9280-7E9B307E6B52}" type="presParOf" srcId="{F3314CF1-67F2-42E3-B71A-1CAF6A79AF11}" destId="{4EC50D46-BB1B-4AFF-B3B6-ABAAD9C3D9E7}" srcOrd="1" destOrd="0" presId="urn:microsoft.com/office/officeart/2005/8/layout/hierarchy3"/>
    <dgm:cxn modelId="{0F2A1F4B-7F2E-4099-95FF-116DA689C6BB}" type="presParOf" srcId="{E0581969-4887-45BF-9495-35ED6DB89BC1}" destId="{9DA8DE11-1961-49BB-9623-CD2EA5BDF327}" srcOrd="1" destOrd="0" presId="urn:microsoft.com/office/officeart/2005/8/layout/hierarchy3"/>
    <dgm:cxn modelId="{85C1FF5E-6C72-4611-94C9-C92B04DE6B3C}" type="presParOf" srcId="{9DA8DE11-1961-49BB-9623-CD2EA5BDF327}" destId="{9309A2B2-E9C2-4E76-A17A-C443EE2FEF27}" srcOrd="0" destOrd="0" presId="urn:microsoft.com/office/officeart/2005/8/layout/hierarchy3"/>
    <dgm:cxn modelId="{B3713FE5-338E-412D-9456-B075EDB784F3}" type="presParOf" srcId="{9DA8DE11-1961-49BB-9623-CD2EA5BDF327}" destId="{EA74A6A4-E662-4415-AE3D-1689A9EE77A7}" srcOrd="1" destOrd="0" presId="urn:microsoft.com/office/officeart/2005/8/layout/hierarchy3"/>
    <dgm:cxn modelId="{00CBC9A3-9BF7-480E-B3D3-F2F9F274A1F7}" type="presParOf" srcId="{9DA8DE11-1961-49BB-9623-CD2EA5BDF327}" destId="{AB042DD7-B301-4B65-9042-663E12D331AD}" srcOrd="2" destOrd="0" presId="urn:microsoft.com/office/officeart/2005/8/layout/hierarchy3"/>
    <dgm:cxn modelId="{F4C3C973-4911-4304-B34D-A815B1201214}" type="presParOf" srcId="{9DA8DE11-1961-49BB-9623-CD2EA5BDF327}" destId="{FA2BEF4E-47F2-47CE-9736-4FB88A584040}" srcOrd="3" destOrd="0" presId="urn:microsoft.com/office/officeart/2005/8/layout/hierarchy3"/>
    <dgm:cxn modelId="{EFBB9A94-3636-4E95-B7E9-5186C66CFE22}" type="presParOf" srcId="{0FD91984-A011-40C5-B00A-AF9F6F31F420}" destId="{BB89AC5E-7145-4975-8172-9DF72438AA7C}" srcOrd="5" destOrd="0" presId="urn:microsoft.com/office/officeart/2005/8/layout/hierarchy3"/>
    <dgm:cxn modelId="{9D0FC5AA-08CC-412A-ACEB-2A877D00D321}" type="presParOf" srcId="{BB89AC5E-7145-4975-8172-9DF72438AA7C}" destId="{AFECC2C0-41FF-487E-9807-26A4A2E93D33}" srcOrd="0" destOrd="0" presId="urn:microsoft.com/office/officeart/2005/8/layout/hierarchy3"/>
    <dgm:cxn modelId="{82C12B22-DEBA-4BA3-8964-5BAC6EC6910F}" type="presParOf" srcId="{AFECC2C0-41FF-487E-9807-26A4A2E93D33}" destId="{FED34BF7-5476-4B9F-8F1F-A7A47CE50D85}" srcOrd="0" destOrd="0" presId="urn:microsoft.com/office/officeart/2005/8/layout/hierarchy3"/>
    <dgm:cxn modelId="{5AF64A44-4A92-4774-8242-B29B3E23AF22}" type="presParOf" srcId="{AFECC2C0-41FF-487E-9807-26A4A2E93D33}" destId="{76798512-F25E-45F6-925B-5663C2C93C4B}" srcOrd="1" destOrd="0" presId="urn:microsoft.com/office/officeart/2005/8/layout/hierarchy3"/>
    <dgm:cxn modelId="{8CD985BB-8DEE-4089-AE0B-ABD553E374FE}" type="presParOf" srcId="{BB89AC5E-7145-4975-8172-9DF72438AA7C}" destId="{8D0692BC-DA0D-443F-A8D0-8E98704AB74F}" srcOrd="1" destOrd="0" presId="urn:microsoft.com/office/officeart/2005/8/layout/hierarchy3"/>
    <dgm:cxn modelId="{EB4A5247-24DA-4C04-9F6C-8BCC6E46E732}" type="presParOf" srcId="{8D0692BC-DA0D-443F-A8D0-8E98704AB74F}" destId="{81534BDA-436B-4620-9FBA-FC1B6093B568}" srcOrd="0" destOrd="0" presId="urn:microsoft.com/office/officeart/2005/8/layout/hierarchy3"/>
    <dgm:cxn modelId="{05E94744-88B5-48FF-977B-8C18FDC90074}" type="presParOf" srcId="{8D0692BC-DA0D-443F-A8D0-8E98704AB74F}" destId="{651FCDAD-7E3F-418A-A0F9-305E4702511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00D09-07C7-48D2-A9F1-F96858143251}">
      <dsp:nvSpPr>
        <dsp:cNvPr id="0" name=""/>
        <dsp:cNvSpPr/>
      </dsp:nvSpPr>
      <dsp:spPr>
        <a:xfrm>
          <a:off x="0" y="870380"/>
          <a:ext cx="1526418" cy="686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collection</a:t>
          </a:r>
          <a:endParaRPr lang="en-IN" sz="1200" kern="1200" dirty="0"/>
        </a:p>
      </dsp:txBody>
      <dsp:txXfrm>
        <a:off x="20100" y="890480"/>
        <a:ext cx="1486218" cy="646049"/>
      </dsp:txXfrm>
    </dsp:sp>
    <dsp:sp modelId="{67E7B48E-BF66-42DA-B602-875AE6C514A0}">
      <dsp:nvSpPr>
        <dsp:cNvPr id="0" name=""/>
        <dsp:cNvSpPr/>
      </dsp:nvSpPr>
      <dsp:spPr>
        <a:xfrm>
          <a:off x="152641" y="1556629"/>
          <a:ext cx="668922" cy="74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1"/>
              </a:lnTo>
              <a:lnTo>
                <a:pt x="668922" y="7492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72B44-38EE-45CC-92FF-68735FD1DE32}">
      <dsp:nvSpPr>
        <dsp:cNvPr id="0" name=""/>
        <dsp:cNvSpPr/>
      </dsp:nvSpPr>
      <dsp:spPr>
        <a:xfrm>
          <a:off x="821564" y="1769705"/>
          <a:ext cx="1000626" cy="1072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What data exists?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871" y="1799012"/>
        <a:ext cx="942012" cy="1013717"/>
      </dsp:txXfrm>
    </dsp:sp>
    <dsp:sp modelId="{BFEC195C-39C9-4514-BB57-900A525F4278}">
      <dsp:nvSpPr>
        <dsp:cNvPr id="0" name=""/>
        <dsp:cNvSpPr/>
      </dsp:nvSpPr>
      <dsp:spPr>
        <a:xfrm>
          <a:off x="152641" y="1556629"/>
          <a:ext cx="674499" cy="1958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390"/>
              </a:lnTo>
              <a:lnTo>
                <a:pt x="674499" y="19583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8FA1-6891-45A3-A8AA-E2AB7E3C582B}">
      <dsp:nvSpPr>
        <dsp:cNvPr id="0" name=""/>
        <dsp:cNvSpPr/>
      </dsp:nvSpPr>
      <dsp:spPr>
        <a:xfrm>
          <a:off x="827140" y="2970697"/>
          <a:ext cx="1122962" cy="1088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Where can you get it ?Is it public ?Are there privacy concerns</a:t>
          </a:r>
          <a:endParaRPr lang="en-IN" sz="1000" kern="1200" dirty="0"/>
        </a:p>
      </dsp:txBody>
      <dsp:txXfrm>
        <a:off x="859025" y="3002582"/>
        <a:ext cx="1059192" cy="1024876"/>
      </dsp:txXfrm>
    </dsp:sp>
    <dsp:sp modelId="{E2EF1BD3-FEF1-40C7-BE87-98E4372DD265}">
      <dsp:nvSpPr>
        <dsp:cNvPr id="0" name=""/>
        <dsp:cNvSpPr/>
      </dsp:nvSpPr>
      <dsp:spPr>
        <a:xfrm>
          <a:off x="152641" y="1556629"/>
          <a:ext cx="674975" cy="311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301"/>
              </a:lnTo>
              <a:lnTo>
                <a:pt x="674975" y="31113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56105-D4AE-4260-84F6-D4B88C544C97}">
      <dsp:nvSpPr>
        <dsp:cNvPr id="0" name=""/>
        <dsp:cNvSpPr/>
      </dsp:nvSpPr>
      <dsp:spPr>
        <a:xfrm>
          <a:off x="827617" y="4225324"/>
          <a:ext cx="1155239" cy="885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Is it structured or unstructured?</a:t>
          </a:r>
          <a:endParaRPr lang="en-IN" sz="1000" kern="1200" dirty="0"/>
        </a:p>
      </dsp:txBody>
      <dsp:txXfrm>
        <a:off x="853544" y="4251251"/>
        <a:ext cx="1103385" cy="833358"/>
      </dsp:txXfrm>
    </dsp:sp>
    <dsp:sp modelId="{C3E509CE-D520-40F7-BCA3-0304ED627B31}">
      <dsp:nvSpPr>
        <dsp:cNvPr id="0" name=""/>
        <dsp:cNvSpPr/>
      </dsp:nvSpPr>
      <dsp:spPr>
        <a:xfrm>
          <a:off x="1807667" y="845439"/>
          <a:ext cx="1419077" cy="76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preparation   </a:t>
          </a:r>
          <a:endParaRPr lang="en-IN" sz="1200" kern="1200" dirty="0"/>
        </a:p>
      </dsp:txBody>
      <dsp:txXfrm>
        <a:off x="1829928" y="867700"/>
        <a:ext cx="1374555" cy="715535"/>
      </dsp:txXfrm>
    </dsp:sp>
    <dsp:sp modelId="{EB17BCEB-6F32-4F83-9251-913BC1FAA324}">
      <dsp:nvSpPr>
        <dsp:cNvPr id="0" name=""/>
        <dsp:cNvSpPr/>
      </dsp:nvSpPr>
      <dsp:spPr>
        <a:xfrm>
          <a:off x="1949575" y="1605496"/>
          <a:ext cx="271235" cy="44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64"/>
              </a:lnTo>
              <a:lnTo>
                <a:pt x="271235" y="442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551B1-2554-451B-ACC5-F182A1A8E7F0}">
      <dsp:nvSpPr>
        <dsp:cNvPr id="0" name=""/>
        <dsp:cNvSpPr/>
      </dsp:nvSpPr>
      <dsp:spPr>
        <a:xfrm>
          <a:off x="2220811" y="1795919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Exploratory data </a:t>
          </a:r>
          <a:r>
            <a:rPr lang="en-IN" sz="1050" kern="1200" dirty="0" smtClean="0"/>
            <a:t>analysis</a:t>
          </a:r>
          <a:endParaRPr lang="en-IN" sz="1050" kern="1200" dirty="0"/>
        </a:p>
      </dsp:txBody>
      <dsp:txXfrm>
        <a:off x="2235604" y="1810712"/>
        <a:ext cx="778550" cy="475499"/>
      </dsp:txXfrm>
    </dsp:sp>
    <dsp:sp modelId="{5383790A-F300-469E-B0C1-51658B2C9DC4}">
      <dsp:nvSpPr>
        <dsp:cNvPr id="0" name=""/>
        <dsp:cNvSpPr/>
      </dsp:nvSpPr>
      <dsp:spPr>
        <a:xfrm>
          <a:off x="1949575" y="1605496"/>
          <a:ext cx="271235" cy="1010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302"/>
              </a:lnTo>
              <a:lnTo>
                <a:pt x="271235" y="10103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B37C3-B550-42E0-A6EE-87CE4E083AA2}">
      <dsp:nvSpPr>
        <dsp:cNvPr id="0" name=""/>
        <dsp:cNvSpPr/>
      </dsp:nvSpPr>
      <dsp:spPr>
        <a:xfrm>
          <a:off x="2220811" y="2363256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Data </a:t>
          </a:r>
          <a:r>
            <a:rPr lang="en-IN" sz="1000" kern="1200" dirty="0" err="1" smtClean="0"/>
            <a:t>preprocessing</a:t>
          </a:r>
          <a:endParaRPr lang="en-IN" sz="1000" kern="1200" dirty="0"/>
        </a:p>
      </dsp:txBody>
      <dsp:txXfrm>
        <a:off x="2235604" y="2378049"/>
        <a:ext cx="778550" cy="475499"/>
      </dsp:txXfrm>
    </dsp:sp>
    <dsp:sp modelId="{CCE95175-A50B-46AC-92FC-453ED63C276D}">
      <dsp:nvSpPr>
        <dsp:cNvPr id="0" name=""/>
        <dsp:cNvSpPr/>
      </dsp:nvSpPr>
      <dsp:spPr>
        <a:xfrm>
          <a:off x="1949575" y="1605496"/>
          <a:ext cx="271235" cy="1628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78"/>
              </a:lnTo>
              <a:lnTo>
                <a:pt x="271235" y="1628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4F070-9667-49F4-AD09-5C6ECDDD829F}">
      <dsp:nvSpPr>
        <dsp:cNvPr id="0" name=""/>
        <dsp:cNvSpPr/>
      </dsp:nvSpPr>
      <dsp:spPr>
        <a:xfrm>
          <a:off x="2220811" y="2981132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Data splitting</a:t>
          </a:r>
          <a:endParaRPr lang="en-IN" sz="1000" kern="1200" dirty="0"/>
        </a:p>
      </dsp:txBody>
      <dsp:txXfrm>
        <a:off x="2235604" y="2995925"/>
        <a:ext cx="778550" cy="475499"/>
      </dsp:txXfrm>
    </dsp:sp>
    <dsp:sp modelId="{54FD7FEF-0AB6-4EA9-89CF-AA7AFAF8B8F4}">
      <dsp:nvSpPr>
        <dsp:cNvPr id="0" name=""/>
        <dsp:cNvSpPr/>
      </dsp:nvSpPr>
      <dsp:spPr>
        <a:xfrm>
          <a:off x="3452589" y="832089"/>
          <a:ext cx="1188001" cy="810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Train a model</a:t>
          </a:r>
          <a:endParaRPr lang="en-IN" sz="1200" kern="1200" dirty="0"/>
        </a:p>
      </dsp:txBody>
      <dsp:txXfrm>
        <a:off x="3476322" y="855822"/>
        <a:ext cx="1140535" cy="762827"/>
      </dsp:txXfrm>
    </dsp:sp>
    <dsp:sp modelId="{269541E0-9358-44BE-8807-3D6E77A2D204}">
      <dsp:nvSpPr>
        <dsp:cNvPr id="0" name=""/>
        <dsp:cNvSpPr/>
      </dsp:nvSpPr>
      <dsp:spPr>
        <a:xfrm>
          <a:off x="3571389" y="1642383"/>
          <a:ext cx="118800" cy="75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95"/>
              </a:lnTo>
              <a:lnTo>
                <a:pt x="118800" y="757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60C36-9D62-44F3-8FC7-D1E2F185E908}">
      <dsp:nvSpPr>
        <dsp:cNvPr id="0" name=""/>
        <dsp:cNvSpPr/>
      </dsp:nvSpPr>
      <dsp:spPr>
        <a:xfrm>
          <a:off x="3690189" y="1768654"/>
          <a:ext cx="864294" cy="1263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Choose an algorithm(based on your problem/data</a:t>
          </a:r>
          <a:r>
            <a:rPr lang="en-IN" sz="700" kern="1200" dirty="0" smtClean="0"/>
            <a:t>)</a:t>
          </a:r>
          <a:endParaRPr lang="en-IN" sz="700" kern="1200" dirty="0"/>
        </a:p>
      </dsp:txBody>
      <dsp:txXfrm>
        <a:off x="3715503" y="1793968"/>
        <a:ext cx="813666" cy="1212621"/>
      </dsp:txXfrm>
    </dsp:sp>
    <dsp:sp modelId="{6A4EE653-20B8-456B-87E4-D47662BB73E7}">
      <dsp:nvSpPr>
        <dsp:cNvPr id="0" name=""/>
        <dsp:cNvSpPr/>
      </dsp:nvSpPr>
      <dsp:spPr>
        <a:xfrm>
          <a:off x="3571389" y="1642383"/>
          <a:ext cx="118800" cy="176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334"/>
              </a:lnTo>
              <a:lnTo>
                <a:pt x="118800" y="17683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11A43-66AA-4AF2-A0A7-2F13998E9062}">
      <dsp:nvSpPr>
        <dsp:cNvPr id="0" name=""/>
        <dsp:cNvSpPr/>
      </dsp:nvSpPr>
      <dsp:spPr>
        <a:xfrm>
          <a:off x="3690189" y="3158175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err="1" smtClean="0"/>
            <a:t>Overfit</a:t>
          </a:r>
          <a:r>
            <a:rPr lang="en-IN" sz="1000" kern="1200" dirty="0" smtClean="0"/>
            <a:t> then regular size</a:t>
          </a:r>
          <a:endParaRPr lang="en-IN" sz="1000" kern="1200" dirty="0"/>
        </a:p>
      </dsp:txBody>
      <dsp:txXfrm>
        <a:off x="3704982" y="3172968"/>
        <a:ext cx="778550" cy="475499"/>
      </dsp:txXfrm>
    </dsp:sp>
    <dsp:sp modelId="{1FC91C45-1597-4E41-B8DF-798D57E4D245}">
      <dsp:nvSpPr>
        <dsp:cNvPr id="0" name=""/>
        <dsp:cNvSpPr/>
      </dsp:nvSpPr>
      <dsp:spPr>
        <a:xfrm>
          <a:off x="3571389" y="1642383"/>
          <a:ext cx="118800" cy="247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964"/>
              </a:lnTo>
              <a:lnTo>
                <a:pt x="118800" y="2476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EE674-FE28-4E36-9C3E-41EB45B55CB4}">
      <dsp:nvSpPr>
        <dsp:cNvPr id="0" name=""/>
        <dsp:cNvSpPr/>
      </dsp:nvSpPr>
      <dsp:spPr>
        <a:xfrm>
          <a:off x="3690189" y="3789531"/>
          <a:ext cx="1065714" cy="65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Tune </a:t>
          </a:r>
          <a:r>
            <a:rPr lang="en-IN" sz="1000" kern="1200" dirty="0" err="1" smtClean="0"/>
            <a:t>hyperparameters</a:t>
          </a:r>
          <a:endParaRPr lang="en-IN" sz="1000" kern="1200" dirty="0"/>
        </a:p>
      </dsp:txBody>
      <dsp:txXfrm>
        <a:off x="3709509" y="3808851"/>
        <a:ext cx="1027074" cy="620991"/>
      </dsp:txXfrm>
    </dsp:sp>
    <dsp:sp modelId="{5BEA035F-A402-42F3-822A-EF7181B4FFC8}">
      <dsp:nvSpPr>
        <dsp:cNvPr id="0" name=""/>
        <dsp:cNvSpPr/>
      </dsp:nvSpPr>
      <dsp:spPr>
        <a:xfrm>
          <a:off x="4893133" y="832089"/>
          <a:ext cx="1499669" cy="916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 </a:t>
          </a:r>
          <a:r>
            <a:rPr lang="en-IN" sz="1200" kern="1200" dirty="0" smtClean="0"/>
            <a:t>Analysis/evaluation</a:t>
          </a:r>
          <a:endParaRPr lang="en-IN" sz="1200" kern="1200" dirty="0"/>
        </a:p>
      </dsp:txBody>
      <dsp:txXfrm>
        <a:off x="4919982" y="858938"/>
        <a:ext cx="1445971" cy="862996"/>
      </dsp:txXfrm>
    </dsp:sp>
    <dsp:sp modelId="{B8C3A134-E391-4AC2-9364-3E3950C7B34E}">
      <dsp:nvSpPr>
        <dsp:cNvPr id="0" name=""/>
        <dsp:cNvSpPr/>
      </dsp:nvSpPr>
      <dsp:spPr>
        <a:xfrm>
          <a:off x="5043100" y="1748784"/>
          <a:ext cx="149966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49966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3B05-467A-47B8-A4EC-F30B40EBF555}">
      <dsp:nvSpPr>
        <dsp:cNvPr id="0" name=""/>
        <dsp:cNvSpPr/>
      </dsp:nvSpPr>
      <dsp:spPr>
        <a:xfrm>
          <a:off x="5193067" y="1875056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Evaluation metrics</a:t>
          </a:r>
          <a:endParaRPr lang="en-IN" sz="1000" kern="1200" dirty="0"/>
        </a:p>
      </dsp:txBody>
      <dsp:txXfrm>
        <a:off x="5207860" y="1889849"/>
        <a:ext cx="778550" cy="475499"/>
      </dsp:txXfrm>
    </dsp:sp>
    <dsp:sp modelId="{E7218794-74BE-4DA8-866E-99E3A3942862}">
      <dsp:nvSpPr>
        <dsp:cNvPr id="0" name=""/>
        <dsp:cNvSpPr/>
      </dsp:nvSpPr>
      <dsp:spPr>
        <a:xfrm>
          <a:off x="5043100" y="1748784"/>
          <a:ext cx="133311" cy="1010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165"/>
              </a:lnTo>
              <a:lnTo>
                <a:pt x="133311" y="10101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09CB-08EC-4554-BFD3-43D4933095ED}">
      <dsp:nvSpPr>
        <dsp:cNvPr id="0" name=""/>
        <dsp:cNvSpPr/>
      </dsp:nvSpPr>
      <dsp:spPr>
        <a:xfrm>
          <a:off x="5176411" y="2506407"/>
          <a:ext cx="1069140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Feature importance</a:t>
          </a:r>
          <a:endParaRPr lang="en-IN" sz="1000" kern="1200" dirty="0"/>
        </a:p>
      </dsp:txBody>
      <dsp:txXfrm>
        <a:off x="5191204" y="2521200"/>
        <a:ext cx="1039554" cy="475499"/>
      </dsp:txXfrm>
    </dsp:sp>
    <dsp:sp modelId="{8E7D188F-CF3E-45AB-93D6-9E34A46D273C}">
      <dsp:nvSpPr>
        <dsp:cNvPr id="0" name=""/>
        <dsp:cNvSpPr/>
      </dsp:nvSpPr>
      <dsp:spPr>
        <a:xfrm>
          <a:off x="5043100" y="1748784"/>
          <a:ext cx="149966" cy="164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527"/>
              </a:lnTo>
              <a:lnTo>
                <a:pt x="149966" y="16415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8E036-5788-44C5-A40A-BDE3864EE625}">
      <dsp:nvSpPr>
        <dsp:cNvPr id="0" name=""/>
        <dsp:cNvSpPr/>
      </dsp:nvSpPr>
      <dsp:spPr>
        <a:xfrm>
          <a:off x="5193067" y="3137769"/>
          <a:ext cx="1035829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Training/inference cost</a:t>
          </a:r>
          <a:endParaRPr lang="en-IN" sz="1000" kern="1200" dirty="0"/>
        </a:p>
      </dsp:txBody>
      <dsp:txXfrm>
        <a:off x="5207860" y="3152562"/>
        <a:ext cx="1006243" cy="475499"/>
      </dsp:txXfrm>
    </dsp:sp>
    <dsp:sp modelId="{3ABDA666-B2AE-4C6D-BE8A-2AB3ED978CCB}">
      <dsp:nvSpPr>
        <dsp:cNvPr id="0" name=""/>
        <dsp:cNvSpPr/>
      </dsp:nvSpPr>
      <dsp:spPr>
        <a:xfrm>
          <a:off x="5043100" y="1748784"/>
          <a:ext cx="149966" cy="2272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884"/>
              </a:lnTo>
              <a:lnTo>
                <a:pt x="149966" y="22728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429F3-1257-4474-BF1C-8E735096BED9}">
      <dsp:nvSpPr>
        <dsp:cNvPr id="0" name=""/>
        <dsp:cNvSpPr/>
      </dsp:nvSpPr>
      <dsp:spPr>
        <a:xfrm>
          <a:off x="5193067" y="3769126"/>
          <a:ext cx="986734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Worst examples</a:t>
          </a:r>
          <a:endParaRPr lang="en-IN" sz="1000" kern="1200" dirty="0"/>
        </a:p>
      </dsp:txBody>
      <dsp:txXfrm>
        <a:off x="5207860" y="3783919"/>
        <a:ext cx="957148" cy="475499"/>
      </dsp:txXfrm>
    </dsp:sp>
    <dsp:sp modelId="{FE18CBD6-1367-42A5-B3C0-C440B312E861}">
      <dsp:nvSpPr>
        <dsp:cNvPr id="0" name=""/>
        <dsp:cNvSpPr/>
      </dsp:nvSpPr>
      <dsp:spPr>
        <a:xfrm>
          <a:off x="6645345" y="832089"/>
          <a:ext cx="1124643" cy="896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Serve model</a:t>
          </a:r>
          <a:endParaRPr lang="en-IN" sz="1200" kern="1200" dirty="0"/>
        </a:p>
      </dsp:txBody>
      <dsp:txXfrm>
        <a:off x="6671608" y="858352"/>
        <a:ext cx="1072117" cy="844147"/>
      </dsp:txXfrm>
    </dsp:sp>
    <dsp:sp modelId="{9309A2B2-E9C2-4E76-A17A-C443EE2FEF27}">
      <dsp:nvSpPr>
        <dsp:cNvPr id="0" name=""/>
        <dsp:cNvSpPr/>
      </dsp:nvSpPr>
      <dsp:spPr>
        <a:xfrm>
          <a:off x="6757809" y="1728763"/>
          <a:ext cx="112464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12464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4A6A4-E662-4415-AE3D-1689A9EE77A7}">
      <dsp:nvSpPr>
        <dsp:cNvPr id="0" name=""/>
        <dsp:cNvSpPr/>
      </dsp:nvSpPr>
      <dsp:spPr>
        <a:xfrm>
          <a:off x="6870274" y="1855034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Put your model in production</a:t>
          </a:r>
          <a:endParaRPr lang="en-IN" sz="1000" kern="1200" dirty="0"/>
        </a:p>
      </dsp:txBody>
      <dsp:txXfrm>
        <a:off x="6885067" y="1869827"/>
        <a:ext cx="778550" cy="475499"/>
      </dsp:txXfrm>
    </dsp:sp>
    <dsp:sp modelId="{AB042DD7-B301-4B65-9042-663E12D331AD}">
      <dsp:nvSpPr>
        <dsp:cNvPr id="0" name=""/>
        <dsp:cNvSpPr/>
      </dsp:nvSpPr>
      <dsp:spPr>
        <a:xfrm>
          <a:off x="6757809" y="1728763"/>
          <a:ext cx="125119" cy="1010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170"/>
              </a:lnTo>
              <a:lnTo>
                <a:pt x="125119" y="10101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BEF4E-47F2-47CE-9736-4FB88A584040}">
      <dsp:nvSpPr>
        <dsp:cNvPr id="0" name=""/>
        <dsp:cNvSpPr/>
      </dsp:nvSpPr>
      <dsp:spPr>
        <a:xfrm>
          <a:off x="6882929" y="2486391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Revaluate</a:t>
          </a:r>
          <a:endParaRPr lang="en-IN" sz="1000" kern="1200" dirty="0"/>
        </a:p>
      </dsp:txBody>
      <dsp:txXfrm>
        <a:off x="6897722" y="2501184"/>
        <a:ext cx="778550" cy="475499"/>
      </dsp:txXfrm>
    </dsp:sp>
    <dsp:sp modelId="{FED34BF7-5476-4B9F-8F1F-A7A47CE50D85}">
      <dsp:nvSpPr>
        <dsp:cNvPr id="0" name=""/>
        <dsp:cNvSpPr/>
      </dsp:nvSpPr>
      <dsp:spPr>
        <a:xfrm>
          <a:off x="8022531" y="832089"/>
          <a:ext cx="1119461" cy="888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Retrain model </a:t>
          </a:r>
          <a:endParaRPr lang="en-IN" sz="1200" kern="1200" dirty="0"/>
        </a:p>
      </dsp:txBody>
      <dsp:txXfrm>
        <a:off x="8048565" y="858123"/>
        <a:ext cx="1067393" cy="836796"/>
      </dsp:txXfrm>
    </dsp:sp>
    <dsp:sp modelId="{81534BDA-436B-4620-9FBA-FC1B6093B568}">
      <dsp:nvSpPr>
        <dsp:cNvPr id="0" name=""/>
        <dsp:cNvSpPr/>
      </dsp:nvSpPr>
      <dsp:spPr>
        <a:xfrm>
          <a:off x="8134477" y="1720954"/>
          <a:ext cx="111946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11946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FCDAD-7E3F-418A-A0F9-305E4702511D}">
      <dsp:nvSpPr>
        <dsp:cNvPr id="0" name=""/>
        <dsp:cNvSpPr/>
      </dsp:nvSpPr>
      <dsp:spPr>
        <a:xfrm>
          <a:off x="8246423" y="1847225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Are old predictions still valid?</a:t>
          </a:r>
          <a:endParaRPr lang="en-IN" sz="1000" kern="1200" dirty="0"/>
        </a:p>
      </dsp:txBody>
      <dsp:txXfrm>
        <a:off x="8261216" y="1862018"/>
        <a:ext cx="778550" cy="47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6805-9FF0-4934-BDCD-CD6CD9C90D8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4487-34A5-4CE5-B125-65C7AA3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34487-34A5-4CE5-B125-65C7AA3A2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77C-D2F0-46D4-A1A1-01CA6C3BACB9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0116-C0A2-40C0-9ACB-B204CFDF0C74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A77C-7D0F-4D74-853F-7217C8DBCDC9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34B2-61A5-481E-94E3-CAF36BD82FD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E45-E5A8-482A-B959-CDC74C9EE0B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10BF-28F4-47CB-8EFA-A13C5DA96A09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A752-FFE5-45FF-99CA-74FEC1FEF8C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D52D-418C-4F3C-A942-FCF2E525C7A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5826-CACD-478C-8C41-889CF336C87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8FD-F14A-48DD-A105-EF38BAACAD4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8EF8-7007-4C0A-9624-FB4121CBE89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FDC0-BC12-462F-B40D-5CFB01348EB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winter_2019/reports/15813480.pdf" TargetMode="External"/><Relationship Id="rId7" Type="http://schemas.openxmlformats.org/officeDocument/2006/relationships/hyperlink" Target="https://www.youtube.com/watch?v=06TE_U21FK4" TargetMode="External"/><Relationship Id="rId2" Type="http://schemas.openxmlformats.org/officeDocument/2006/relationships/hyperlink" Target="https://scholarworks.sjsu.edu/cgi/viewcontent.cgi?article=1932&amp;context=etd_projec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-ZrDjwXZGxI" TargetMode="External"/><Relationship Id="rId5" Type="http://schemas.openxmlformats.org/officeDocument/2006/relationships/hyperlink" Target="https://youtu.be/UeXCqE7YNIY" TargetMode="External"/><Relationship Id="rId4" Type="http://schemas.openxmlformats.org/officeDocument/2006/relationships/hyperlink" Target="https://www.researchgate.net/publication/334568621_ExNET_Deep_Neural_Network_for_Exercise_Pose_Det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Yoga%20Pose%20Classification%20Using%20Deep%20Learning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unraaj2003/Machine-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arunraaj2003/OpenC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254" y="704233"/>
            <a:ext cx="8752366" cy="902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200 : Human Pose Estimation for Arthritis disorder using Deep Learning Techniques</a:t>
            </a:r>
            <a:endParaRPr lang="en-US" sz="32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A1E143-99F7-453B-BBDF-787EDA75CEC1}"/>
              </a:ext>
            </a:extLst>
          </p:cNvPr>
          <p:cNvSpPr txBox="1"/>
          <p:nvPr/>
        </p:nvSpPr>
        <p:spPr>
          <a:xfrm>
            <a:off x="441509" y="3357201"/>
            <a:ext cx="317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R.Tarun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Raaj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(E0221024)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K.Aakash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(E0221041)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38E78-0102-4F90-A6C6-365EDBEFA554}"/>
              </a:ext>
            </a:extLst>
          </p:cNvPr>
          <p:cNvSpPr txBox="1"/>
          <p:nvPr/>
        </p:nvSpPr>
        <p:spPr>
          <a:xfrm>
            <a:off x="5873662" y="33572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Prof.B.Nirmala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3562A2-963B-4C2E-B1B0-7D33D15C836E}"/>
              </a:ext>
            </a:extLst>
          </p:cNvPr>
          <p:cNvSpPr txBox="1"/>
          <p:nvPr/>
        </p:nvSpPr>
        <p:spPr>
          <a:xfrm>
            <a:off x="3137702" y="1724802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BE009C-D6E7-4BA4-A513-197D972CCD2E}"/>
              </a:ext>
            </a:extLst>
          </p:cNvPr>
          <p:cNvSpPr txBox="1"/>
          <p:nvPr/>
        </p:nvSpPr>
        <p:spPr>
          <a:xfrm>
            <a:off x="3494370" y="2242749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Review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234E549E-6B1C-4C5D-88D1-7087C47ACD50}"/>
              </a:ext>
            </a:extLst>
          </p:cNvPr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93910" y="5449332"/>
            <a:ext cx="7797055" cy="12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754154"/>
            <a:ext cx="8886422" cy="265032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3426753"/>
            <a:ext cx="8886422" cy="292959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46" y="-144065"/>
            <a:ext cx="78867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346" y="998936"/>
            <a:ext cx="69674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Papers :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https://scholarworks.sjsu.edu/cgi/viewcontent.cgi?article=1932&amp;context=etd_projects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http://cs230.stanford.edu/projects_winter_2019/reports/15813480.pdf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://www.researchgate.net/publication/334568621_ExNET_Deep_Neural_Network_for_Exercise_Pose_Detection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Videos: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https://youtu.be/UeXCqE7YNIY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https://youtu.be/-ZrDjwXZGxI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https://www.youtube.com/watch?v=06TE_U21FK4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7819" y="213199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819" y="1089165"/>
            <a:ext cx="8481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Pose Estimation is a computer vision task that infers the pose of a person or an object in an image or a video.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think of pose estimation as the problem of determining the position orientation of a camera relative to a given person or an object.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typically done by identifying, locating, and tracking a number of key-points on a given person.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These key-points represent major joints like elbows, knees, shoulders, wrists,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pose estimation we’re able to track a person in real-world space at an incredibly granular level. </a:t>
            </a:r>
          </a:p>
          <a:p>
            <a:pPr algn="just"/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(1/2)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947" y="1056068"/>
            <a:ext cx="7755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Arthritis is a common disorder which is the swelling and tenderness of one or more joints.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symptoms of arthritis are joint pain and stiffness . Yoga is an effective way for the relief of Arthritis.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But , the problem with yoga is that , it is very important to practice it correctly as any incorrect posture during a yoga session can be unproductive.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leads to the necessity of having an instructor to supervise the session and correct the individual’s posture. But all users do not have access or resources to an instructor.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we are going to develop a deep learning model that identifies the yoga poses and verifies whether the yoga poses predicted by the individual is correct or not. 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77" y="0"/>
            <a:ext cx="7613829" cy="10901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(2/2) 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4" y="1090187"/>
            <a:ext cx="76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yoga poses that we are going to give as input are </a:t>
            </a:r>
            <a:r>
              <a:rPr lang="en-IN" dirty="0" smtClean="0"/>
              <a:t>: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1028" name="Picture 4" descr="492 Cat Pose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7" y="2058026"/>
            <a:ext cx="2449400" cy="174124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o the cat-cow stretch — great for relieving lower-back pain | Tom's 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7" y="2073997"/>
            <a:ext cx="2520369" cy="174124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ee Pose - 10 Yoga Poses To Combat Stress And Anxiety - Living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26" y="2105117"/>
            <a:ext cx="2356834" cy="16790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dge Pose (Setu Bandhasana) Instructions &amp; Photos • Yoga Basic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" t="17547" r="2648" b="11874"/>
          <a:stretch/>
        </p:blipFill>
        <p:spPr bwMode="auto">
          <a:xfrm>
            <a:off x="602154" y="4347634"/>
            <a:ext cx="2426796" cy="200871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ward Facing Dog Pose • Yoga Basic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r="345" b="1352"/>
          <a:stretch/>
        </p:blipFill>
        <p:spPr bwMode="auto">
          <a:xfrm>
            <a:off x="3377416" y="4396812"/>
            <a:ext cx="2520369" cy="19395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Do Cow Face Pose in Yoga (Gomukhasana) | Openf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26" y="4334574"/>
            <a:ext cx="2356834" cy="20217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2867" y="1614487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Cow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592" y="1614487"/>
            <a:ext cx="13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Cat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2677" y="1614487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Tree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3495" y="3978301"/>
            <a:ext cx="15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Bridge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9766" y="3908004"/>
            <a:ext cx="304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Downward-facing Dog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3350" y="3868097"/>
            <a:ext cx="19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Cow Face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0352" y="104531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</a:p>
        </p:txBody>
      </p:sp>
      <p:sp>
        <p:nvSpPr>
          <p:cNvPr id="2" name="TextBox 1">
            <a:hlinkClick r:id="rId2" action="ppaction://hlinkfile"/>
          </p:cNvPr>
          <p:cNvSpPr txBox="1"/>
          <p:nvPr/>
        </p:nvSpPr>
        <p:spPr>
          <a:xfrm>
            <a:off x="661947" y="875764"/>
            <a:ext cx="8134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31111"/>
              </p:ext>
            </p:extLst>
          </p:nvPr>
        </p:nvGraphicFramePr>
        <p:xfrm>
          <a:off x="70176" y="759853"/>
          <a:ext cx="9003648" cy="563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46"/>
                <a:gridCol w="1928781"/>
                <a:gridCol w="2537138"/>
                <a:gridCol w="872015"/>
                <a:gridCol w="2978768"/>
              </a:tblGrid>
              <a:tr h="630006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S.No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Title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Author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72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Pose Classification Using Deep Learning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Shruti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Kothari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OpenPose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initial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keypoint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from videos as input followed by CNN for classification of yoga poses. Accuracy of 99%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48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Yog.ai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Lerning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Yoga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 Lai 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Bhargav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Reddy,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Bruis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Van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Vijmen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OpenPose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initial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keypoint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from images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input 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followed by CNN for classification of yoga poses. Accuracy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78%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67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ExNET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deep neural network for exercise pose detection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Sadeka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Haque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Akm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Shahariar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Azad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Rabby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Monira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Akter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Laboni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</a:p>
                    <a:p>
                      <a:pPr algn="l"/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Nafis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Neehal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CNN to detect human poses from 2D human exercise images and achieved an accuracy of 83%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471" y="147855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2345896"/>
              </p:ext>
            </p:extLst>
          </p:nvPr>
        </p:nvGraphicFramePr>
        <p:xfrm>
          <a:off x="0" y="754531"/>
          <a:ext cx="9144000" cy="577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6" name="Straight Connector 35"/>
          <p:cNvCxnSpPr/>
          <p:nvPr/>
        </p:nvCxnSpPr>
        <p:spPr>
          <a:xfrm flipV="1">
            <a:off x="8515350" y="1068946"/>
            <a:ext cx="0" cy="51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51538" y="896486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Continuous process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422006" y="1081152"/>
            <a:ext cx="309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1946" y="1067620"/>
            <a:ext cx="2789592" cy="2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12169" y="3747752"/>
            <a:ext cx="1" cy="4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363370" y="4224270"/>
            <a:ext cx="84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363370" y="2949262"/>
            <a:ext cx="0" cy="127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975797" y="2962141"/>
            <a:ext cx="3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23515" y="2034862"/>
            <a:ext cx="27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3370" y="2034862"/>
            <a:ext cx="28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765961" y="2034862"/>
            <a:ext cx="244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06839" y="2034862"/>
            <a:ext cx="244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32586" y="2034862"/>
            <a:ext cx="257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1946" y="1067620"/>
            <a:ext cx="0" cy="5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61374" y="5903068"/>
            <a:ext cx="24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Collect more data for improving model</a:t>
            </a:r>
            <a:endParaRPr lang="en-IN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741313" y="6200089"/>
            <a:ext cx="1899633" cy="1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40946" y="50756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640946" y="5035639"/>
            <a:ext cx="0" cy="116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516" y="6187914"/>
            <a:ext cx="1642460" cy="1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516" y="2369713"/>
            <a:ext cx="0" cy="38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(1/3)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947" y="991672"/>
            <a:ext cx="80441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repository on Machine Learning algorithms </a:t>
            </a: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Link :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github.com/tarunraaj2003/Machine-Learning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Machine learning is a branch of artificial intelligence(AI) and computer science which focuses on the use of data and algorithms to imitate the way that humans learn, gradually improving its accuracy.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Deep learning is a subset of machine learning where neural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— algorithms inspired by the human brain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learn from large amounts of data.</a:t>
            </a: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(2/3)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1071" y="1572611"/>
            <a:ext cx="774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7539" y="1920445"/>
            <a:ext cx="1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3074" name="Picture 2" descr="OUTPU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10" y="2360612"/>
            <a:ext cx="3254912" cy="3349407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1947" y="1082529"/>
            <a:ext cx="4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on Face Detection in an image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2360612"/>
            <a:ext cx="4984125" cy="334940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8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47" y="1480055"/>
            <a:ext cx="65502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repository on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github.com/tarunraaj2003/OpenCV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5" y="1959975"/>
            <a:ext cx="4889415" cy="309346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Picture 2" descr="OUTPUT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24" y="1959976"/>
            <a:ext cx="3845890" cy="309346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1947" y="927044"/>
            <a:ext cx="608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on real-time face detection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webcams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63468" y="1529955"/>
            <a:ext cx="116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CODE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581" y="1523547"/>
            <a:ext cx="146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24066</TotalTime>
  <Words>699</Words>
  <Application>Microsoft Office PowerPoint</Application>
  <PresentationFormat>On-screen Show (4:3)</PresentationFormat>
  <Paragraphs>181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Problem statement (1/2) </vt:lpstr>
      <vt:lpstr>Problem statement (2/2) </vt:lpstr>
      <vt:lpstr>Research survey </vt:lpstr>
      <vt:lpstr>Work Flow</vt:lpstr>
      <vt:lpstr>Work done (1/3) </vt:lpstr>
      <vt:lpstr>Work done (2/3) </vt:lpstr>
      <vt:lpstr>Work done (3/3)</vt:lpstr>
      <vt:lpstr>Timeline of the work </vt:lpstr>
      <vt:lpstr>References</vt:lpstr>
      <vt:lpstr>Thank you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Biomimetic coating of porous carbon fiber reinforced polyether-ethersulfone</dc:title>
  <dc:creator>Microsoft</dc:creator>
  <cp:lastModifiedBy>Microsoft account</cp:lastModifiedBy>
  <cp:revision>823</cp:revision>
  <dcterms:created xsi:type="dcterms:W3CDTF">2017-09-15T13:20:40Z</dcterms:created>
  <dcterms:modified xsi:type="dcterms:W3CDTF">2022-06-30T06:05:56Z</dcterms:modified>
</cp:coreProperties>
</file>